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TCK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0x160F and 0x1612 are the same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L0:</a:t>
            </a:r>
            <a:endParaRPr lang="en-US"/>
          </a:p>
          <a:p>
            <a:r>
              <a:rPr lang="en-US"/>
              <a:t>MuonPT &gt; 900MeV</a:t>
            </a:r>
            <a:endParaRPr lang="en-US"/>
          </a:p>
          <a:p>
            <a:r>
              <a:rPr lang="en-US"/>
              <a:t>SPD &lt; 900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Hlt1(160F)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07590"/>
            <a:ext cx="10515600" cy="3386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Hlt1(1612)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5900" y="1825625"/>
            <a:ext cx="92195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Hlt2(1612)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08200"/>
            <a:ext cx="10515600" cy="3785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Hlt2(160F)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0465" y="1825625"/>
            <a:ext cx="98298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总结一下我用的</a:t>
            </a:r>
            <a:r>
              <a:rPr lang="en-US" altLang="zh-CN"/>
              <a:t>TCK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Jpsi Data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L0: </a:t>
            </a:r>
            <a:endParaRPr lang="en-US"/>
          </a:p>
          <a:p>
            <a:pPr lvl="2"/>
            <a:r>
              <a:rPr lang="en-US"/>
              <a:t>5647 (0x160F)</a:t>
            </a:r>
            <a:endParaRPr lang="en-US"/>
          </a:p>
          <a:p>
            <a:pPr lvl="2"/>
            <a:r>
              <a:rPr lang="en-US" altLang="zh-CN"/>
              <a:t>5650 (0x1612) </a:t>
            </a:r>
            <a:endParaRPr lang="zh-CN" altLang="en-US"/>
          </a:p>
          <a:p>
            <a:pPr lvl="1"/>
            <a:r>
              <a:rPr lang="en-US" altLang="zh-CN"/>
              <a:t>L1: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288888335 (0x1138160F)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288888338 (0x11381612)</a:t>
            </a:r>
            <a:endParaRPr lang="en-US" altLang="zh-CN"/>
          </a:p>
          <a:p>
            <a:pPr lvl="1"/>
            <a:r>
              <a:rPr lang="en-US" altLang="zh-CN"/>
              <a:t>L2:</a:t>
            </a:r>
            <a:endParaRPr lang="en-US" altLang="zh-CN"/>
          </a:p>
          <a:p>
            <a:pPr lvl="2"/>
            <a:r>
              <a:rPr lang="en-US" altLang="zh-CN"/>
              <a:t>557323791(0x2138160F)  557258255(0x2137160F) 557389327(0x2139160F)</a:t>
            </a:r>
            <a:endParaRPr lang="en-US" altLang="zh-CN"/>
          </a:p>
          <a:p>
            <a:pPr lvl="2"/>
            <a:r>
              <a:rPr lang="en-US" altLang="zh-CN"/>
              <a:t>557389330(0x21391612) 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WPS Writer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SimSun</vt:lpstr>
      <vt:lpstr>汉仪书宋二KW</vt:lpstr>
      <vt:lpstr>SimSun</vt:lpstr>
      <vt:lpstr>Office Theme</vt:lpstr>
      <vt:lpstr>TCK</vt:lpstr>
      <vt:lpstr>0x160F and 0x1612 are the same</vt:lpstr>
      <vt:lpstr>Hlt1(160F)</vt:lpstr>
      <vt:lpstr>Hlt1(1612)</vt:lpstr>
      <vt:lpstr>Hlt2(1612)</vt:lpstr>
      <vt:lpstr>Hlt2(160F)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TCK</dc:title>
  <dc:creator>admin</dc:creator>
  <cp:lastModifiedBy>admin</cp:lastModifiedBy>
  <cp:revision>2</cp:revision>
  <dcterms:created xsi:type="dcterms:W3CDTF">2022-03-17T08:23:46Z</dcterms:created>
  <dcterms:modified xsi:type="dcterms:W3CDTF">2022-03-17T08:23:46Z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1033-4.0.1.6533</vt:lpwstr>
  </property>
</Properties>
</file>