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Tracking Efficiency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</a:t>
            </a:r>
            <a:r>
              <a:rPr lang="en-US"/>
              <a:t>Urania</a:t>
            </a:r>
            <a:r>
              <a:rPr lang="zh-CN" altLang="en-US"/>
              <a:t>，和</a:t>
            </a:r>
            <a:r>
              <a:rPr lang="en-US" altLang="zh-CN"/>
              <a:t>PIDCalib</a:t>
            </a:r>
            <a:r>
              <a:rPr lang="zh-CN" altLang="en-US"/>
              <a:t>一样，安装</a:t>
            </a:r>
            <a:r>
              <a:rPr lang="en-US" altLang="zh-CN"/>
              <a:t>TrackCalib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首先，在</a:t>
            </a:r>
            <a:r>
              <a:rPr lang="en-US" altLang="zh-CN"/>
              <a:t>Urania</a:t>
            </a:r>
            <a:r>
              <a:rPr lang="zh-CN" altLang="en-US"/>
              <a:t>中安装</a:t>
            </a:r>
            <a:r>
              <a:rPr lang="en-US" altLang="zh-CN"/>
              <a:t>TrackCalib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git lb-checkout Urania/master TrackCalib</a:t>
            </a:r>
            <a:endParaRPr lang="zh-CN" altLang="en-US"/>
          </a:p>
          <a:p>
            <a:r>
              <a:rPr lang="zh-CN" altLang="en-US">
                <a:sym typeface="+mn-ea"/>
              </a:rPr>
              <a:t>然后</a:t>
            </a:r>
            <a:r>
              <a:rPr lang="en-US" altLang="zh-CN">
                <a:sym typeface="+mn-ea"/>
              </a:rPr>
              <a:t>make</a:t>
            </a:r>
            <a:endParaRPr lang="en-US" altLang="zh-CN"/>
          </a:p>
          <a:p>
            <a:r>
              <a:rPr lang="zh-CN" altLang="en-US"/>
              <a:t>之后会出来一个</a:t>
            </a:r>
            <a:r>
              <a:rPr lang="en-US" altLang="zh-CN"/>
              <a:t>TrackCalib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首先是全局选项，即这些</a:t>
            </a:r>
            <a:r>
              <a:rPr lang="en-US" altLang="zh-CN"/>
              <a:t>key</a:t>
            </a:r>
            <a:r>
              <a:rPr lang="zh-CN" altLang="en-US"/>
              <a:t>会影响所有的</a:t>
            </a:r>
            <a:r>
              <a:rPr lang="en-US" altLang="zh-CN"/>
              <a:t>subscript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2414270"/>
            <a:ext cx="8435975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一般来说可以三步走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Prepare</a:t>
            </a:r>
            <a:r>
              <a:rPr lang="zh-CN" altLang="en-US"/>
              <a:t>，</a:t>
            </a:r>
            <a:r>
              <a:rPr lang="en-US" altLang="zh-CN"/>
              <a:t>Fit</a:t>
            </a:r>
            <a:r>
              <a:rPr lang="zh-CN" altLang="en-US"/>
              <a:t>， </a:t>
            </a:r>
            <a:r>
              <a:rPr lang="en-US" altLang="zh-CN"/>
              <a:t>Plot</a:t>
            </a:r>
            <a:r>
              <a:rPr lang="zh-CN" altLang="en-US"/>
              <a:t>，但是也可以直接一步到位，也就是不分开走：</a:t>
            </a:r>
            <a:endParaRPr lang="zh-CN" altLang="en-US"/>
          </a:p>
          <a:p>
            <a:r>
              <a:rPr lang="zh-CN" altLang="en-US"/>
              <a:t>python TrackCalib/scripts/CreateTrackEffTables.py "2015_25ns"  -variables “P,ETA” -variables2D "P-ETA" -maxEntries 100000 -matchCrit "Probe:GhostProb\&lt;0.3"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最简单的准备（一步到位）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TrackCalib/scripts/CreateTrackEffTables.py "2015_25ns"</a:t>
            </a:r>
            <a:endParaRPr lang="en-US"/>
          </a:p>
          <a:p>
            <a:r>
              <a:rPr lang="zh-CN" altLang="en-US"/>
              <a:t>这可以把所有东西都准备好，然后，再根据个性化需求准备</a:t>
            </a:r>
            <a:r>
              <a:rPr lang="en-US" altLang="zh-CN"/>
              <a:t>Fit</a:t>
            </a:r>
            <a:r>
              <a:rPr lang="zh-CN" altLang="en-US"/>
              <a:t>和</a:t>
            </a:r>
            <a:r>
              <a:rPr lang="en-US" altLang="zh-CN"/>
              <a:t>Plot</a:t>
            </a:r>
            <a:r>
              <a:rPr lang="zh-CN" altLang="en-US"/>
              <a:t>，而如果</a:t>
            </a:r>
            <a:r>
              <a:rPr lang="en-US" altLang="zh-CN"/>
              <a:t>prepare</a:t>
            </a:r>
            <a:r>
              <a:rPr lang="zh-CN" altLang="en-US"/>
              <a:t>不想一步到位，或者说有一些不需要，那么直接就先在</a:t>
            </a:r>
            <a:r>
              <a:rPr lang="en-US" altLang="zh-CN"/>
              <a:t>prepare</a:t>
            </a:r>
            <a:r>
              <a:rPr lang="zh-CN" altLang="en-US"/>
              <a:t>的时候指定，具体方法就是在语句最后加上</a:t>
            </a:r>
            <a:r>
              <a:rPr lang="en-US" altLang="zh-CN"/>
              <a:t>--prepare</a:t>
            </a:r>
            <a:endParaRPr lang="en-US" altLang="zh-CN"/>
          </a:p>
          <a:p>
            <a:r>
              <a:rPr lang="en-US" altLang="zh-CN"/>
              <a:t>Fit</a:t>
            </a:r>
            <a:r>
              <a:rPr lang="zh-CN" altLang="en-US"/>
              <a:t>的时候需要个性化操作一下，不然可能按照默认的方法拟合出的变量不一定是我们想要的，当然也要指出来我们要什么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当然还是建议分开做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python TrackCalib/scripts/CreateTrackEffTables.py "2015_25ns" -variables “P,ETA” -variables2D “P-ETA” --Prepare</a:t>
            </a:r>
            <a:endParaRPr 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这里不设置</a:t>
            </a:r>
            <a:r>
              <a:rPr lang="en-US" altLang="zh-CN">
                <a:sym typeface="+mn-ea"/>
              </a:rPr>
              <a:t>maxentries</a:t>
            </a:r>
            <a:r>
              <a:rPr lang="zh-CN" altLang="en-US">
                <a:sym typeface="+mn-ea"/>
              </a:rPr>
              <a:t>是因为这个情况下有些区间拟合不好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但是不设置默认的话可能很久都</a:t>
            </a:r>
            <a:r>
              <a:rPr lang="en-US" altLang="zh-CN">
                <a:sym typeface="+mn-ea"/>
              </a:rPr>
              <a:t>prepare</a:t>
            </a:r>
            <a:r>
              <a:rPr lang="zh-CN" altLang="en-US">
                <a:sym typeface="+mn-ea"/>
              </a:rPr>
              <a:t>不完，所以还是先设个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万之类的吧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注意，准备阶段数据不论</a:t>
            </a:r>
            <a:r>
              <a:rPr lang="en-US" altLang="zh-CN"/>
              <a:t>magUp</a:t>
            </a:r>
            <a:r>
              <a:rPr lang="zh-CN" altLang="en-US"/>
              <a:t>还是</a:t>
            </a:r>
            <a:r>
              <a:rPr lang="en-US" altLang="zh-CN"/>
              <a:t>down</a:t>
            </a:r>
            <a:r>
              <a:rPr lang="zh-CN" altLang="en-US"/>
              <a:t>都会准备好，但是</a:t>
            </a:r>
            <a:r>
              <a:rPr lang="en-US" altLang="zh-CN"/>
              <a:t>fit</a:t>
            </a:r>
            <a:r>
              <a:rPr lang="zh-CN" altLang="en-US"/>
              <a:t>的时候要分开做。</a:t>
            </a:r>
            <a:endParaRPr lang="zh-CN" altLang="en-US"/>
          </a:p>
          <a:p>
            <a:r>
              <a:rPr lang="en-US" altLang="zh-CN"/>
              <a:t>python TrackCalib/scripts/CreateTrackEffTables.py "2015_25ns"  -polarity "MagUp" -binnedFit --Fit</a:t>
            </a:r>
            <a:endParaRPr lang="en-US" altLang="zh-CN"/>
          </a:p>
          <a:p>
            <a:r>
              <a:rPr lang="en-US" altLang="zh-CN"/>
              <a:t>-polarity</a:t>
            </a:r>
            <a:r>
              <a:rPr lang="zh-CN" altLang="en-US"/>
              <a:t>是上下磁场，这里我准备分开做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如果➕</a:t>
            </a:r>
            <a:r>
              <a:rPr lang="en-US" altLang="zh-CN"/>
              <a:t>ghostProb&lt;0.3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python TrackCalib/scripts/CreateTrackEffTables.py "2015_25ns" -variables "P,ETA" -variables2D "P-ETA" -matchCrit "Probe:GhostProb&lt;0.3" --Prepare</a:t>
            </a:r>
            <a:endParaRPr lang="en-US"/>
          </a:p>
          <a:p>
            <a:r>
              <a:rPr lang="zh-CN" altLang="en-US" b="1"/>
              <a:t>另外，</a:t>
            </a:r>
            <a:r>
              <a:rPr lang="en-US" altLang="zh-CN" b="1"/>
              <a:t>fit</a:t>
            </a:r>
            <a:r>
              <a:rPr lang="zh-CN" altLang="en-US" b="1"/>
              <a:t>要加 </a:t>
            </a:r>
            <a:r>
              <a:rPr lang="en-US" altLang="zh-CN" b="1"/>
              <a:t>polarity </a:t>
            </a:r>
            <a:r>
              <a:rPr lang="zh-CN" altLang="en-US" b="1"/>
              <a:t>“</a:t>
            </a:r>
            <a:r>
              <a:rPr lang="en-US" altLang="zh-CN" b="1"/>
              <a:t>MagUp/Down</a:t>
            </a:r>
            <a:r>
              <a:rPr lang="zh-CN" altLang="en-US" b="1"/>
              <a:t>”，因为这样是单独对</a:t>
            </a:r>
            <a:r>
              <a:rPr lang="en-US" altLang="zh-CN" b="1"/>
              <a:t>Up/Down</a:t>
            </a:r>
            <a:r>
              <a:rPr lang="zh-CN" altLang="en-US" b="1"/>
              <a:t>拟合出结果，</a:t>
            </a:r>
            <a:r>
              <a:rPr lang="zh-CN" altLang="en-US" b="1" i="1"/>
              <a:t>但是</a:t>
            </a:r>
            <a:r>
              <a:rPr lang="en-US" altLang="zh-CN" b="1" i="1"/>
              <a:t>prepare</a:t>
            </a:r>
            <a:r>
              <a:rPr lang="zh-CN" altLang="en-US" b="1" i="1"/>
              <a:t>的时候不加</a:t>
            </a:r>
            <a:r>
              <a:rPr lang="zh-CN" altLang="en-US" b="1"/>
              <a:t>，不然生成文件夹的名字会变成另一个（带</a:t>
            </a:r>
            <a:r>
              <a:rPr lang="en-US" altLang="zh-CN" b="1"/>
              <a:t>MagUp/Down</a:t>
            </a:r>
            <a:r>
              <a:rPr lang="zh-CN" altLang="en-US" b="1"/>
              <a:t>的），但是</a:t>
            </a:r>
            <a:r>
              <a:rPr lang="en-US" altLang="zh-CN" b="1"/>
              <a:t>Plot</a:t>
            </a:r>
            <a:r>
              <a:rPr lang="zh-CN" altLang="en-US" b="1"/>
              <a:t>的时候又非常愚蠢地在没有后缀的文件夹中去找，所以会找不到。正确做法，</a:t>
            </a:r>
            <a:r>
              <a:rPr lang="en-US" altLang="zh-CN" b="1"/>
              <a:t>fit</a:t>
            </a:r>
            <a:r>
              <a:rPr lang="zh-CN" altLang="en-US" b="1"/>
              <a:t>之后把</a:t>
            </a:r>
            <a:r>
              <a:rPr lang="en-US" altLang="zh-CN" b="1"/>
              <a:t>2015_25ns_MagUp_tight</a:t>
            </a:r>
            <a:r>
              <a:rPr lang="zh-CN" altLang="en-US" b="1"/>
              <a:t>里的全部搬运到</a:t>
            </a:r>
            <a:r>
              <a:rPr lang="en-US" altLang="zh-CN" b="1"/>
              <a:t>2015_25ns_tight</a:t>
            </a:r>
            <a:r>
              <a:rPr lang="zh-CN" altLang="en-US" b="1"/>
              <a:t>里并且</a:t>
            </a:r>
            <a:r>
              <a:rPr lang="en-US" altLang="zh-CN" b="1"/>
              <a:t>plot</a:t>
            </a:r>
            <a:r>
              <a:rPr lang="zh-CN" altLang="en-US" b="1"/>
              <a:t>不加</a:t>
            </a:r>
            <a:r>
              <a:rPr lang="en-US" altLang="zh-CN" b="1"/>
              <a:t>polarity</a:t>
            </a:r>
            <a:endParaRPr lang="zh-CN" altLang="en-US" b="1"/>
          </a:p>
          <a:p>
            <a:r>
              <a:rPr lang="zh-CN" altLang="en-US"/>
              <a:t>之后</a:t>
            </a:r>
            <a:r>
              <a:rPr lang="en-US" altLang="zh-CN"/>
              <a:t>plot</a:t>
            </a:r>
            <a:r>
              <a:rPr lang="zh-CN" altLang="en-US"/>
              <a:t>也不用加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WPS Writer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Apple Color Emoji</vt:lpstr>
      <vt:lpstr>SimSun</vt:lpstr>
      <vt:lpstr>Office Theme</vt:lpstr>
      <vt:lpstr>Tracking Efficiency</vt:lpstr>
      <vt:lpstr>用Urania，和PIDCalib一样，安装TrackCalib</vt:lpstr>
      <vt:lpstr>设置</vt:lpstr>
      <vt:lpstr>一般来说可以三步走</vt:lpstr>
      <vt:lpstr>最简单的准备（一步到位）</vt:lpstr>
      <vt:lpstr>当然还是建议分开做</vt:lpstr>
      <vt:lpstr>Fit</vt:lpstr>
      <vt:lpstr>如果➕ghostProb&lt;0.3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Efficiency</dc:title>
  <dc:creator>admin</dc:creator>
  <cp:lastModifiedBy>admin</cp:lastModifiedBy>
  <cp:revision>11</cp:revision>
  <dcterms:created xsi:type="dcterms:W3CDTF">2021-11-21T02:52:51Z</dcterms:created>
  <dcterms:modified xsi:type="dcterms:W3CDTF">2021-11-21T02:52:51Z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1033-3.6.2.5883</vt:lpwstr>
  </property>
</Properties>
</file>