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04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66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11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42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764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97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97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0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43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16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40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0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94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8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97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B094-5499-4DA4-8114-02B2F1E8F74E}" type="datetimeFigureOut">
              <a:rPr lang="ru-RU" smtClean="0"/>
              <a:t>22.08.2020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2E8F53-1538-4459-A174-0A572FB3E9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77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153958"/>
            <a:ext cx="7766936" cy="1646302"/>
          </a:xfrm>
        </p:spPr>
        <p:txBody>
          <a:bodyPr/>
          <a:lstStyle/>
          <a:p>
            <a:pPr algn="ctr"/>
            <a:r>
              <a:rPr lang="ru-RU" dirty="0" smtClean="0"/>
              <a:t>Итоговый проект</a:t>
            </a:r>
            <a:br>
              <a:rPr lang="ru-RU" dirty="0" smtClean="0"/>
            </a:br>
            <a:r>
              <a:rPr lang="en-US" dirty="0" smtClean="0"/>
              <a:t>IT </a:t>
            </a:r>
            <a:r>
              <a:rPr lang="ru-RU" dirty="0" smtClean="0"/>
              <a:t>Школа </a:t>
            </a:r>
            <a:r>
              <a:rPr lang="en-US" dirty="0" smtClean="0"/>
              <a:t>Samsung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185307"/>
            <a:ext cx="7766936" cy="1096899"/>
          </a:xfrm>
        </p:spPr>
        <p:txBody>
          <a:bodyPr/>
          <a:lstStyle/>
          <a:p>
            <a:r>
              <a:rPr lang="ru-RU" dirty="0" err="1" smtClean="0"/>
              <a:t>Митряшкин</a:t>
            </a:r>
            <a:r>
              <a:rPr lang="ru-RU" dirty="0" smtClean="0"/>
              <a:t> Владислав Иванович</a:t>
            </a:r>
          </a:p>
          <a:p>
            <a:r>
              <a:rPr lang="ru-RU" dirty="0" smtClean="0"/>
              <a:t>Самара, 2020 год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507067" y="2800260"/>
            <a:ext cx="7766936" cy="1247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Android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приложение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«Университет»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26" y="300832"/>
            <a:ext cx="3231121" cy="574421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1" y="300832"/>
            <a:ext cx="3231121" cy="57442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11" y="300831"/>
            <a:ext cx="3230502" cy="574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3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Цель – создать приложение, демонстрирующее навыки работы по созданию </a:t>
            </a:r>
            <a:r>
              <a:rPr lang="en-US" sz="2000" dirty="0" smtClean="0"/>
              <a:t>Android</a:t>
            </a:r>
            <a:r>
              <a:rPr lang="ru-RU" sz="2000" dirty="0" smtClean="0"/>
              <a:t>-приложения на языке </a:t>
            </a:r>
            <a:r>
              <a:rPr lang="en-US" sz="2000" dirty="0" smtClean="0"/>
              <a:t>Java.</a:t>
            </a:r>
          </a:p>
          <a:p>
            <a:r>
              <a:rPr lang="ru-RU" sz="2000" dirty="0" smtClean="0"/>
              <a:t>Задачи:</a:t>
            </a:r>
          </a:p>
          <a:p>
            <a:pPr marL="800100" lvl="1" indent="-342900">
              <a:buAutoNum type="arabicParenR"/>
            </a:pPr>
            <a:r>
              <a:rPr lang="ru-RU" sz="2000" dirty="0" smtClean="0"/>
              <a:t>Спроектировать общую архитектуру приложения</a:t>
            </a:r>
          </a:p>
          <a:p>
            <a:pPr marL="800100" lvl="1" indent="-342900">
              <a:buAutoNum type="arabicParenR"/>
            </a:pPr>
            <a:r>
              <a:rPr lang="ru-RU" sz="2000" dirty="0" smtClean="0"/>
              <a:t>Спроектировать архитектуру базы данных</a:t>
            </a:r>
          </a:p>
          <a:p>
            <a:pPr marL="800100" lvl="1" indent="-342900">
              <a:buAutoNum type="arabicParenR"/>
            </a:pPr>
            <a:r>
              <a:rPr lang="ru-RU" sz="2000" dirty="0" smtClean="0"/>
              <a:t>Написать программный код приложения</a:t>
            </a:r>
          </a:p>
          <a:p>
            <a:pPr marL="800100" lvl="1" indent="-342900">
              <a:buAutoNum type="arabicParenR"/>
            </a:pPr>
            <a:r>
              <a:rPr lang="ru-RU" sz="2000" dirty="0" smtClean="0"/>
              <a:t>Протестировать и отладить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56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41488"/>
            <a:ext cx="8596668" cy="3880773"/>
          </a:xfrm>
        </p:spPr>
        <p:txBody>
          <a:bodyPr/>
          <a:lstStyle/>
          <a:p>
            <a:pPr marL="0" indent="542925" algn="just">
              <a:buNone/>
            </a:pPr>
            <a:r>
              <a:rPr lang="ru-RU" dirty="0"/>
              <a:t>Приложение представляет из себя простой учет нескольких связных между собой сущностей таких как: Преподаватель, Студент и Группа</a:t>
            </a:r>
            <a:r>
              <a:rPr lang="ru-RU" dirty="0" smtClean="0"/>
              <a:t>.</a:t>
            </a:r>
          </a:p>
          <a:p>
            <a:pPr marL="0" indent="542925" algn="just">
              <a:buNone/>
            </a:pPr>
            <a:r>
              <a:rPr lang="ru-RU" dirty="0" smtClean="0"/>
              <a:t>Данные объекты имеют следующие связи:</a:t>
            </a:r>
          </a:p>
          <a:p>
            <a:pPr algn="just">
              <a:buAutoNum type="arabicParenR"/>
            </a:pPr>
            <a:r>
              <a:rPr lang="ru-RU" dirty="0" smtClean="0"/>
              <a:t>Преподаватель является куратором Группы</a:t>
            </a:r>
          </a:p>
          <a:p>
            <a:pPr algn="just">
              <a:buAutoNum type="arabicParenR"/>
            </a:pPr>
            <a:r>
              <a:rPr lang="ru-RU" dirty="0" smtClean="0"/>
              <a:t>Студент состоит в Группе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Задачей приложения является организация </a:t>
            </a:r>
            <a:r>
              <a:rPr lang="en-US" dirty="0" smtClean="0"/>
              <a:t>CRUD </a:t>
            </a:r>
            <a:r>
              <a:rPr lang="ru-RU" dirty="0" smtClean="0"/>
              <a:t>операций данных наборов объектов и удобное отображение их на </a:t>
            </a:r>
            <a:r>
              <a:rPr lang="ru-RU" dirty="0" err="1" smtClean="0"/>
              <a:t>пользователью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5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ru-RU" dirty="0" smtClean="0"/>
              <a:t>Общая архитектура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14451"/>
            <a:ext cx="8596668" cy="528637"/>
          </a:xfrm>
        </p:spPr>
        <p:txBody>
          <a:bodyPr/>
          <a:lstStyle/>
          <a:p>
            <a:r>
              <a:rPr lang="ru-RU" dirty="0" smtClean="0"/>
              <a:t>Общая схема переходов между активностями изображена на диаграмме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43088"/>
            <a:ext cx="8582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138"/>
          </a:xfrm>
        </p:spPr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" y="1600201"/>
            <a:ext cx="9610727" cy="3875881"/>
          </a:xfrm>
        </p:spPr>
      </p:pic>
    </p:spTree>
    <p:extLst>
      <p:ext uri="{BB962C8B-B14F-4D97-AF65-F5344CB8AC3E}">
        <p14:creationId xmlns:p14="http://schemas.microsoft.com/office/powerpoint/2010/main" val="37224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723716" cy="11191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Паттерн проектирования </a:t>
            </a:r>
            <a:r>
              <a:rPr lang="en-US" dirty="0" smtClean="0"/>
              <a:t>MVVM </a:t>
            </a:r>
            <a:r>
              <a:rPr lang="ru-RU" dirty="0" smtClean="0"/>
              <a:t>и структура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728788"/>
            <a:ext cx="6451773" cy="16829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647" y="1273026"/>
            <a:ext cx="2553056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38154" cy="1320800"/>
          </a:xfrm>
        </p:spPr>
        <p:txBody>
          <a:bodyPr/>
          <a:lstStyle/>
          <a:p>
            <a:r>
              <a:rPr lang="ru-RU" dirty="0" smtClean="0"/>
              <a:t>Изображения работающего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64" y="1433384"/>
            <a:ext cx="2662109" cy="47326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20" y="1433384"/>
            <a:ext cx="2662109" cy="47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24" y="702491"/>
            <a:ext cx="3208413" cy="572117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60" y="702491"/>
            <a:ext cx="3218163" cy="57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55" y="194961"/>
            <a:ext cx="3520808" cy="625921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24" y="194961"/>
            <a:ext cx="3526826" cy="6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113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Итоговый проект IT Школа Samsung</vt:lpstr>
      <vt:lpstr>Цели и задачи</vt:lpstr>
      <vt:lpstr>Идея приложения</vt:lpstr>
      <vt:lpstr>Общая архитектура приложения</vt:lpstr>
      <vt:lpstr>Схема базы данных</vt:lpstr>
      <vt:lpstr>Паттерн проектирования MVVM и структура проекта</vt:lpstr>
      <vt:lpstr>Изображения работающего приложения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IT Школа Samsung</dc:title>
  <dc:creator>Barsik</dc:creator>
  <cp:lastModifiedBy>Barsik</cp:lastModifiedBy>
  <cp:revision>6</cp:revision>
  <dcterms:created xsi:type="dcterms:W3CDTF">2020-08-22T14:42:20Z</dcterms:created>
  <dcterms:modified xsi:type="dcterms:W3CDTF">2020-08-22T15:47:32Z</dcterms:modified>
</cp:coreProperties>
</file>