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5" r:id="rId7"/>
    <p:sldId id="259" r:id="rId8"/>
    <p:sldId id="266" r:id="rId9"/>
    <p:sldId id="261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7707C-10F3-4638-BC9D-FBD17A7A7AF4}" v="118" dt="2025-06-11T12:21:52.403"/>
    <p1510:client id="{CBB580D3-3D05-475B-B845-C744A380087F}" v="3" dt="2025-06-11T12:11:19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03D364-839E-4C46-A224-0EDEB6E3C8A8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EC1DAFF-9FAC-40A3-AAF8-E31B6639CB1E}">
      <dgm:prSet/>
      <dgm:spPr/>
      <dgm:t>
        <a:bodyPr/>
        <a:lstStyle/>
        <a:p>
          <a:r>
            <a:rPr lang="de-DE"/>
            <a:t>Arbeitsteilung</a:t>
          </a:r>
          <a:endParaRPr lang="en-US"/>
        </a:p>
      </dgm:t>
    </dgm:pt>
    <dgm:pt modelId="{A903E507-EC30-4F5B-94F6-37AA2B8711F0}" type="parTrans" cxnId="{459A4E87-4255-4E63-8EB2-CFA4D661206B}">
      <dgm:prSet/>
      <dgm:spPr/>
      <dgm:t>
        <a:bodyPr/>
        <a:lstStyle/>
        <a:p>
          <a:endParaRPr lang="en-US"/>
        </a:p>
      </dgm:t>
    </dgm:pt>
    <dgm:pt modelId="{C95DCF51-B09F-48F1-A6F9-7324FF62B257}" type="sibTrans" cxnId="{459A4E87-4255-4E63-8EB2-CFA4D661206B}">
      <dgm:prSet/>
      <dgm:spPr/>
      <dgm:t>
        <a:bodyPr/>
        <a:lstStyle/>
        <a:p>
          <a:endParaRPr lang="en-US"/>
        </a:p>
      </dgm:t>
    </dgm:pt>
    <dgm:pt modelId="{C5399F2F-EEE2-4D42-9D71-226CCDAC3F6B}">
      <dgm:prSet/>
      <dgm:spPr/>
      <dgm:t>
        <a:bodyPr/>
        <a:lstStyle/>
        <a:p>
          <a:r>
            <a:rPr lang="de-DE"/>
            <a:t>Probleme</a:t>
          </a:r>
          <a:endParaRPr lang="en-US"/>
        </a:p>
      </dgm:t>
    </dgm:pt>
    <dgm:pt modelId="{3BF27E5B-CB5A-4B28-BFFC-5E9D5B5C730B}" type="parTrans" cxnId="{C624058C-C894-4BEB-9525-114BAF2DDAA7}">
      <dgm:prSet/>
      <dgm:spPr/>
      <dgm:t>
        <a:bodyPr/>
        <a:lstStyle/>
        <a:p>
          <a:endParaRPr lang="en-US"/>
        </a:p>
      </dgm:t>
    </dgm:pt>
    <dgm:pt modelId="{9EFDC1E9-9E42-42F5-A4CC-21AF0BC00AC2}" type="sibTrans" cxnId="{C624058C-C894-4BEB-9525-114BAF2DDAA7}">
      <dgm:prSet/>
      <dgm:spPr/>
      <dgm:t>
        <a:bodyPr/>
        <a:lstStyle/>
        <a:p>
          <a:endParaRPr lang="en-US"/>
        </a:p>
      </dgm:t>
    </dgm:pt>
    <dgm:pt modelId="{0CB63870-0E23-4D27-AA0F-3EF948528031}">
      <dgm:prSet/>
      <dgm:spPr/>
      <dgm:t>
        <a:bodyPr/>
        <a:lstStyle/>
        <a:p>
          <a:r>
            <a:rPr lang="de-DE"/>
            <a:t>Live Demo</a:t>
          </a:r>
          <a:endParaRPr lang="en-US"/>
        </a:p>
      </dgm:t>
    </dgm:pt>
    <dgm:pt modelId="{600A7078-2616-40F8-9A24-119677AA8C2B}" type="parTrans" cxnId="{5A18C39E-02DC-4094-89F7-0C96A172B3CD}">
      <dgm:prSet/>
      <dgm:spPr/>
      <dgm:t>
        <a:bodyPr/>
        <a:lstStyle/>
        <a:p>
          <a:endParaRPr lang="en-US"/>
        </a:p>
      </dgm:t>
    </dgm:pt>
    <dgm:pt modelId="{EA48B48C-43E6-4A40-B7F7-C59051F483EE}" type="sibTrans" cxnId="{5A18C39E-02DC-4094-89F7-0C96A172B3CD}">
      <dgm:prSet/>
      <dgm:spPr/>
      <dgm:t>
        <a:bodyPr/>
        <a:lstStyle/>
        <a:p>
          <a:endParaRPr lang="en-US"/>
        </a:p>
      </dgm:t>
    </dgm:pt>
    <dgm:pt modelId="{CB4A9408-FF03-4750-BA0D-F9A7A30E2FA1}">
      <dgm:prSet/>
      <dgm:spPr/>
      <dgm:t>
        <a:bodyPr/>
        <a:lstStyle/>
        <a:p>
          <a:r>
            <a:rPr lang="de-DE"/>
            <a:t>Features</a:t>
          </a:r>
          <a:endParaRPr lang="en-US"/>
        </a:p>
      </dgm:t>
    </dgm:pt>
    <dgm:pt modelId="{507C9488-D822-4757-A104-315D3B4E3103}" type="sibTrans" cxnId="{64BF29CB-B9CB-4BE0-92DC-90B83C0D8F85}">
      <dgm:prSet/>
      <dgm:spPr/>
      <dgm:t>
        <a:bodyPr/>
        <a:lstStyle/>
        <a:p>
          <a:endParaRPr lang="en-US"/>
        </a:p>
      </dgm:t>
    </dgm:pt>
    <dgm:pt modelId="{57EBE19E-EBA3-4CF1-94C2-9840F9819B53}" type="parTrans" cxnId="{64BF29CB-B9CB-4BE0-92DC-90B83C0D8F85}">
      <dgm:prSet/>
      <dgm:spPr/>
      <dgm:t>
        <a:bodyPr/>
        <a:lstStyle/>
        <a:p>
          <a:endParaRPr lang="en-US"/>
        </a:p>
      </dgm:t>
    </dgm:pt>
    <dgm:pt modelId="{20FAE13A-DDB6-42EC-AAE2-E3B40F06E6EE}" type="pres">
      <dgm:prSet presAssocID="{5A03D364-839E-4C46-A224-0EDEB6E3C8A8}" presName="vert0" presStyleCnt="0">
        <dgm:presLayoutVars>
          <dgm:dir/>
          <dgm:animOne val="branch"/>
          <dgm:animLvl val="lvl"/>
        </dgm:presLayoutVars>
      </dgm:prSet>
      <dgm:spPr/>
    </dgm:pt>
    <dgm:pt modelId="{399963D2-EEC4-42A0-9899-8A9FA20CAB61}" type="pres">
      <dgm:prSet presAssocID="{CB4A9408-FF03-4750-BA0D-F9A7A30E2FA1}" presName="thickLine" presStyleLbl="alignNode1" presStyleIdx="0" presStyleCnt="4"/>
      <dgm:spPr/>
    </dgm:pt>
    <dgm:pt modelId="{C53D870D-6818-462D-B63B-BB24C7253B33}" type="pres">
      <dgm:prSet presAssocID="{CB4A9408-FF03-4750-BA0D-F9A7A30E2FA1}" presName="horz1" presStyleCnt="0"/>
      <dgm:spPr/>
    </dgm:pt>
    <dgm:pt modelId="{51A9C450-FD4D-4A39-AB00-F1AAF164D69C}" type="pres">
      <dgm:prSet presAssocID="{CB4A9408-FF03-4750-BA0D-F9A7A30E2FA1}" presName="tx1" presStyleLbl="revTx" presStyleIdx="0" presStyleCnt="4"/>
      <dgm:spPr/>
    </dgm:pt>
    <dgm:pt modelId="{B785D551-95E4-4656-9A3D-6E8D0CF331BC}" type="pres">
      <dgm:prSet presAssocID="{CB4A9408-FF03-4750-BA0D-F9A7A30E2FA1}" presName="vert1" presStyleCnt="0"/>
      <dgm:spPr/>
    </dgm:pt>
    <dgm:pt modelId="{8BC84F65-75A6-40B7-8510-B7046B91EA9E}" type="pres">
      <dgm:prSet presAssocID="{CEC1DAFF-9FAC-40A3-AAF8-E31B6639CB1E}" presName="thickLine" presStyleLbl="alignNode1" presStyleIdx="1" presStyleCnt="4"/>
      <dgm:spPr/>
    </dgm:pt>
    <dgm:pt modelId="{A1E1AE29-DC65-416F-A93E-4E5241FE37A1}" type="pres">
      <dgm:prSet presAssocID="{CEC1DAFF-9FAC-40A3-AAF8-E31B6639CB1E}" presName="horz1" presStyleCnt="0"/>
      <dgm:spPr/>
    </dgm:pt>
    <dgm:pt modelId="{19372C9B-E1B1-4154-90C0-B4120D98FD95}" type="pres">
      <dgm:prSet presAssocID="{CEC1DAFF-9FAC-40A3-AAF8-E31B6639CB1E}" presName="tx1" presStyleLbl="revTx" presStyleIdx="1" presStyleCnt="4"/>
      <dgm:spPr/>
    </dgm:pt>
    <dgm:pt modelId="{8C18626C-AE2A-4348-BC00-76FD277F95C0}" type="pres">
      <dgm:prSet presAssocID="{CEC1DAFF-9FAC-40A3-AAF8-E31B6639CB1E}" presName="vert1" presStyleCnt="0"/>
      <dgm:spPr/>
    </dgm:pt>
    <dgm:pt modelId="{5AB9EE37-792A-4C8A-8FF2-247CA3767418}" type="pres">
      <dgm:prSet presAssocID="{C5399F2F-EEE2-4D42-9D71-226CCDAC3F6B}" presName="thickLine" presStyleLbl="alignNode1" presStyleIdx="2" presStyleCnt="4"/>
      <dgm:spPr/>
    </dgm:pt>
    <dgm:pt modelId="{71590C4D-83D3-40FA-B903-5DC0EB567CE8}" type="pres">
      <dgm:prSet presAssocID="{C5399F2F-EEE2-4D42-9D71-226CCDAC3F6B}" presName="horz1" presStyleCnt="0"/>
      <dgm:spPr/>
    </dgm:pt>
    <dgm:pt modelId="{9B674DF8-E9A6-48E3-ADA8-92D44C33EC4F}" type="pres">
      <dgm:prSet presAssocID="{C5399F2F-EEE2-4D42-9D71-226CCDAC3F6B}" presName="tx1" presStyleLbl="revTx" presStyleIdx="2" presStyleCnt="4"/>
      <dgm:spPr/>
    </dgm:pt>
    <dgm:pt modelId="{4E8A9E06-64BF-43CF-85B4-B105198CA754}" type="pres">
      <dgm:prSet presAssocID="{C5399F2F-EEE2-4D42-9D71-226CCDAC3F6B}" presName="vert1" presStyleCnt="0"/>
      <dgm:spPr/>
    </dgm:pt>
    <dgm:pt modelId="{A3224AC5-9992-4AD7-A270-42A6D2222E51}" type="pres">
      <dgm:prSet presAssocID="{0CB63870-0E23-4D27-AA0F-3EF948528031}" presName="thickLine" presStyleLbl="alignNode1" presStyleIdx="3" presStyleCnt="4"/>
      <dgm:spPr/>
    </dgm:pt>
    <dgm:pt modelId="{E3C5BC0A-3BA0-4B45-9AEC-74557A32A9F1}" type="pres">
      <dgm:prSet presAssocID="{0CB63870-0E23-4D27-AA0F-3EF948528031}" presName="horz1" presStyleCnt="0"/>
      <dgm:spPr/>
    </dgm:pt>
    <dgm:pt modelId="{1A49B833-EE0C-4C2D-A173-7CC0ABAF2D52}" type="pres">
      <dgm:prSet presAssocID="{0CB63870-0E23-4D27-AA0F-3EF948528031}" presName="tx1" presStyleLbl="revTx" presStyleIdx="3" presStyleCnt="4"/>
      <dgm:spPr/>
    </dgm:pt>
    <dgm:pt modelId="{318FBBB8-FD7E-436E-89B1-44B2C47E199D}" type="pres">
      <dgm:prSet presAssocID="{0CB63870-0E23-4D27-AA0F-3EF948528031}" presName="vert1" presStyleCnt="0"/>
      <dgm:spPr/>
    </dgm:pt>
  </dgm:ptLst>
  <dgm:cxnLst>
    <dgm:cxn modelId="{6FBA181D-EDA2-4608-AF7F-A246FE1A87D4}" type="presOf" srcId="{C5399F2F-EEE2-4D42-9D71-226CCDAC3F6B}" destId="{9B674DF8-E9A6-48E3-ADA8-92D44C33EC4F}" srcOrd="0" destOrd="0" presId="urn:microsoft.com/office/officeart/2008/layout/LinedList"/>
    <dgm:cxn modelId="{65DF2721-FE25-4085-8F8F-4D7274A1B14D}" type="presOf" srcId="{CEC1DAFF-9FAC-40A3-AAF8-E31B6639CB1E}" destId="{19372C9B-E1B1-4154-90C0-B4120D98FD95}" srcOrd="0" destOrd="0" presId="urn:microsoft.com/office/officeart/2008/layout/LinedList"/>
    <dgm:cxn modelId="{5D78556E-6B52-4318-B835-05327B868219}" type="presOf" srcId="{0CB63870-0E23-4D27-AA0F-3EF948528031}" destId="{1A49B833-EE0C-4C2D-A173-7CC0ABAF2D52}" srcOrd="0" destOrd="0" presId="urn:microsoft.com/office/officeart/2008/layout/LinedList"/>
    <dgm:cxn modelId="{459A4E87-4255-4E63-8EB2-CFA4D661206B}" srcId="{5A03D364-839E-4C46-A224-0EDEB6E3C8A8}" destId="{CEC1DAFF-9FAC-40A3-AAF8-E31B6639CB1E}" srcOrd="1" destOrd="0" parTransId="{A903E507-EC30-4F5B-94F6-37AA2B8711F0}" sibTransId="{C95DCF51-B09F-48F1-A6F9-7324FF62B257}"/>
    <dgm:cxn modelId="{C624058C-C894-4BEB-9525-114BAF2DDAA7}" srcId="{5A03D364-839E-4C46-A224-0EDEB6E3C8A8}" destId="{C5399F2F-EEE2-4D42-9D71-226CCDAC3F6B}" srcOrd="2" destOrd="0" parTransId="{3BF27E5B-CB5A-4B28-BFFC-5E9D5B5C730B}" sibTransId="{9EFDC1E9-9E42-42F5-A4CC-21AF0BC00AC2}"/>
    <dgm:cxn modelId="{5A18C39E-02DC-4094-89F7-0C96A172B3CD}" srcId="{5A03D364-839E-4C46-A224-0EDEB6E3C8A8}" destId="{0CB63870-0E23-4D27-AA0F-3EF948528031}" srcOrd="3" destOrd="0" parTransId="{600A7078-2616-40F8-9A24-119677AA8C2B}" sibTransId="{EA48B48C-43E6-4A40-B7F7-C59051F483EE}"/>
    <dgm:cxn modelId="{64BF29CB-B9CB-4BE0-92DC-90B83C0D8F85}" srcId="{5A03D364-839E-4C46-A224-0EDEB6E3C8A8}" destId="{CB4A9408-FF03-4750-BA0D-F9A7A30E2FA1}" srcOrd="0" destOrd="0" parTransId="{57EBE19E-EBA3-4CF1-94C2-9840F9819B53}" sibTransId="{507C9488-D822-4757-A104-315D3B4E3103}"/>
    <dgm:cxn modelId="{01F1BADF-6D32-4D39-B31A-736EAE12A9A5}" type="presOf" srcId="{5A03D364-839E-4C46-A224-0EDEB6E3C8A8}" destId="{20FAE13A-DDB6-42EC-AAE2-E3B40F06E6EE}" srcOrd="0" destOrd="0" presId="urn:microsoft.com/office/officeart/2008/layout/LinedList"/>
    <dgm:cxn modelId="{1E036FEA-00ED-4C5F-BF82-EE00E75C575D}" type="presOf" srcId="{CB4A9408-FF03-4750-BA0D-F9A7A30E2FA1}" destId="{51A9C450-FD4D-4A39-AB00-F1AAF164D69C}" srcOrd="0" destOrd="0" presId="urn:microsoft.com/office/officeart/2008/layout/LinedList"/>
    <dgm:cxn modelId="{47E11452-2FA7-4439-B33D-6841CE53B9D9}" type="presParOf" srcId="{20FAE13A-DDB6-42EC-AAE2-E3B40F06E6EE}" destId="{399963D2-EEC4-42A0-9899-8A9FA20CAB61}" srcOrd="0" destOrd="0" presId="urn:microsoft.com/office/officeart/2008/layout/LinedList"/>
    <dgm:cxn modelId="{C7EA8AD1-4985-4745-A961-6D47008B8426}" type="presParOf" srcId="{20FAE13A-DDB6-42EC-AAE2-E3B40F06E6EE}" destId="{C53D870D-6818-462D-B63B-BB24C7253B33}" srcOrd="1" destOrd="0" presId="urn:microsoft.com/office/officeart/2008/layout/LinedList"/>
    <dgm:cxn modelId="{840F544F-A2D2-4D90-828E-2779C06E2F34}" type="presParOf" srcId="{C53D870D-6818-462D-B63B-BB24C7253B33}" destId="{51A9C450-FD4D-4A39-AB00-F1AAF164D69C}" srcOrd="0" destOrd="0" presId="urn:microsoft.com/office/officeart/2008/layout/LinedList"/>
    <dgm:cxn modelId="{78A9B7A3-3D02-4EC5-9B17-13399320E7CD}" type="presParOf" srcId="{C53D870D-6818-462D-B63B-BB24C7253B33}" destId="{B785D551-95E4-4656-9A3D-6E8D0CF331BC}" srcOrd="1" destOrd="0" presId="urn:microsoft.com/office/officeart/2008/layout/LinedList"/>
    <dgm:cxn modelId="{77A9C062-2604-435E-92C4-43B64DFB84DF}" type="presParOf" srcId="{20FAE13A-DDB6-42EC-AAE2-E3B40F06E6EE}" destId="{8BC84F65-75A6-40B7-8510-B7046B91EA9E}" srcOrd="2" destOrd="0" presId="urn:microsoft.com/office/officeart/2008/layout/LinedList"/>
    <dgm:cxn modelId="{3811A298-89BE-411D-A4E0-D0A0B6CE97A2}" type="presParOf" srcId="{20FAE13A-DDB6-42EC-AAE2-E3B40F06E6EE}" destId="{A1E1AE29-DC65-416F-A93E-4E5241FE37A1}" srcOrd="3" destOrd="0" presId="urn:microsoft.com/office/officeart/2008/layout/LinedList"/>
    <dgm:cxn modelId="{9C94F752-8413-4E49-914D-373E8DE0C3E6}" type="presParOf" srcId="{A1E1AE29-DC65-416F-A93E-4E5241FE37A1}" destId="{19372C9B-E1B1-4154-90C0-B4120D98FD95}" srcOrd="0" destOrd="0" presId="urn:microsoft.com/office/officeart/2008/layout/LinedList"/>
    <dgm:cxn modelId="{4C6FCCE0-FAE0-4F4D-A817-B3C4FC845D83}" type="presParOf" srcId="{A1E1AE29-DC65-416F-A93E-4E5241FE37A1}" destId="{8C18626C-AE2A-4348-BC00-76FD277F95C0}" srcOrd="1" destOrd="0" presId="urn:microsoft.com/office/officeart/2008/layout/LinedList"/>
    <dgm:cxn modelId="{FBD5FED4-7103-4039-AF10-781D1EE02218}" type="presParOf" srcId="{20FAE13A-DDB6-42EC-AAE2-E3B40F06E6EE}" destId="{5AB9EE37-792A-4C8A-8FF2-247CA3767418}" srcOrd="4" destOrd="0" presId="urn:microsoft.com/office/officeart/2008/layout/LinedList"/>
    <dgm:cxn modelId="{8C47232C-5488-48BD-AA67-43921560E08D}" type="presParOf" srcId="{20FAE13A-DDB6-42EC-AAE2-E3B40F06E6EE}" destId="{71590C4D-83D3-40FA-B903-5DC0EB567CE8}" srcOrd="5" destOrd="0" presId="urn:microsoft.com/office/officeart/2008/layout/LinedList"/>
    <dgm:cxn modelId="{64544391-EBD3-44A7-A55B-7B0CCA0DABA8}" type="presParOf" srcId="{71590C4D-83D3-40FA-B903-5DC0EB567CE8}" destId="{9B674DF8-E9A6-48E3-ADA8-92D44C33EC4F}" srcOrd="0" destOrd="0" presId="urn:microsoft.com/office/officeart/2008/layout/LinedList"/>
    <dgm:cxn modelId="{4DF8120F-2CED-47E0-BBFB-F9C98AFF6ED5}" type="presParOf" srcId="{71590C4D-83D3-40FA-B903-5DC0EB567CE8}" destId="{4E8A9E06-64BF-43CF-85B4-B105198CA754}" srcOrd="1" destOrd="0" presId="urn:microsoft.com/office/officeart/2008/layout/LinedList"/>
    <dgm:cxn modelId="{52FBF450-383D-4AAA-AF43-6D5D33940EC1}" type="presParOf" srcId="{20FAE13A-DDB6-42EC-AAE2-E3B40F06E6EE}" destId="{A3224AC5-9992-4AD7-A270-42A6D2222E51}" srcOrd="6" destOrd="0" presId="urn:microsoft.com/office/officeart/2008/layout/LinedList"/>
    <dgm:cxn modelId="{1F57B2DB-E98F-46E2-ACB8-7871AD143C38}" type="presParOf" srcId="{20FAE13A-DDB6-42EC-AAE2-E3B40F06E6EE}" destId="{E3C5BC0A-3BA0-4B45-9AEC-74557A32A9F1}" srcOrd="7" destOrd="0" presId="urn:microsoft.com/office/officeart/2008/layout/LinedList"/>
    <dgm:cxn modelId="{82E884E2-19F2-4CC3-AEB7-2A11E5A8C21E}" type="presParOf" srcId="{E3C5BC0A-3BA0-4B45-9AEC-74557A32A9F1}" destId="{1A49B833-EE0C-4C2D-A173-7CC0ABAF2D52}" srcOrd="0" destOrd="0" presId="urn:microsoft.com/office/officeart/2008/layout/LinedList"/>
    <dgm:cxn modelId="{AC1DA92C-7B72-4C7A-A5A7-BA3C3EE7F0C9}" type="presParOf" srcId="{E3C5BC0A-3BA0-4B45-9AEC-74557A32A9F1}" destId="{318FBBB8-FD7E-436E-89B1-44B2C47E19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0607B6-BC4F-460C-BF6A-D93D6D88E64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8F23EE-77AC-4EA7-91BF-7F7D0A0AE9C0}">
      <dgm:prSet custT="1"/>
      <dgm:spPr/>
      <dgm:t>
        <a:bodyPr/>
        <a:lstStyle/>
        <a:p>
          <a:r>
            <a:rPr lang="de-DE" sz="4400"/>
            <a:t>Anfangs Ideen: API , </a:t>
          </a:r>
          <a:r>
            <a:rPr lang="de-DE" sz="4400" err="1"/>
            <a:t>Pixeldrawer</a:t>
          </a:r>
          <a:r>
            <a:rPr lang="de-DE" sz="4400"/>
            <a:t> ,Musik </a:t>
          </a:r>
          <a:endParaRPr lang="en-US" sz="4400"/>
        </a:p>
      </dgm:t>
    </dgm:pt>
    <dgm:pt modelId="{2EE93F98-E05F-40FD-A186-5214D2FDEB36}" type="parTrans" cxnId="{EAB41E68-7CDD-45D8-82C4-4B0D85272EEB}">
      <dgm:prSet/>
      <dgm:spPr/>
      <dgm:t>
        <a:bodyPr/>
        <a:lstStyle/>
        <a:p>
          <a:endParaRPr lang="en-US"/>
        </a:p>
      </dgm:t>
    </dgm:pt>
    <dgm:pt modelId="{C7E725C2-16F2-4A57-A1F1-91604E2AC0B6}" type="sibTrans" cxnId="{EAB41E68-7CDD-45D8-82C4-4B0D85272EEB}">
      <dgm:prSet/>
      <dgm:spPr/>
      <dgm:t>
        <a:bodyPr/>
        <a:lstStyle/>
        <a:p>
          <a:endParaRPr lang="en-US"/>
        </a:p>
      </dgm:t>
    </dgm:pt>
    <dgm:pt modelId="{F1F87FFC-1E52-474E-98C9-1ADBB5D0FB2E}">
      <dgm:prSet custT="1"/>
      <dgm:spPr/>
      <dgm:t>
        <a:bodyPr/>
        <a:lstStyle/>
        <a:p>
          <a:r>
            <a:rPr lang="de-DE" sz="4800"/>
            <a:t>AS war ausbaubar </a:t>
          </a:r>
          <a:endParaRPr lang="en-US" sz="4800"/>
        </a:p>
      </dgm:t>
    </dgm:pt>
    <dgm:pt modelId="{8F3C3321-172D-4633-BE3D-7265B5B67A0D}" type="parTrans" cxnId="{F60E0F7D-C2B6-468B-9FE8-9809AFBCD66B}">
      <dgm:prSet/>
      <dgm:spPr/>
      <dgm:t>
        <a:bodyPr/>
        <a:lstStyle/>
        <a:p>
          <a:endParaRPr lang="en-US"/>
        </a:p>
      </dgm:t>
    </dgm:pt>
    <dgm:pt modelId="{CFC7213A-D60D-4BCB-809D-3616895CF02B}" type="sibTrans" cxnId="{F60E0F7D-C2B6-468B-9FE8-9809AFBCD66B}">
      <dgm:prSet/>
      <dgm:spPr/>
      <dgm:t>
        <a:bodyPr/>
        <a:lstStyle/>
        <a:p>
          <a:endParaRPr lang="en-US"/>
        </a:p>
      </dgm:t>
    </dgm:pt>
    <dgm:pt modelId="{E2E70A43-6F39-468D-ADC9-62641D616036}">
      <dgm:prSet custT="1"/>
      <dgm:spPr/>
      <dgm:t>
        <a:bodyPr/>
        <a:lstStyle/>
        <a:p>
          <a:r>
            <a:rPr lang="de-DE" sz="4800"/>
            <a:t>Interessant</a:t>
          </a:r>
          <a:endParaRPr lang="en-US" sz="4800"/>
        </a:p>
      </dgm:t>
    </dgm:pt>
    <dgm:pt modelId="{C32A3EF4-DD42-4795-B8A0-4394D027022C}" type="parTrans" cxnId="{C774F324-A939-4A45-ACDC-DC4C35888AA5}">
      <dgm:prSet/>
      <dgm:spPr/>
      <dgm:t>
        <a:bodyPr/>
        <a:lstStyle/>
        <a:p>
          <a:endParaRPr lang="en-US"/>
        </a:p>
      </dgm:t>
    </dgm:pt>
    <dgm:pt modelId="{E51E8508-CCD7-48DB-A623-62B7FC3A5268}" type="sibTrans" cxnId="{C774F324-A939-4A45-ACDC-DC4C35888AA5}">
      <dgm:prSet/>
      <dgm:spPr/>
      <dgm:t>
        <a:bodyPr/>
        <a:lstStyle/>
        <a:p>
          <a:endParaRPr lang="en-US"/>
        </a:p>
      </dgm:t>
    </dgm:pt>
    <dgm:pt modelId="{E2B06CD2-168E-48E7-BEF3-3AFAABA6D2DC}" type="pres">
      <dgm:prSet presAssocID="{5B0607B6-BC4F-460C-BF6A-D93D6D88E649}" presName="vert0" presStyleCnt="0">
        <dgm:presLayoutVars>
          <dgm:dir/>
          <dgm:animOne val="branch"/>
          <dgm:animLvl val="lvl"/>
        </dgm:presLayoutVars>
      </dgm:prSet>
      <dgm:spPr/>
    </dgm:pt>
    <dgm:pt modelId="{B27B5FC6-0A17-4708-A7B8-29209D0E807F}" type="pres">
      <dgm:prSet presAssocID="{0F8F23EE-77AC-4EA7-91BF-7F7D0A0AE9C0}" presName="thickLine" presStyleLbl="alignNode1" presStyleIdx="0" presStyleCnt="3"/>
      <dgm:spPr/>
    </dgm:pt>
    <dgm:pt modelId="{9BA450F6-786E-4E66-94B8-1B85042F5132}" type="pres">
      <dgm:prSet presAssocID="{0F8F23EE-77AC-4EA7-91BF-7F7D0A0AE9C0}" presName="horz1" presStyleCnt="0"/>
      <dgm:spPr/>
    </dgm:pt>
    <dgm:pt modelId="{D8C3FE06-D37D-4773-A2ED-5189064D6B7F}" type="pres">
      <dgm:prSet presAssocID="{0F8F23EE-77AC-4EA7-91BF-7F7D0A0AE9C0}" presName="tx1" presStyleLbl="revTx" presStyleIdx="0" presStyleCnt="3"/>
      <dgm:spPr/>
    </dgm:pt>
    <dgm:pt modelId="{7E67E025-A9F4-4F5D-BC2F-04224F6AEC14}" type="pres">
      <dgm:prSet presAssocID="{0F8F23EE-77AC-4EA7-91BF-7F7D0A0AE9C0}" presName="vert1" presStyleCnt="0"/>
      <dgm:spPr/>
    </dgm:pt>
    <dgm:pt modelId="{2E38A481-C23D-46AC-A321-13EEEC036DAF}" type="pres">
      <dgm:prSet presAssocID="{F1F87FFC-1E52-474E-98C9-1ADBB5D0FB2E}" presName="thickLine" presStyleLbl="alignNode1" presStyleIdx="1" presStyleCnt="3"/>
      <dgm:spPr/>
    </dgm:pt>
    <dgm:pt modelId="{9FDDD825-3BC9-4F44-BD21-4932D9A50893}" type="pres">
      <dgm:prSet presAssocID="{F1F87FFC-1E52-474E-98C9-1ADBB5D0FB2E}" presName="horz1" presStyleCnt="0"/>
      <dgm:spPr/>
    </dgm:pt>
    <dgm:pt modelId="{2FCED101-B0AC-4B2B-8BB5-2840839D2924}" type="pres">
      <dgm:prSet presAssocID="{F1F87FFC-1E52-474E-98C9-1ADBB5D0FB2E}" presName="tx1" presStyleLbl="revTx" presStyleIdx="1" presStyleCnt="3"/>
      <dgm:spPr/>
    </dgm:pt>
    <dgm:pt modelId="{9C90B8E3-0DB5-42EB-981F-9969185FDC62}" type="pres">
      <dgm:prSet presAssocID="{F1F87FFC-1E52-474E-98C9-1ADBB5D0FB2E}" presName="vert1" presStyleCnt="0"/>
      <dgm:spPr/>
    </dgm:pt>
    <dgm:pt modelId="{FA06F19B-BA69-469C-8DBA-0096FC8B0A61}" type="pres">
      <dgm:prSet presAssocID="{E2E70A43-6F39-468D-ADC9-62641D616036}" presName="thickLine" presStyleLbl="alignNode1" presStyleIdx="2" presStyleCnt="3"/>
      <dgm:spPr/>
    </dgm:pt>
    <dgm:pt modelId="{B6013F77-49E3-47C0-B008-22A7BEED6712}" type="pres">
      <dgm:prSet presAssocID="{E2E70A43-6F39-468D-ADC9-62641D616036}" presName="horz1" presStyleCnt="0"/>
      <dgm:spPr/>
    </dgm:pt>
    <dgm:pt modelId="{4FF75AF1-A459-4DB5-A0D5-E58D3943BFFF}" type="pres">
      <dgm:prSet presAssocID="{E2E70A43-6F39-468D-ADC9-62641D616036}" presName="tx1" presStyleLbl="revTx" presStyleIdx="2" presStyleCnt="3"/>
      <dgm:spPr/>
    </dgm:pt>
    <dgm:pt modelId="{6DAF198E-A600-47B8-A0F1-3CBFBB3B8566}" type="pres">
      <dgm:prSet presAssocID="{E2E70A43-6F39-468D-ADC9-62641D616036}" presName="vert1" presStyleCnt="0"/>
      <dgm:spPr/>
    </dgm:pt>
  </dgm:ptLst>
  <dgm:cxnLst>
    <dgm:cxn modelId="{5AD30F0A-FD10-47AE-AA82-3AA04F520C97}" type="presOf" srcId="{5B0607B6-BC4F-460C-BF6A-D93D6D88E649}" destId="{E2B06CD2-168E-48E7-BEF3-3AFAABA6D2DC}" srcOrd="0" destOrd="0" presId="urn:microsoft.com/office/officeart/2008/layout/LinedList"/>
    <dgm:cxn modelId="{9E3DD51F-256A-4C90-AE4D-5F67840210F8}" type="presOf" srcId="{F1F87FFC-1E52-474E-98C9-1ADBB5D0FB2E}" destId="{2FCED101-B0AC-4B2B-8BB5-2840839D2924}" srcOrd="0" destOrd="0" presId="urn:microsoft.com/office/officeart/2008/layout/LinedList"/>
    <dgm:cxn modelId="{C774F324-A939-4A45-ACDC-DC4C35888AA5}" srcId="{5B0607B6-BC4F-460C-BF6A-D93D6D88E649}" destId="{E2E70A43-6F39-468D-ADC9-62641D616036}" srcOrd="2" destOrd="0" parTransId="{C32A3EF4-DD42-4795-B8A0-4394D027022C}" sibTransId="{E51E8508-CCD7-48DB-A623-62B7FC3A5268}"/>
    <dgm:cxn modelId="{EAB41E68-7CDD-45D8-82C4-4B0D85272EEB}" srcId="{5B0607B6-BC4F-460C-BF6A-D93D6D88E649}" destId="{0F8F23EE-77AC-4EA7-91BF-7F7D0A0AE9C0}" srcOrd="0" destOrd="0" parTransId="{2EE93F98-E05F-40FD-A186-5214D2FDEB36}" sibTransId="{C7E725C2-16F2-4A57-A1F1-91604E2AC0B6}"/>
    <dgm:cxn modelId="{B9B4176D-036A-415D-84B6-0BB37803D0BB}" type="presOf" srcId="{0F8F23EE-77AC-4EA7-91BF-7F7D0A0AE9C0}" destId="{D8C3FE06-D37D-4773-A2ED-5189064D6B7F}" srcOrd="0" destOrd="0" presId="urn:microsoft.com/office/officeart/2008/layout/LinedList"/>
    <dgm:cxn modelId="{001CBF79-6722-4FDC-859F-4135EAF25430}" type="presOf" srcId="{E2E70A43-6F39-468D-ADC9-62641D616036}" destId="{4FF75AF1-A459-4DB5-A0D5-E58D3943BFFF}" srcOrd="0" destOrd="0" presId="urn:microsoft.com/office/officeart/2008/layout/LinedList"/>
    <dgm:cxn modelId="{F60E0F7D-C2B6-468B-9FE8-9809AFBCD66B}" srcId="{5B0607B6-BC4F-460C-BF6A-D93D6D88E649}" destId="{F1F87FFC-1E52-474E-98C9-1ADBB5D0FB2E}" srcOrd="1" destOrd="0" parTransId="{8F3C3321-172D-4633-BE3D-7265B5B67A0D}" sibTransId="{CFC7213A-D60D-4BCB-809D-3616895CF02B}"/>
    <dgm:cxn modelId="{7E9A0768-F2BF-4647-810A-0132394730C0}" type="presParOf" srcId="{E2B06CD2-168E-48E7-BEF3-3AFAABA6D2DC}" destId="{B27B5FC6-0A17-4708-A7B8-29209D0E807F}" srcOrd="0" destOrd="0" presId="urn:microsoft.com/office/officeart/2008/layout/LinedList"/>
    <dgm:cxn modelId="{988F4423-E9A7-4D11-8E86-2B67066307FE}" type="presParOf" srcId="{E2B06CD2-168E-48E7-BEF3-3AFAABA6D2DC}" destId="{9BA450F6-786E-4E66-94B8-1B85042F5132}" srcOrd="1" destOrd="0" presId="urn:microsoft.com/office/officeart/2008/layout/LinedList"/>
    <dgm:cxn modelId="{0329C974-7243-4A0E-A0EC-A0595BB066CF}" type="presParOf" srcId="{9BA450F6-786E-4E66-94B8-1B85042F5132}" destId="{D8C3FE06-D37D-4773-A2ED-5189064D6B7F}" srcOrd="0" destOrd="0" presId="urn:microsoft.com/office/officeart/2008/layout/LinedList"/>
    <dgm:cxn modelId="{635AE04F-8C7C-4039-AD9E-F5087FBE2734}" type="presParOf" srcId="{9BA450F6-786E-4E66-94B8-1B85042F5132}" destId="{7E67E025-A9F4-4F5D-BC2F-04224F6AEC14}" srcOrd="1" destOrd="0" presId="urn:microsoft.com/office/officeart/2008/layout/LinedList"/>
    <dgm:cxn modelId="{76F0D87A-9DF6-45DB-8ABD-6C9F69A7FD51}" type="presParOf" srcId="{E2B06CD2-168E-48E7-BEF3-3AFAABA6D2DC}" destId="{2E38A481-C23D-46AC-A321-13EEEC036DAF}" srcOrd="2" destOrd="0" presId="urn:microsoft.com/office/officeart/2008/layout/LinedList"/>
    <dgm:cxn modelId="{7251885B-EBA3-4E64-932D-8ACE2B97F093}" type="presParOf" srcId="{E2B06CD2-168E-48E7-BEF3-3AFAABA6D2DC}" destId="{9FDDD825-3BC9-4F44-BD21-4932D9A50893}" srcOrd="3" destOrd="0" presId="urn:microsoft.com/office/officeart/2008/layout/LinedList"/>
    <dgm:cxn modelId="{CD9F1F68-0440-4A8D-A5C7-8E6E8719480A}" type="presParOf" srcId="{9FDDD825-3BC9-4F44-BD21-4932D9A50893}" destId="{2FCED101-B0AC-4B2B-8BB5-2840839D2924}" srcOrd="0" destOrd="0" presId="urn:microsoft.com/office/officeart/2008/layout/LinedList"/>
    <dgm:cxn modelId="{5F3D6791-24A1-4A18-BFE3-37DB69F5F857}" type="presParOf" srcId="{9FDDD825-3BC9-4F44-BD21-4932D9A50893}" destId="{9C90B8E3-0DB5-42EB-981F-9969185FDC62}" srcOrd="1" destOrd="0" presId="urn:microsoft.com/office/officeart/2008/layout/LinedList"/>
    <dgm:cxn modelId="{229F85BE-D09E-4C06-B02C-BDCC6C753BC3}" type="presParOf" srcId="{E2B06CD2-168E-48E7-BEF3-3AFAABA6D2DC}" destId="{FA06F19B-BA69-469C-8DBA-0096FC8B0A61}" srcOrd="4" destOrd="0" presId="urn:microsoft.com/office/officeart/2008/layout/LinedList"/>
    <dgm:cxn modelId="{32781461-C029-4CF4-80CE-5FBD85C8B014}" type="presParOf" srcId="{E2B06CD2-168E-48E7-BEF3-3AFAABA6D2DC}" destId="{B6013F77-49E3-47C0-B008-22A7BEED6712}" srcOrd="5" destOrd="0" presId="urn:microsoft.com/office/officeart/2008/layout/LinedList"/>
    <dgm:cxn modelId="{C12804F2-1A2D-4248-9314-438252D3D465}" type="presParOf" srcId="{B6013F77-49E3-47C0-B008-22A7BEED6712}" destId="{4FF75AF1-A459-4DB5-A0D5-E58D3943BFFF}" srcOrd="0" destOrd="0" presId="urn:microsoft.com/office/officeart/2008/layout/LinedList"/>
    <dgm:cxn modelId="{C01D3560-1EAE-4D24-B6D7-33AB6E2BDDED}" type="presParOf" srcId="{B6013F77-49E3-47C0-B008-22A7BEED6712}" destId="{6DAF198E-A600-47B8-A0F1-3CBFBB3B85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DED437-768A-4FE8-B39E-EDF9F021D2D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A448A6-2B55-4FA3-98CF-29DD20D46B40}">
      <dgm:prSet custT="1"/>
      <dgm:spPr/>
      <dgm:t>
        <a:bodyPr/>
        <a:lstStyle/>
        <a:p>
          <a:pPr>
            <a:buNone/>
          </a:pPr>
          <a:r>
            <a:rPr lang="de-DE" sz="2400" err="1"/>
            <a:t>Must</a:t>
          </a:r>
          <a:r>
            <a:rPr lang="de-DE" sz="2400"/>
            <a:t> </a:t>
          </a:r>
          <a:r>
            <a:rPr lang="de-DE" sz="2400" err="1"/>
            <a:t>haves</a:t>
          </a:r>
          <a:r>
            <a:rPr lang="de-DE" sz="2400"/>
            <a:t>:</a:t>
          </a:r>
          <a:endParaRPr lang="en-US" sz="2400"/>
        </a:p>
      </dgm:t>
    </dgm:pt>
    <dgm:pt modelId="{E6C0576C-4388-433B-8186-0713CEF2AF05}" type="parTrans" cxnId="{4669F759-647B-4233-89A5-500BB18A0AEE}">
      <dgm:prSet/>
      <dgm:spPr/>
      <dgm:t>
        <a:bodyPr/>
        <a:lstStyle/>
        <a:p>
          <a:endParaRPr lang="en-US"/>
        </a:p>
      </dgm:t>
    </dgm:pt>
    <dgm:pt modelId="{25FFFB85-A5D1-4AB2-B94B-C4ACBE338DCC}" type="sibTrans" cxnId="{4669F759-647B-4233-89A5-500BB18A0AEE}">
      <dgm:prSet/>
      <dgm:spPr/>
      <dgm:t>
        <a:bodyPr/>
        <a:lstStyle/>
        <a:p>
          <a:endParaRPr lang="en-US"/>
        </a:p>
      </dgm:t>
    </dgm:pt>
    <dgm:pt modelId="{01E18EB8-F27C-4382-B6CD-412355C3284D}">
      <dgm:prSet custT="1"/>
      <dgm:spPr/>
      <dgm:t>
        <a:bodyPr/>
        <a:lstStyle/>
        <a:p>
          <a:pPr>
            <a:buNone/>
          </a:pPr>
          <a:r>
            <a:rPr lang="de-DE" sz="2400"/>
            <a:t>Pixel Art Editor</a:t>
          </a:r>
          <a:endParaRPr lang="en-US" sz="2400"/>
        </a:p>
      </dgm:t>
    </dgm:pt>
    <dgm:pt modelId="{0039F8A2-164C-44FF-945F-458E8CADAC01}" type="parTrans" cxnId="{AD09BB7E-5553-4A43-87A0-8B74AD4AE5CA}">
      <dgm:prSet/>
      <dgm:spPr/>
      <dgm:t>
        <a:bodyPr/>
        <a:lstStyle/>
        <a:p>
          <a:endParaRPr lang="en-US"/>
        </a:p>
      </dgm:t>
    </dgm:pt>
    <dgm:pt modelId="{58924A94-7A2B-4B42-BE28-A42EE5C4343A}" type="sibTrans" cxnId="{AD09BB7E-5553-4A43-87A0-8B74AD4AE5CA}">
      <dgm:prSet/>
      <dgm:spPr/>
      <dgm:t>
        <a:bodyPr/>
        <a:lstStyle/>
        <a:p>
          <a:endParaRPr lang="en-US"/>
        </a:p>
      </dgm:t>
    </dgm:pt>
    <dgm:pt modelId="{20DEC2CA-3567-42CB-8BF8-58CB36CEEE9C}">
      <dgm:prSet custT="1"/>
      <dgm:spPr/>
      <dgm:t>
        <a:bodyPr/>
        <a:lstStyle/>
        <a:p>
          <a:pPr>
            <a:buNone/>
          </a:pPr>
          <a:r>
            <a:rPr lang="de-DE" sz="2400" err="1"/>
            <a:t>Brush</a:t>
          </a:r>
          <a:r>
            <a:rPr lang="de-DE" sz="2400"/>
            <a:t> und </a:t>
          </a:r>
          <a:r>
            <a:rPr lang="de-DE" sz="2400" err="1"/>
            <a:t>Eraser</a:t>
          </a:r>
          <a:endParaRPr lang="en-US" sz="2400"/>
        </a:p>
      </dgm:t>
    </dgm:pt>
    <dgm:pt modelId="{77B58E5C-5B95-4F4D-9F90-A53338097FCB}" type="parTrans" cxnId="{587010AE-D0B7-4E0F-85DF-B8CF6D193657}">
      <dgm:prSet/>
      <dgm:spPr/>
      <dgm:t>
        <a:bodyPr/>
        <a:lstStyle/>
        <a:p>
          <a:endParaRPr lang="en-US"/>
        </a:p>
      </dgm:t>
    </dgm:pt>
    <dgm:pt modelId="{AD8BA4FE-413F-46B1-9F95-BD9DA05CDC7E}" type="sibTrans" cxnId="{587010AE-D0B7-4E0F-85DF-B8CF6D193657}">
      <dgm:prSet/>
      <dgm:spPr/>
      <dgm:t>
        <a:bodyPr/>
        <a:lstStyle/>
        <a:p>
          <a:endParaRPr lang="en-US"/>
        </a:p>
      </dgm:t>
    </dgm:pt>
    <dgm:pt modelId="{B3A573EC-1EBD-4C24-8441-5A8ABDB2A8A0}">
      <dgm:prSet custT="1"/>
      <dgm:spPr/>
      <dgm:t>
        <a:bodyPr/>
        <a:lstStyle/>
        <a:p>
          <a:pPr>
            <a:buNone/>
          </a:pPr>
          <a:r>
            <a:rPr lang="de-DE" sz="2400" err="1"/>
            <a:t>Farbpallete</a:t>
          </a:r>
          <a:r>
            <a:rPr lang="de-DE" sz="2400"/>
            <a:t> (</a:t>
          </a:r>
          <a:r>
            <a:rPr lang="de-DE" sz="2400" err="1"/>
            <a:t>Wrappanel</a:t>
          </a:r>
          <a:r>
            <a:rPr lang="de-DE" sz="2400"/>
            <a:t>) </a:t>
          </a:r>
          <a:endParaRPr lang="en-US" sz="2400"/>
        </a:p>
      </dgm:t>
    </dgm:pt>
    <dgm:pt modelId="{9D49B2DE-0A14-4C82-AE2A-1666D49464CC}" type="parTrans" cxnId="{2A2263C9-1A7E-40BE-B1E0-4DAEACD89DCC}">
      <dgm:prSet/>
      <dgm:spPr/>
      <dgm:t>
        <a:bodyPr/>
        <a:lstStyle/>
        <a:p>
          <a:endParaRPr lang="en-US"/>
        </a:p>
      </dgm:t>
    </dgm:pt>
    <dgm:pt modelId="{54F86E26-9BDE-49ED-973A-3AD8F795320D}" type="sibTrans" cxnId="{2A2263C9-1A7E-40BE-B1E0-4DAEACD89DCC}">
      <dgm:prSet/>
      <dgm:spPr/>
      <dgm:t>
        <a:bodyPr/>
        <a:lstStyle/>
        <a:p>
          <a:endParaRPr lang="en-US"/>
        </a:p>
      </dgm:t>
    </dgm:pt>
    <dgm:pt modelId="{CCB19605-3CA9-45F9-A715-43F8C1B47EB8}">
      <dgm:prSet custT="1"/>
      <dgm:spPr/>
      <dgm:t>
        <a:bodyPr/>
        <a:lstStyle/>
        <a:p>
          <a:pPr>
            <a:buNone/>
          </a:pPr>
          <a:r>
            <a:rPr lang="de-DE" sz="2400"/>
            <a:t>Colorpicker HEX</a:t>
          </a:r>
          <a:endParaRPr lang="en-US" sz="2400"/>
        </a:p>
      </dgm:t>
    </dgm:pt>
    <dgm:pt modelId="{495F421E-C535-4721-B1C3-7E75B9EDA97F}" type="parTrans" cxnId="{BFE6DEF0-DEB7-44AD-9BEA-A431997A9D80}">
      <dgm:prSet/>
      <dgm:spPr/>
      <dgm:t>
        <a:bodyPr/>
        <a:lstStyle/>
        <a:p>
          <a:endParaRPr lang="en-US"/>
        </a:p>
      </dgm:t>
    </dgm:pt>
    <dgm:pt modelId="{C778B3DC-69B7-481F-9FEC-C092E2E617A1}" type="sibTrans" cxnId="{BFE6DEF0-DEB7-44AD-9BEA-A431997A9D80}">
      <dgm:prSet/>
      <dgm:spPr/>
      <dgm:t>
        <a:bodyPr/>
        <a:lstStyle/>
        <a:p>
          <a:endParaRPr lang="en-US"/>
        </a:p>
      </dgm:t>
    </dgm:pt>
    <dgm:pt modelId="{37471ED5-29B9-49FA-80CE-50AF0DD12327}">
      <dgm:prSet custT="1"/>
      <dgm:spPr/>
      <dgm:t>
        <a:bodyPr/>
        <a:lstStyle/>
        <a:p>
          <a:pPr>
            <a:buNone/>
          </a:pPr>
          <a:r>
            <a:rPr lang="de-DE" sz="2400"/>
            <a:t>Kamera zoom</a:t>
          </a:r>
          <a:endParaRPr lang="en-US" sz="2400"/>
        </a:p>
      </dgm:t>
    </dgm:pt>
    <dgm:pt modelId="{C607601C-C250-4806-873B-025BFA01A372}" type="parTrans" cxnId="{E18F683D-5EDE-4FD0-8457-383FCB30D04C}">
      <dgm:prSet/>
      <dgm:spPr/>
      <dgm:t>
        <a:bodyPr/>
        <a:lstStyle/>
        <a:p>
          <a:endParaRPr lang="en-US"/>
        </a:p>
      </dgm:t>
    </dgm:pt>
    <dgm:pt modelId="{15A55C48-C6C2-4563-BF57-0673E38660B7}" type="sibTrans" cxnId="{E18F683D-5EDE-4FD0-8457-383FCB30D04C}">
      <dgm:prSet/>
      <dgm:spPr/>
      <dgm:t>
        <a:bodyPr/>
        <a:lstStyle/>
        <a:p>
          <a:endParaRPr lang="en-US"/>
        </a:p>
      </dgm:t>
    </dgm:pt>
    <dgm:pt modelId="{EA13AFE9-1C85-4AC3-8CF6-C2C4C4CAF506}">
      <dgm:prSet custT="1"/>
      <dgm:spPr/>
      <dgm:t>
        <a:bodyPr/>
        <a:lstStyle/>
        <a:p>
          <a:pPr>
            <a:buNone/>
          </a:pPr>
          <a:r>
            <a:rPr lang="de-DE" sz="2400"/>
            <a:t>Serialisierung der Settings</a:t>
          </a:r>
          <a:endParaRPr lang="en-US" sz="2400"/>
        </a:p>
      </dgm:t>
    </dgm:pt>
    <dgm:pt modelId="{45713C50-D9DF-4992-A637-B34BB36E5A91}" type="parTrans" cxnId="{0DE3080E-16F7-4A3F-BA52-4438BC1F03CA}">
      <dgm:prSet/>
      <dgm:spPr/>
      <dgm:t>
        <a:bodyPr/>
        <a:lstStyle/>
        <a:p>
          <a:endParaRPr lang="en-US"/>
        </a:p>
      </dgm:t>
    </dgm:pt>
    <dgm:pt modelId="{651B73F7-CFA2-4952-94B7-C4DF85C32412}" type="sibTrans" cxnId="{0DE3080E-16F7-4A3F-BA52-4438BC1F03CA}">
      <dgm:prSet/>
      <dgm:spPr/>
      <dgm:t>
        <a:bodyPr/>
        <a:lstStyle/>
        <a:p>
          <a:endParaRPr lang="en-US"/>
        </a:p>
      </dgm:t>
    </dgm:pt>
    <dgm:pt modelId="{E1559800-3154-4A10-B0CE-7ED033F5466D}" type="pres">
      <dgm:prSet presAssocID="{12DED437-768A-4FE8-B39E-EDF9F021D2DE}" presName="diagram" presStyleCnt="0">
        <dgm:presLayoutVars>
          <dgm:dir/>
          <dgm:resizeHandles val="exact"/>
        </dgm:presLayoutVars>
      </dgm:prSet>
      <dgm:spPr/>
    </dgm:pt>
    <dgm:pt modelId="{2FD79428-A766-40A4-B939-209ECD9482C0}" type="pres">
      <dgm:prSet presAssocID="{0FA448A6-2B55-4FA3-98CF-29DD20D46B40}" presName="node" presStyleLbl="node1" presStyleIdx="0" presStyleCnt="1">
        <dgm:presLayoutVars>
          <dgm:bulletEnabled val="1"/>
        </dgm:presLayoutVars>
      </dgm:prSet>
      <dgm:spPr/>
    </dgm:pt>
  </dgm:ptLst>
  <dgm:cxnLst>
    <dgm:cxn modelId="{0DE3080E-16F7-4A3F-BA52-4438BC1F03CA}" srcId="{0FA448A6-2B55-4FA3-98CF-29DD20D46B40}" destId="{EA13AFE9-1C85-4AC3-8CF6-C2C4C4CAF506}" srcOrd="5" destOrd="0" parTransId="{45713C50-D9DF-4992-A637-B34BB36E5A91}" sibTransId="{651B73F7-CFA2-4952-94B7-C4DF85C32412}"/>
    <dgm:cxn modelId="{1CAB2536-3299-4630-AD25-A22F6D8B632A}" type="presOf" srcId="{12DED437-768A-4FE8-B39E-EDF9F021D2DE}" destId="{E1559800-3154-4A10-B0CE-7ED033F5466D}" srcOrd="0" destOrd="0" presId="urn:microsoft.com/office/officeart/2005/8/layout/default"/>
    <dgm:cxn modelId="{E18F683D-5EDE-4FD0-8457-383FCB30D04C}" srcId="{0FA448A6-2B55-4FA3-98CF-29DD20D46B40}" destId="{37471ED5-29B9-49FA-80CE-50AF0DD12327}" srcOrd="4" destOrd="0" parTransId="{C607601C-C250-4806-873B-025BFA01A372}" sibTransId="{15A55C48-C6C2-4563-BF57-0673E38660B7}"/>
    <dgm:cxn modelId="{3C9A6842-AEEE-4124-8A53-98133A00E7C3}" type="presOf" srcId="{20DEC2CA-3567-42CB-8BF8-58CB36CEEE9C}" destId="{2FD79428-A766-40A4-B939-209ECD9482C0}" srcOrd="0" destOrd="2" presId="urn:microsoft.com/office/officeart/2005/8/layout/default"/>
    <dgm:cxn modelId="{FCEFDF6B-60B6-4671-B014-BEF0CBE18B75}" type="presOf" srcId="{01E18EB8-F27C-4382-B6CD-412355C3284D}" destId="{2FD79428-A766-40A4-B939-209ECD9482C0}" srcOrd="0" destOrd="1" presId="urn:microsoft.com/office/officeart/2005/8/layout/default"/>
    <dgm:cxn modelId="{92CBE850-75A6-47A9-AB47-083896ACF8FC}" type="presOf" srcId="{B3A573EC-1EBD-4C24-8441-5A8ABDB2A8A0}" destId="{2FD79428-A766-40A4-B939-209ECD9482C0}" srcOrd="0" destOrd="3" presId="urn:microsoft.com/office/officeart/2005/8/layout/default"/>
    <dgm:cxn modelId="{4669F759-647B-4233-89A5-500BB18A0AEE}" srcId="{12DED437-768A-4FE8-B39E-EDF9F021D2DE}" destId="{0FA448A6-2B55-4FA3-98CF-29DD20D46B40}" srcOrd="0" destOrd="0" parTransId="{E6C0576C-4388-433B-8186-0713CEF2AF05}" sibTransId="{25FFFB85-A5D1-4AB2-B94B-C4ACBE338DCC}"/>
    <dgm:cxn modelId="{D7619E7A-A16E-4854-A673-A79F44110C4B}" type="presOf" srcId="{CCB19605-3CA9-45F9-A715-43F8C1B47EB8}" destId="{2FD79428-A766-40A4-B939-209ECD9482C0}" srcOrd="0" destOrd="4" presId="urn:microsoft.com/office/officeart/2005/8/layout/default"/>
    <dgm:cxn modelId="{AD09BB7E-5553-4A43-87A0-8B74AD4AE5CA}" srcId="{0FA448A6-2B55-4FA3-98CF-29DD20D46B40}" destId="{01E18EB8-F27C-4382-B6CD-412355C3284D}" srcOrd="0" destOrd="0" parTransId="{0039F8A2-164C-44FF-945F-458E8CADAC01}" sibTransId="{58924A94-7A2B-4B42-BE28-A42EE5C4343A}"/>
    <dgm:cxn modelId="{587010AE-D0B7-4E0F-85DF-B8CF6D193657}" srcId="{0FA448A6-2B55-4FA3-98CF-29DD20D46B40}" destId="{20DEC2CA-3567-42CB-8BF8-58CB36CEEE9C}" srcOrd="1" destOrd="0" parTransId="{77B58E5C-5B95-4F4D-9F90-A53338097FCB}" sibTransId="{AD8BA4FE-413F-46B1-9F95-BD9DA05CDC7E}"/>
    <dgm:cxn modelId="{2A2263C9-1A7E-40BE-B1E0-4DAEACD89DCC}" srcId="{0FA448A6-2B55-4FA3-98CF-29DD20D46B40}" destId="{B3A573EC-1EBD-4C24-8441-5A8ABDB2A8A0}" srcOrd="2" destOrd="0" parTransId="{9D49B2DE-0A14-4C82-AE2A-1666D49464CC}" sibTransId="{54F86E26-9BDE-49ED-973A-3AD8F795320D}"/>
    <dgm:cxn modelId="{C91606E8-6FA6-445C-A30B-4862BA7F768F}" type="presOf" srcId="{0FA448A6-2B55-4FA3-98CF-29DD20D46B40}" destId="{2FD79428-A766-40A4-B939-209ECD9482C0}" srcOrd="0" destOrd="0" presId="urn:microsoft.com/office/officeart/2005/8/layout/default"/>
    <dgm:cxn modelId="{E18524EB-B168-44ED-94CE-FD3D084B223C}" type="presOf" srcId="{37471ED5-29B9-49FA-80CE-50AF0DD12327}" destId="{2FD79428-A766-40A4-B939-209ECD9482C0}" srcOrd="0" destOrd="5" presId="urn:microsoft.com/office/officeart/2005/8/layout/default"/>
    <dgm:cxn modelId="{BFE6DEF0-DEB7-44AD-9BEA-A431997A9D80}" srcId="{0FA448A6-2B55-4FA3-98CF-29DD20D46B40}" destId="{CCB19605-3CA9-45F9-A715-43F8C1B47EB8}" srcOrd="3" destOrd="0" parTransId="{495F421E-C535-4721-B1C3-7E75B9EDA97F}" sibTransId="{C778B3DC-69B7-481F-9FEC-C092E2E617A1}"/>
    <dgm:cxn modelId="{EF2147F8-42AF-4145-9CF5-E00FC74BB5B9}" type="presOf" srcId="{EA13AFE9-1C85-4AC3-8CF6-C2C4C4CAF506}" destId="{2FD79428-A766-40A4-B939-209ECD9482C0}" srcOrd="0" destOrd="6" presId="urn:microsoft.com/office/officeart/2005/8/layout/default"/>
    <dgm:cxn modelId="{93A65FF1-88F5-4316-AB8D-C204373153D1}" type="presParOf" srcId="{E1559800-3154-4A10-B0CE-7ED033F5466D}" destId="{2FD79428-A766-40A4-B939-209ECD9482C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DED437-768A-4FE8-B39E-EDF9F021D2D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A448A6-2B55-4FA3-98CF-29DD20D46B40}">
      <dgm:prSet custT="1"/>
      <dgm:spPr/>
      <dgm:t>
        <a:bodyPr/>
        <a:lstStyle/>
        <a:p>
          <a:r>
            <a:rPr lang="de-DE" sz="2400"/>
            <a:t>Nice </a:t>
          </a:r>
          <a:r>
            <a:rPr lang="de-DE" sz="2400" err="1"/>
            <a:t>to</a:t>
          </a:r>
          <a:r>
            <a:rPr lang="de-DE" sz="2400"/>
            <a:t> </a:t>
          </a:r>
          <a:r>
            <a:rPr lang="de-DE" sz="2400" err="1"/>
            <a:t>haves</a:t>
          </a:r>
          <a:r>
            <a:rPr lang="de-DE" sz="2400"/>
            <a:t>:</a:t>
          </a:r>
          <a:endParaRPr lang="en-US" sz="2400"/>
        </a:p>
        <a:p>
          <a:r>
            <a:rPr lang="de-DE" sz="2400"/>
            <a:t>Animation mit Sprite </a:t>
          </a:r>
          <a:r>
            <a:rPr lang="de-DE" sz="2400" err="1"/>
            <a:t>sheets</a:t>
          </a:r>
          <a:endParaRPr lang="en-US" sz="2400"/>
        </a:p>
        <a:p>
          <a:r>
            <a:rPr lang="de-DE" sz="2400"/>
            <a:t>Ladbare </a:t>
          </a:r>
          <a:r>
            <a:rPr lang="de-DE" sz="2400" err="1"/>
            <a:t>Farbpallete</a:t>
          </a:r>
          <a:r>
            <a:rPr lang="de-DE" sz="2400"/>
            <a:t> </a:t>
          </a:r>
          <a:endParaRPr lang="en-US" sz="2400"/>
        </a:p>
        <a:p>
          <a:r>
            <a:rPr lang="de-DE" sz="2400"/>
            <a:t>Copy/Paste Buttons</a:t>
          </a:r>
          <a:endParaRPr lang="en-US" sz="2400"/>
        </a:p>
        <a:p>
          <a:r>
            <a:rPr lang="de-DE" sz="2400"/>
            <a:t>Serialisierung von </a:t>
          </a:r>
          <a:r>
            <a:rPr lang="de-DE" sz="2400" err="1"/>
            <a:t>sprites</a:t>
          </a:r>
          <a:endParaRPr lang="en-US" sz="2400"/>
        </a:p>
        <a:p>
          <a:r>
            <a:rPr lang="de-DE" sz="2400" err="1"/>
            <a:t>Eyedrop</a:t>
          </a:r>
          <a:r>
            <a:rPr lang="de-DE" sz="2400"/>
            <a:t> </a:t>
          </a:r>
          <a:r>
            <a:rPr lang="de-DE" sz="2400" err="1"/>
            <a:t>tool</a:t>
          </a:r>
          <a:endParaRPr lang="en-US" sz="2400"/>
        </a:p>
        <a:p>
          <a:r>
            <a:rPr lang="de-DE" sz="2400"/>
            <a:t>Layers</a:t>
          </a:r>
          <a:endParaRPr lang="en-US" sz="2400"/>
        </a:p>
        <a:p>
          <a:r>
            <a:rPr lang="de-DE" sz="2400" err="1"/>
            <a:t>Serializierung</a:t>
          </a:r>
          <a:r>
            <a:rPr lang="de-DE" sz="2400"/>
            <a:t> von Animation zum Sprite </a:t>
          </a:r>
          <a:r>
            <a:rPr lang="de-DE" sz="2400" err="1"/>
            <a:t>sheet</a:t>
          </a:r>
          <a:endParaRPr lang="en-US" sz="2400"/>
        </a:p>
      </dgm:t>
    </dgm:pt>
    <dgm:pt modelId="{E6C0576C-4388-433B-8186-0713CEF2AF05}" type="parTrans" cxnId="{4669F759-647B-4233-89A5-500BB18A0AEE}">
      <dgm:prSet/>
      <dgm:spPr/>
      <dgm:t>
        <a:bodyPr/>
        <a:lstStyle/>
        <a:p>
          <a:endParaRPr lang="en-US"/>
        </a:p>
      </dgm:t>
    </dgm:pt>
    <dgm:pt modelId="{25FFFB85-A5D1-4AB2-B94B-C4ACBE338DCC}" type="sibTrans" cxnId="{4669F759-647B-4233-89A5-500BB18A0AEE}">
      <dgm:prSet/>
      <dgm:spPr/>
      <dgm:t>
        <a:bodyPr/>
        <a:lstStyle/>
        <a:p>
          <a:endParaRPr lang="en-US"/>
        </a:p>
      </dgm:t>
    </dgm:pt>
    <dgm:pt modelId="{EA13AFE9-1C85-4AC3-8CF6-C2C4C4CAF506}">
      <dgm:prSet/>
      <dgm:spPr/>
      <dgm:t>
        <a:bodyPr/>
        <a:lstStyle/>
        <a:p>
          <a:endParaRPr lang="en-US" sz="1600"/>
        </a:p>
      </dgm:t>
    </dgm:pt>
    <dgm:pt modelId="{45713C50-D9DF-4992-A637-B34BB36E5A91}" type="parTrans" cxnId="{0DE3080E-16F7-4A3F-BA52-4438BC1F03CA}">
      <dgm:prSet/>
      <dgm:spPr/>
      <dgm:t>
        <a:bodyPr/>
        <a:lstStyle/>
        <a:p>
          <a:endParaRPr lang="en-US"/>
        </a:p>
      </dgm:t>
    </dgm:pt>
    <dgm:pt modelId="{651B73F7-CFA2-4952-94B7-C4DF85C32412}" type="sibTrans" cxnId="{0DE3080E-16F7-4A3F-BA52-4438BC1F03CA}">
      <dgm:prSet/>
      <dgm:spPr/>
      <dgm:t>
        <a:bodyPr/>
        <a:lstStyle/>
        <a:p>
          <a:endParaRPr lang="en-US"/>
        </a:p>
      </dgm:t>
    </dgm:pt>
    <dgm:pt modelId="{E1559800-3154-4A10-B0CE-7ED033F5466D}" type="pres">
      <dgm:prSet presAssocID="{12DED437-768A-4FE8-B39E-EDF9F021D2DE}" presName="diagram" presStyleCnt="0">
        <dgm:presLayoutVars>
          <dgm:dir/>
          <dgm:resizeHandles val="exact"/>
        </dgm:presLayoutVars>
      </dgm:prSet>
      <dgm:spPr/>
    </dgm:pt>
    <dgm:pt modelId="{2FD79428-A766-40A4-B939-209ECD9482C0}" type="pres">
      <dgm:prSet presAssocID="{0FA448A6-2B55-4FA3-98CF-29DD20D46B40}" presName="node" presStyleLbl="node1" presStyleIdx="0" presStyleCnt="1" custScaleX="69566" custScaleY="57568" custLinFactNeighborX="0">
        <dgm:presLayoutVars>
          <dgm:bulletEnabled val="1"/>
        </dgm:presLayoutVars>
      </dgm:prSet>
      <dgm:spPr/>
    </dgm:pt>
  </dgm:ptLst>
  <dgm:cxnLst>
    <dgm:cxn modelId="{0DE3080E-16F7-4A3F-BA52-4438BC1F03CA}" srcId="{0FA448A6-2B55-4FA3-98CF-29DD20D46B40}" destId="{EA13AFE9-1C85-4AC3-8CF6-C2C4C4CAF506}" srcOrd="0" destOrd="0" parTransId="{45713C50-D9DF-4992-A637-B34BB36E5A91}" sibTransId="{651B73F7-CFA2-4952-94B7-C4DF85C32412}"/>
    <dgm:cxn modelId="{1CAB2536-3299-4630-AD25-A22F6D8B632A}" type="presOf" srcId="{12DED437-768A-4FE8-B39E-EDF9F021D2DE}" destId="{E1559800-3154-4A10-B0CE-7ED033F5466D}" srcOrd="0" destOrd="0" presId="urn:microsoft.com/office/officeart/2005/8/layout/default"/>
    <dgm:cxn modelId="{4669F759-647B-4233-89A5-500BB18A0AEE}" srcId="{12DED437-768A-4FE8-B39E-EDF9F021D2DE}" destId="{0FA448A6-2B55-4FA3-98CF-29DD20D46B40}" srcOrd="0" destOrd="0" parTransId="{E6C0576C-4388-433B-8186-0713CEF2AF05}" sibTransId="{25FFFB85-A5D1-4AB2-B94B-C4ACBE338DCC}"/>
    <dgm:cxn modelId="{C91606E8-6FA6-445C-A30B-4862BA7F768F}" type="presOf" srcId="{0FA448A6-2B55-4FA3-98CF-29DD20D46B40}" destId="{2FD79428-A766-40A4-B939-209ECD9482C0}" srcOrd="0" destOrd="0" presId="urn:microsoft.com/office/officeart/2005/8/layout/default"/>
    <dgm:cxn modelId="{EF2147F8-42AF-4145-9CF5-E00FC74BB5B9}" type="presOf" srcId="{EA13AFE9-1C85-4AC3-8CF6-C2C4C4CAF506}" destId="{2FD79428-A766-40A4-B939-209ECD9482C0}" srcOrd="0" destOrd="1" presId="urn:microsoft.com/office/officeart/2005/8/layout/default"/>
    <dgm:cxn modelId="{93A65FF1-88F5-4316-AB8D-C204373153D1}" type="presParOf" srcId="{E1559800-3154-4A10-B0CE-7ED033F5466D}" destId="{2FD79428-A766-40A4-B939-209ECD9482C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963D2-EEC4-42A0-9899-8A9FA20CAB61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A9C450-FD4D-4A39-AB00-F1AAF164D69C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/>
            <a:t>Features</a:t>
          </a:r>
          <a:endParaRPr lang="en-US" sz="5000" kern="1200"/>
        </a:p>
      </dsp:txBody>
      <dsp:txXfrm>
        <a:off x="0" y="0"/>
        <a:ext cx="10515600" cy="1087834"/>
      </dsp:txXfrm>
    </dsp:sp>
    <dsp:sp modelId="{8BC84F65-75A6-40B7-8510-B7046B91EA9E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372C9B-E1B1-4154-90C0-B4120D98FD95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/>
            <a:t>Arbeitsteilung</a:t>
          </a:r>
          <a:endParaRPr lang="en-US" sz="5000" kern="1200"/>
        </a:p>
      </dsp:txBody>
      <dsp:txXfrm>
        <a:off x="0" y="1087834"/>
        <a:ext cx="10515600" cy="1087834"/>
      </dsp:txXfrm>
    </dsp:sp>
    <dsp:sp modelId="{5AB9EE37-792A-4C8A-8FF2-247CA3767418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B674DF8-E9A6-48E3-ADA8-92D44C33EC4F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/>
            <a:t>Probleme</a:t>
          </a:r>
          <a:endParaRPr lang="en-US" sz="5000" kern="1200"/>
        </a:p>
      </dsp:txBody>
      <dsp:txXfrm>
        <a:off x="0" y="2175669"/>
        <a:ext cx="10515600" cy="1087834"/>
      </dsp:txXfrm>
    </dsp:sp>
    <dsp:sp modelId="{A3224AC5-9992-4AD7-A270-42A6D2222E51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49B833-EE0C-4C2D-A173-7CC0ABAF2D52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/>
            <a:t>Live Demo</a:t>
          </a:r>
          <a:endParaRPr lang="en-US" sz="5000" kern="1200"/>
        </a:p>
      </dsp:txBody>
      <dsp:txXfrm>
        <a:off x="0" y="3263503"/>
        <a:ext cx="1051560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B5FC6-0A17-4708-A7B8-29209D0E807F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3FE06-D37D-4773-A2ED-5189064D6B7F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kern="1200"/>
            <a:t>Anfangs Ideen: API , </a:t>
          </a:r>
          <a:r>
            <a:rPr lang="de-DE" sz="4400" kern="1200" err="1"/>
            <a:t>Pixeldrawer</a:t>
          </a:r>
          <a:r>
            <a:rPr lang="de-DE" sz="4400" kern="1200"/>
            <a:t> ,Musik </a:t>
          </a:r>
          <a:endParaRPr lang="en-US" sz="4400" kern="1200"/>
        </a:p>
      </dsp:txBody>
      <dsp:txXfrm>
        <a:off x="0" y="2124"/>
        <a:ext cx="10515600" cy="1449029"/>
      </dsp:txXfrm>
    </dsp:sp>
    <dsp:sp modelId="{2E38A481-C23D-46AC-A321-13EEEC036DAF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ED101-B0AC-4B2B-8BB5-2840839D2924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/>
            <a:t>AS war ausbaubar </a:t>
          </a:r>
          <a:endParaRPr lang="en-US" sz="4800" kern="1200"/>
        </a:p>
      </dsp:txBody>
      <dsp:txXfrm>
        <a:off x="0" y="1451154"/>
        <a:ext cx="10515600" cy="1449029"/>
      </dsp:txXfrm>
    </dsp:sp>
    <dsp:sp modelId="{FA06F19B-BA69-469C-8DBA-0096FC8B0A61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75AF1-A459-4DB5-A0D5-E58D3943BFFF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/>
            <a:t>Interessant</a:t>
          </a:r>
          <a:endParaRPr lang="en-US" sz="4800" kern="1200"/>
        </a:p>
      </dsp:txBody>
      <dsp:txXfrm>
        <a:off x="0" y="2900183"/>
        <a:ext cx="10515600" cy="1449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9428-A766-40A4-B939-209ECD9482C0}">
      <dsp:nvSpPr>
        <dsp:cNvPr id="0" name=""/>
        <dsp:cNvSpPr/>
      </dsp:nvSpPr>
      <dsp:spPr>
        <a:xfrm>
          <a:off x="2303561" y="2916"/>
          <a:ext cx="6213276" cy="37279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err="1"/>
            <a:t>Must</a:t>
          </a:r>
          <a:r>
            <a:rPr lang="de-DE" sz="2400" kern="1200"/>
            <a:t> </a:t>
          </a:r>
          <a:r>
            <a:rPr lang="de-DE" sz="2400" kern="1200" err="1"/>
            <a:t>haves</a:t>
          </a:r>
          <a:r>
            <a:rPr lang="de-DE" sz="2400" kern="1200"/>
            <a:t>: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400" kern="1200"/>
            <a:t>Pixel Art Editor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400" kern="1200" err="1"/>
            <a:t>Brush</a:t>
          </a:r>
          <a:r>
            <a:rPr lang="de-DE" sz="2400" kern="1200"/>
            <a:t> und </a:t>
          </a:r>
          <a:r>
            <a:rPr lang="de-DE" sz="2400" kern="1200" err="1"/>
            <a:t>Eraser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400" kern="1200" err="1"/>
            <a:t>Farbpallete</a:t>
          </a:r>
          <a:r>
            <a:rPr lang="de-DE" sz="2400" kern="1200"/>
            <a:t> (</a:t>
          </a:r>
          <a:r>
            <a:rPr lang="de-DE" sz="2400" kern="1200" err="1"/>
            <a:t>Wrappanel</a:t>
          </a:r>
          <a:r>
            <a:rPr lang="de-DE" sz="2400" kern="1200"/>
            <a:t>)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400" kern="1200"/>
            <a:t>Colorpicker HEX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400" kern="1200"/>
            <a:t>Kamera zoom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400" kern="1200"/>
            <a:t>Serialisierung der Settings</a:t>
          </a:r>
          <a:endParaRPr lang="en-US" sz="2400" kern="1200"/>
        </a:p>
      </dsp:txBody>
      <dsp:txXfrm>
        <a:off x="2303561" y="2916"/>
        <a:ext cx="6213276" cy="37279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9428-A766-40A4-B939-209ECD9482C0}">
      <dsp:nvSpPr>
        <dsp:cNvPr id="0" name=""/>
        <dsp:cNvSpPr/>
      </dsp:nvSpPr>
      <dsp:spPr>
        <a:xfrm>
          <a:off x="1653891" y="1822"/>
          <a:ext cx="7512617" cy="37301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Nice </a:t>
          </a:r>
          <a:r>
            <a:rPr lang="de-DE" sz="2400" kern="1200" err="1"/>
            <a:t>to</a:t>
          </a:r>
          <a:r>
            <a:rPr lang="de-DE" sz="2400" kern="1200"/>
            <a:t> </a:t>
          </a:r>
          <a:r>
            <a:rPr lang="de-DE" sz="2400" kern="1200" err="1"/>
            <a:t>haves</a:t>
          </a:r>
          <a:r>
            <a:rPr lang="de-DE" sz="2400" kern="1200"/>
            <a:t>:</a:t>
          </a:r>
          <a:endParaRPr lang="en-US" sz="2400" kern="120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Animation mit Sprite </a:t>
          </a:r>
          <a:r>
            <a:rPr lang="de-DE" sz="2400" kern="1200" err="1"/>
            <a:t>sheets</a:t>
          </a:r>
          <a:endParaRPr lang="en-US" sz="2400" kern="120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Ladbare </a:t>
          </a:r>
          <a:r>
            <a:rPr lang="de-DE" sz="2400" kern="1200" err="1"/>
            <a:t>Farbpallete</a:t>
          </a:r>
          <a:r>
            <a:rPr lang="de-DE" sz="2400" kern="1200"/>
            <a:t> </a:t>
          </a:r>
          <a:endParaRPr lang="en-US" sz="2400" kern="120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Copy/Paste Buttons</a:t>
          </a:r>
          <a:endParaRPr lang="en-US" sz="2400" kern="120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Serialisierung von </a:t>
          </a:r>
          <a:r>
            <a:rPr lang="de-DE" sz="2400" kern="1200" err="1"/>
            <a:t>sprites</a:t>
          </a:r>
          <a:endParaRPr lang="en-US" sz="2400" kern="120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err="1"/>
            <a:t>Eyedrop</a:t>
          </a:r>
          <a:r>
            <a:rPr lang="de-DE" sz="2400" kern="1200"/>
            <a:t> </a:t>
          </a:r>
          <a:r>
            <a:rPr lang="de-DE" sz="2400" kern="1200" err="1"/>
            <a:t>tool</a:t>
          </a:r>
          <a:endParaRPr lang="en-US" sz="2400" kern="120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Layers</a:t>
          </a:r>
          <a:endParaRPr lang="en-US" sz="2400" kern="120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err="1"/>
            <a:t>Serializierung</a:t>
          </a:r>
          <a:r>
            <a:rPr lang="de-DE" sz="2400" kern="1200"/>
            <a:t> von Animation zum Sprite </a:t>
          </a:r>
          <a:r>
            <a:rPr lang="de-DE" sz="2400" kern="1200" err="1"/>
            <a:t>sheet</a:t>
          </a:r>
          <a:endParaRPr lang="en-US" sz="24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</dsp:txBody>
      <dsp:txXfrm>
        <a:off x="1653891" y="1822"/>
        <a:ext cx="7512617" cy="3730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6D2BDA0-990D-ECEB-2E09-6EB355D9A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400550"/>
            <a:ext cx="5486400" cy="3646169"/>
          </a:xfrm>
          <a:prstGeom prst="rect">
            <a:avLst/>
          </a:prstGeom>
        </p:spPr>
      </p:pic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9269-DF81-4250-B9F9-4CCC1CDF44FA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D873B-0BB0-49FF-9EB4-C08C5066B4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00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D873B-0BB0-49FF-9EB4-C08C5066B42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52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C3D14-0A5E-2B91-A77F-E2BA0DFE6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D3CD80-9D49-B67B-510B-313B2EE93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67E0EC-B4E6-386D-890E-77CC6912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66D0-BC56-46D1-A07A-01A9312C5D16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88FEE4-D819-38C8-3CBA-CEE66083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775F34-93AE-D458-D645-F7FBA6E2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789E-7E10-4545-85DA-60FACBB63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26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57BA2-1C70-ADEA-A599-BFFD3EB8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3EFE62-2E7A-D62F-31DF-9284B7B6C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09989-CCBD-B20C-3D41-B68AB154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66D0-BC56-46D1-A07A-01A9312C5D16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275419-47FE-FCE2-0D64-17A5D710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E99374-355F-5F8E-964B-546E78CF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789E-7E10-4545-85DA-60FACBB63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28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0DB497-4EBB-61FC-FAF1-2FAB91E6B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6C85DE-4AB1-82EB-CB07-55F68A32C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1C1AA5-7D51-35DC-3894-B6AADC56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66D0-BC56-46D1-A07A-01A9312C5D16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4140CA-7FC5-F74C-B53A-256DF8BE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14C7E1-0C02-9B24-63B9-58D95A48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789E-7E10-4545-85DA-60FACBB63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47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936CA-1AFC-E5A2-9A53-06B3F881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1978BC-32E1-BE3C-6BD4-AEB498E55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F74B99-A9A5-77F0-D06B-1EF5AD25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66D0-BC56-46D1-A07A-01A9312C5D16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07F295-7CD8-EE54-B5D5-C1AD1E72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8173-01C1-6751-9CCB-AA4136F2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789E-7E10-4545-85DA-60FACBB63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1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C15EE-3152-A9FC-0407-41D4310E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E8F731-9ECA-B28D-2D56-D5E325363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988080-47DE-6D1E-EA56-6D8D8DB5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66D0-BC56-46D1-A07A-01A9312C5D16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492280-031A-5B5D-BAAC-E701E80E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C54E56-93DA-1F15-2028-CC421657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789E-7E10-4545-85DA-60FACBB63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76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C0281-F67C-B2A2-782B-DFDEBB04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6F9535-61DE-EE1F-6312-485017D42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4628D0-7FF3-80C3-B168-1687A78DD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EB5805-835C-D7D7-728D-D1AE65FE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66D0-BC56-46D1-A07A-01A9312C5D16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EF275A-A554-8AEA-4CE5-6ADB5013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B4E14C-4ABD-9426-954F-9338CBBC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789E-7E10-4545-85DA-60FACBB63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59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43F2F-BE02-A354-D59F-25924BB5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3C922C-88FE-632D-C9EE-66D25F422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67EDCB-E54D-C421-7239-F5D0E819C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C6005F-1A12-DB61-D24A-47A8C7CD4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983B79-79AD-AF4C-7541-E15A5750C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506" y="2683990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830D06-BD89-6553-FF6E-F312A671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66D0-BC56-46D1-A07A-01A9312C5D16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A93C66-0DF7-27F3-FAAD-54C9B90D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642CC2-2BF8-1F87-8732-70F207C4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789E-7E10-4545-85DA-60FACBB63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54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0EE84-8CDE-297D-6AB6-9A513312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4A0C64-B985-B504-8BA4-370D04F5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66D0-BC56-46D1-A07A-01A9312C5D16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CEB242-4FC4-500E-67EB-9B8556DB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16BB9B-31F5-EF09-10FB-5ED0F59B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789E-7E10-4545-85DA-60FACBB63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20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51C702-15B1-EF3A-B284-BA21ED25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66D0-BC56-46D1-A07A-01A9312C5D16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F18734-C737-45D6-EA4C-89A0347F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6EDF6B-A322-CDD7-96FB-0420A6E2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789E-7E10-4545-85DA-60FACBB63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38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913EB-331B-0002-14C4-B14A9A22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9804BA-0CD9-D784-7474-C44C7F805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EA47C6-3D32-8154-474D-03040E503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43E990-9696-D424-9089-9BBF928D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66D0-BC56-46D1-A07A-01A9312C5D16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659691-7745-EF93-F83B-837D979C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30242C-44F1-B492-16D9-5CB4E270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789E-7E10-4545-85DA-60FACBB63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14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179F0-46B2-08CE-34A5-451EB78A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D5AD01-A88C-DEE5-575C-C28BE2B3C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71C3D8-4456-FD02-E6FB-EDC0A84BE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62CA9F-7B63-6D43-F5FE-41A3D89A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66D0-BC56-46D1-A07A-01A9312C5D16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8FB450-405E-AB70-D9B6-00F1F9F9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175973-80B9-92EF-ED6E-684E5A43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789E-7E10-4545-85DA-60FACBB63A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42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05F518-14BC-C89E-291C-068A38B9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9548D2-E58E-0F1B-F89B-45146A245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7E8856-9483-45B2-BD51-8352B222B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0A66D0-BC56-46D1-A07A-01A9312C5D16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03772D-1D69-CFE0-F71F-205D6E2D6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6ED690-C976-9781-C1C2-87DC18B3D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5789E-7E10-4545-85DA-60FACBB63A7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0D0313-871D-0332-FE44-76FCBB631FF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60000"/>
          </a:blip>
          <a:srcRect t="22731" b="16785"/>
          <a:stretch>
            <a:fillRect/>
          </a:stretch>
        </p:blipFill>
        <p:spPr>
          <a:xfrm>
            <a:off x="11208444" y="6304750"/>
            <a:ext cx="983556" cy="5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4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F9A5E4-6D1E-F646-3DE7-BF2C7A2A8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074" y="1635260"/>
            <a:ext cx="3348297" cy="2241755"/>
          </a:xfrm>
        </p:spPr>
        <p:txBody>
          <a:bodyPr>
            <a:normAutofit/>
          </a:bodyPr>
          <a:lstStyle/>
          <a:p>
            <a:pPr algn="l"/>
            <a:r>
              <a:rPr lang="de-DE" b="1"/>
              <a:t>A</a:t>
            </a:r>
            <a:r>
              <a:rPr lang="de-DE"/>
              <a:t>nimation</a:t>
            </a:r>
            <a:br>
              <a:rPr lang="de-DE" b="1"/>
            </a:br>
            <a:r>
              <a:rPr lang="de-DE" b="1"/>
              <a:t>S</a:t>
            </a:r>
            <a:r>
              <a:rPr lang="de-DE"/>
              <a:t>priter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4148C2-ABE0-BB58-5C7D-7FC956F5C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074" y="4003563"/>
            <a:ext cx="3348297" cy="1184584"/>
          </a:xfrm>
        </p:spPr>
        <p:txBody>
          <a:bodyPr>
            <a:normAutofit/>
          </a:bodyPr>
          <a:lstStyle/>
          <a:p>
            <a:pPr algn="l"/>
            <a:r>
              <a:rPr lang="de-DE" sz="1800"/>
              <a:t>Von Luis und Dominik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E2A064-DC8C-FD7D-EDA0-25217DA4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01" r="-2" b="-2"/>
          <a:stretch>
            <a:fillRect/>
          </a:stretch>
        </p:blipFill>
        <p:spPr>
          <a:xfrm>
            <a:off x="4483110" y="398033"/>
            <a:ext cx="6512494" cy="6061934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D544C7D6-C473-FE8D-52DD-3BCC178092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59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ixel, Quadrat, Screenshot, Rechteck enthält.&#10;&#10;KI-generierte Inhalte können fehlerhaft sein.">
            <a:extLst>
              <a:ext uri="{FF2B5EF4-FFF2-40B4-BE49-F238E27FC236}">
                <a16:creationId xmlns:a16="http://schemas.microsoft.com/office/drawing/2014/main" id="{CDAC23DA-E997-75BA-FCFC-2DBC421DB9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5890" b="1362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2EA3A7BA-3887-7313-2C9C-383B067A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Inhalt</a:t>
            </a:r>
          </a:p>
        </p:txBody>
      </p:sp>
      <p:sp>
        <p:nvSpPr>
          <p:cNvPr id="3" name="AutoShape 4" descr="Generiertes Bild">
            <a:extLst>
              <a:ext uri="{FF2B5EF4-FFF2-40B4-BE49-F238E27FC236}">
                <a16:creationId xmlns:a16="http://schemas.microsoft.com/office/drawing/2014/main" id="{B53E2AF0-2A3F-6916-2997-D891DCCF82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" name="Grafik 3" descr="Ein Bild, das Pixel, Quadrat, Screenshot, Rechteck enthält.&#10;&#10;KI-generierte Inhalte können fehlerhaft sein.">
            <a:extLst>
              <a:ext uri="{FF2B5EF4-FFF2-40B4-BE49-F238E27FC236}">
                <a16:creationId xmlns:a16="http://schemas.microsoft.com/office/drawing/2014/main" id="{04FF3EB0-FA28-40AB-DC33-B18AA55DDB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2731" b="16785"/>
          <a:stretch>
            <a:fillRect/>
          </a:stretch>
        </p:blipFill>
        <p:spPr>
          <a:xfrm>
            <a:off x="11208444" y="6304750"/>
            <a:ext cx="983556" cy="553250"/>
          </a:xfrm>
          <a:prstGeom prst="rect">
            <a:avLst/>
          </a:prstGeom>
        </p:spPr>
      </p:pic>
      <p:graphicFrame>
        <p:nvGraphicFramePr>
          <p:cNvPr id="62" name="Inhaltsplatzhalter 13">
            <a:extLst>
              <a:ext uri="{FF2B5EF4-FFF2-40B4-BE49-F238E27FC236}">
                <a16:creationId xmlns:a16="http://schemas.microsoft.com/office/drawing/2014/main" id="{41AD4143-4AE0-B48B-1699-81A14592CA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8987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870085CE-4D1E-661A-0007-A7D3C77328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2731" b="16785"/>
          <a:stretch>
            <a:fillRect/>
          </a:stretch>
        </p:blipFill>
        <p:spPr>
          <a:xfrm>
            <a:off x="11208444" y="6311900"/>
            <a:ext cx="983556" cy="5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4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8CBC8-5DFB-641F-1F4D-F747F6A4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Wieso haben wir es gemacht</a:t>
            </a:r>
          </a:p>
        </p:txBody>
      </p:sp>
      <p:graphicFrame>
        <p:nvGraphicFramePr>
          <p:cNvPr id="27" name="Inhaltsplatzhalter 2">
            <a:extLst>
              <a:ext uri="{FF2B5EF4-FFF2-40B4-BE49-F238E27FC236}">
                <a16:creationId xmlns:a16="http://schemas.microsoft.com/office/drawing/2014/main" id="{A2A8EF8D-2C56-020B-403F-26D585391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2437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9DC11136-12DB-66FA-7F3B-0D8EC15E14C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60000"/>
          </a:blip>
          <a:srcRect t="22731" b="16785"/>
          <a:stretch>
            <a:fillRect/>
          </a:stretch>
        </p:blipFill>
        <p:spPr>
          <a:xfrm>
            <a:off x="11208444" y="6304750"/>
            <a:ext cx="983556" cy="5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6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A61A06-7AF9-77E0-884F-91D0A2A96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32" y="713269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D455E5-BF74-9334-DC45-01D2AF8A58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2731" b="16785"/>
          <a:stretch>
            <a:fillRect/>
          </a:stretch>
        </p:blipFill>
        <p:spPr>
          <a:xfrm>
            <a:off x="11208444" y="6304750"/>
            <a:ext cx="983556" cy="553250"/>
          </a:xfrm>
          <a:prstGeom prst="rect">
            <a:avLst/>
          </a:prstGeom>
        </p:spPr>
      </p:pic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CDC0BC7E-834C-2663-5C27-C41BABB3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378080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60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2B63F7-BC29-DF8D-AA52-A20509BAF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3BAD583-F0FC-3A0E-A856-CC8CBBB93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FA45F-E956-1BDC-3BF5-A5BFF800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32" y="713269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60062A7-AE3E-6130-4CA3-121B846C64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2731" b="16785"/>
          <a:stretch>
            <a:fillRect/>
          </a:stretch>
        </p:blipFill>
        <p:spPr>
          <a:xfrm>
            <a:off x="11208444" y="6304750"/>
            <a:ext cx="983556" cy="553250"/>
          </a:xfrm>
          <a:prstGeom prst="rect">
            <a:avLst/>
          </a:prstGeom>
        </p:spPr>
      </p:pic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84597A68-1803-5214-105C-4CD11ECE3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319484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358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AB4E25-00EE-96D0-C298-20911C2D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>
            <a:normAutofit/>
          </a:bodyPr>
          <a:lstStyle/>
          <a:p>
            <a:r>
              <a:rPr lang="de-DE" sz="4000"/>
              <a:t>Arbeitsteilung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6AB632-EC44-3D04-CAA2-8C5C78B6A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701427"/>
            <a:ext cx="4483324" cy="269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/>
              <a:t>Luis:</a:t>
            </a:r>
          </a:p>
          <a:p>
            <a:pPr lvl="1"/>
            <a:r>
              <a:rPr lang="de-DE" sz="2000"/>
              <a:t>Frame</a:t>
            </a:r>
          </a:p>
          <a:p>
            <a:pPr lvl="1"/>
            <a:r>
              <a:rPr lang="de-DE" sz="2000"/>
              <a:t>Brush</a:t>
            </a:r>
          </a:p>
          <a:p>
            <a:pPr lvl="1"/>
            <a:r>
              <a:rPr lang="de-DE" sz="2000"/>
              <a:t>Eraser</a:t>
            </a:r>
          </a:p>
          <a:p>
            <a:pPr lvl="1"/>
            <a:r>
              <a:rPr lang="de-DE" sz="2000"/>
              <a:t>Animationen</a:t>
            </a:r>
          </a:p>
          <a:p>
            <a:pPr marL="457200" lvl="1" indent="0">
              <a:buNone/>
            </a:pPr>
            <a:endParaRPr lang="de-DE" sz="2000"/>
          </a:p>
          <a:p>
            <a:pPr marL="457200" lvl="1" indent="0">
              <a:buNone/>
            </a:pPr>
            <a:endParaRPr lang="de-DE" sz="2000"/>
          </a:p>
          <a:p>
            <a:pPr marL="457200" lvl="1" indent="0">
              <a:buNone/>
            </a:pPr>
            <a:endParaRPr lang="de-DE" sz="200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3559AD-E26C-CAC8-A0EA-EE5D32473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701427"/>
            <a:ext cx="4554501" cy="269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/>
              <a:t>Dominik:</a:t>
            </a:r>
          </a:p>
          <a:p>
            <a:pPr lvl="1"/>
            <a:r>
              <a:rPr lang="de-DE" sz="2000"/>
              <a:t>GUI </a:t>
            </a:r>
          </a:p>
          <a:p>
            <a:pPr lvl="1"/>
            <a:r>
              <a:rPr lang="de-DE" sz="2000"/>
              <a:t>Settings</a:t>
            </a:r>
          </a:p>
          <a:p>
            <a:pPr lvl="1"/>
            <a:r>
              <a:rPr lang="de-DE" sz="2000"/>
              <a:t>Eyedropper</a:t>
            </a:r>
          </a:p>
          <a:p>
            <a:pPr lvl="1"/>
            <a:r>
              <a:rPr lang="de-DE" sz="2000"/>
              <a:t>Colorpicker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F04E2E9-7135-DC3B-EE87-F30263BAE72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22731" b="16785"/>
          <a:stretch>
            <a:fillRect/>
          </a:stretch>
        </p:blipFill>
        <p:spPr>
          <a:xfrm>
            <a:off x="11208444" y="6304750"/>
            <a:ext cx="983556" cy="5532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7964B03-AA66-DA94-74A6-95FACA91892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22731" b="16785"/>
          <a:stretch>
            <a:fillRect/>
          </a:stretch>
        </p:blipFill>
        <p:spPr>
          <a:xfrm>
            <a:off x="11208444" y="6304750"/>
            <a:ext cx="983556" cy="5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7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99A29F-55B1-A4BB-6F00-F4E3168E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GPL File </a:t>
            </a:r>
            <a:r>
              <a:rPr lang="en-US" sz="3200" b="1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Auslesen</a:t>
            </a: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090E2B07-E821-B5CD-835F-8D09CC70E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195" y="1675227"/>
            <a:ext cx="10101609" cy="439419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D170E7B-4821-A430-9EFF-28CFCC13A81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22731" b="16785"/>
          <a:stretch>
            <a:fillRect/>
          </a:stretch>
        </p:blipFill>
        <p:spPr>
          <a:xfrm>
            <a:off x="11208444" y="6304750"/>
            <a:ext cx="983556" cy="5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6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8F704D-BC02-76B8-FED4-E1601157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DE" sz="5000"/>
              <a:t>Rechtecke sind Ineffizient 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2C983-89D7-2C31-1B1A-62A5E6893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e-DE" sz="2200"/>
              <a:t>=&gt; Writeable Bitmap speicher arbeitet mit Pointern </a:t>
            </a:r>
          </a:p>
          <a:p>
            <a:r>
              <a:rPr lang="de-DE" sz="2200"/>
              <a:t>Dierekt im Arbeitspeicher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94E706-72CF-3D0E-DDBB-AF7639A9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972464"/>
            <a:ext cx="5458968" cy="491307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A22E029-89AC-6597-A82C-196F74BB4D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22731" b="16785"/>
          <a:stretch>
            <a:fillRect/>
          </a:stretch>
        </p:blipFill>
        <p:spPr>
          <a:xfrm>
            <a:off x="11208444" y="6304750"/>
            <a:ext cx="983556" cy="5532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B11D18-52D6-8D8A-FA03-461FA42BDF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22731" b="16785"/>
          <a:stretch>
            <a:fillRect/>
          </a:stretch>
        </p:blipFill>
        <p:spPr>
          <a:xfrm>
            <a:off x="11208444" y="6304750"/>
            <a:ext cx="983556" cy="5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5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Pixel, Quadrat, Screenshot, Rechteck enthält.&#10;&#10;KI-generierte Inhalte können fehlerhaft sein.">
            <a:extLst>
              <a:ext uri="{FF2B5EF4-FFF2-40B4-BE49-F238E27FC236}">
                <a16:creationId xmlns:a16="http://schemas.microsoft.com/office/drawing/2014/main" id="{E58F7368-4B7A-6F99-27E5-2C1F99FCA6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2731" b="1678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C3B6E35-B69C-F9DB-355D-92970F9E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de-DE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Live 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901DEE-C37E-B2A6-B635-30E83389C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endParaRPr lang="de-DE" sz="3200"/>
          </a:p>
        </p:txBody>
      </p:sp>
    </p:spTree>
    <p:extLst>
      <p:ext uri="{BB962C8B-B14F-4D97-AF65-F5344CB8AC3E}">
        <p14:creationId xmlns:p14="http://schemas.microsoft.com/office/powerpoint/2010/main" val="3107172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1FC14AF4D09C345B9E60AA8D501AD78" ma:contentTypeVersion="13" ma:contentTypeDescription="Ein neues Dokument erstellen." ma:contentTypeScope="" ma:versionID="7df5fc5df4f87267cff858088dec4068">
  <xsd:schema xmlns:xsd="http://www.w3.org/2001/XMLSchema" xmlns:xs="http://www.w3.org/2001/XMLSchema" xmlns:p="http://schemas.microsoft.com/office/2006/metadata/properties" xmlns:ns3="bab43926-4523-4705-b218-2ae8788f6664" xmlns:ns4="81a4727b-a206-4a44-8df9-57d9f1ed80df" targetNamespace="http://schemas.microsoft.com/office/2006/metadata/properties" ma:root="true" ma:fieldsID="52bb7a641f299c16288e45dee4d6d765" ns3:_="" ns4:_="">
    <xsd:import namespace="bab43926-4523-4705-b218-2ae8788f6664"/>
    <xsd:import namespace="81a4727b-a206-4a44-8df9-57d9f1ed80df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43926-4523-4705-b218-2ae8788f6664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a4727b-a206-4a44-8df9-57d9f1ed80df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ab43926-4523-4705-b218-2ae8788f6664" xsi:nil="true"/>
  </documentManagement>
</p:properties>
</file>

<file path=customXml/itemProps1.xml><?xml version="1.0" encoding="utf-8"?>
<ds:datastoreItem xmlns:ds="http://schemas.openxmlformats.org/officeDocument/2006/customXml" ds:itemID="{B309D46D-65F6-4341-9F92-2FB3ACAF42D4}">
  <ds:schemaRefs>
    <ds:schemaRef ds:uri="81a4727b-a206-4a44-8df9-57d9f1ed80df"/>
    <ds:schemaRef ds:uri="bab43926-4523-4705-b218-2ae8788f66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364F2E-B94C-4C32-8037-590289F106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3F4BAC-A5F4-4B1D-8AE9-333D77235A1D}">
  <ds:schemaRefs>
    <ds:schemaRef ds:uri="http://purl.org/dc/dcmitype/"/>
    <ds:schemaRef ds:uri="81a4727b-a206-4a44-8df9-57d9f1ed80df"/>
    <ds:schemaRef ds:uri="http://schemas.microsoft.com/office/2006/documentManagement/types"/>
    <ds:schemaRef ds:uri="bab43926-4523-4705-b218-2ae8788f6664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46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Animation Spriter</vt:lpstr>
      <vt:lpstr>Inhalt</vt:lpstr>
      <vt:lpstr>Wieso haben wir es gemacht</vt:lpstr>
      <vt:lpstr>Features</vt:lpstr>
      <vt:lpstr>Features</vt:lpstr>
      <vt:lpstr>Arbeitsteilung</vt:lpstr>
      <vt:lpstr>GPL File Auslesen </vt:lpstr>
      <vt:lpstr>Rechtecke sind Ineffizient 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Nageler</dc:creator>
  <cp:lastModifiedBy>KAUFMANN Luis</cp:lastModifiedBy>
  <cp:revision>2</cp:revision>
  <dcterms:created xsi:type="dcterms:W3CDTF">2025-06-10T12:15:52Z</dcterms:created>
  <dcterms:modified xsi:type="dcterms:W3CDTF">2025-06-16T19:40:36Z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0x01010031FC14AF4D09C345B9E60AA8D501AD78</vt:lpwstr>
  </property>
</Properties>
</file>