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7"/>
  </p:notesMasterIdLst>
  <p:sldIdLst>
    <p:sldId id="256" r:id="rId2"/>
    <p:sldId id="258" r:id="rId3"/>
    <p:sldId id="260" r:id="rId4"/>
    <p:sldId id="265" r:id="rId5"/>
    <p:sldId id="266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510D7-DCA5-403D-89FD-787A211A20DF}">
  <a:tblStyle styleId="{1FC510D7-DCA5-403D-89FD-787A211A20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50" y="12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90357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48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05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52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54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57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Machine Learning. </a:t>
            </a:r>
            <a:br>
              <a:rPr lang="en-US" dirty="0" smtClean="0"/>
            </a:br>
            <a:r>
              <a:rPr lang="en-US" dirty="0" smtClean="0"/>
              <a:t>Basic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3000" dirty="0"/>
              <a:t>Анализ успеваемости студентов с использованием моделей машинного обучения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 smtClean="0">
                <a:latin typeface="Roboto"/>
                <a:ea typeface="Roboto"/>
                <a:cs typeface="Roboto"/>
                <a:sym typeface="Roboto"/>
              </a:rPr>
              <a:t>Халитов</a:t>
            </a: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 Ильяс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Инженер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ООО «</a:t>
            </a:r>
            <a:r>
              <a:rPr lang="ru-RU" dirty="0" err="1" smtClean="0">
                <a:latin typeface="Roboto"/>
                <a:ea typeface="Roboto"/>
                <a:cs typeface="Roboto"/>
                <a:sym typeface="Roboto"/>
              </a:rPr>
              <a:t>СПбЭК-Майнинг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»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-971" t="1475" r="3661" b="44279"/>
          <a:stretch/>
        </p:blipFill>
        <p:spPr>
          <a:xfrm>
            <a:off x="1087054" y="2923846"/>
            <a:ext cx="1511421" cy="1568557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046893004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{1FC510D7-DCA5-403D-89FD-787A211A20DF}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Провести анализ датасета и обработку данных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модели</a:t>
                      </a:r>
                      <a:r>
                        <a:rPr lang="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машинного обучения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</a:t>
                      </a:r>
                      <a:r>
                        <a:rPr lang="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выводы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2654896249"/>
              </p:ext>
            </p:extLst>
          </p:nvPr>
        </p:nvGraphicFramePr>
        <p:xfrm>
          <a:off x="952500" y="1544194"/>
          <a:ext cx="7239000" cy="1094964"/>
        </p:xfrm>
        <a:graphic>
          <a:graphicData uri="http://schemas.openxmlformats.org/drawingml/2006/table">
            <a:tbl>
              <a:tblPr>
                <a:noFill/>
                <a:tableStyleId>{1FC510D7-DCA5-403D-89FD-787A211A20DF}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Закончить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обучение по уровню «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Professional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»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«Набить руку» на открытых </a:t>
                      </a:r>
                      <a:r>
                        <a:rPr lang="ru-RU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датасетах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Найти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компанию и осуществить переход на вакансию мечты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83</Words>
  <Application>Microsoft Office PowerPoint</Application>
  <PresentationFormat>Экран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Courier New</vt:lpstr>
      <vt:lpstr>Arial</vt:lpstr>
      <vt:lpstr>Roboto</vt:lpstr>
      <vt:lpstr>Светлая тема</vt:lpstr>
      <vt:lpstr>Machine Learning.  Basic </vt:lpstr>
      <vt:lpstr>Защита проекта Тема: Анализ успеваемости студентов с использованием моделей машинного обучения  </vt:lpstr>
      <vt:lpstr>Цели проекта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Learning.  Basic</dc:title>
  <dc:creator>Sklepka</dc:creator>
  <cp:lastModifiedBy>Учетная запись Майкрософт</cp:lastModifiedBy>
  <cp:revision>4</cp:revision>
  <dcterms:modified xsi:type="dcterms:W3CDTF">2024-03-22T10:17:27Z</dcterms:modified>
</cp:coreProperties>
</file>