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F79E0E-0C3F-41BC-BB99-451B7FF73C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Age and Suruvived Exploration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C1619D-77BD-46D5-A1FF-7B281C2004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01-07-2020 20:22:26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922C0DB-3A36-48B3-89CB-04C0FCB2F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40" y="0"/>
            <a:ext cx="5623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2020-07-01T14:52:26Z</dcterms:created>
  <dcterms:modified xsi:type="dcterms:W3CDTF">2020-07-01T14:52:26Z</dcterms:modified>
</cp:coreProperties>
</file>