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F58E5E-C975-41E9-9427-F0994B24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057" y="1600200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Cybercrime against Women</a:t>
            </a:r>
            <a:endParaRPr b="1" dirty="0">
              <a:solidFill>
                <a:schemeClr val="accent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A9BECD-882E-45DB-8C6A-C1BF8B39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047"/>
            <a:ext cx="9144000" cy="1655762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19D6116-213F-4F09-AC14-5169DE09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2F274252-FC64-4F24-A42D-5E7AD6B4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0608B2A2-9835-4E5D-8219-EF674D95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4" y="0"/>
            <a:ext cx="9559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F6FD2B66-C04F-4D99-80DC-983AFD86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5">
            <a:extLst>
              <a:ext uri="{FF2B5EF4-FFF2-40B4-BE49-F238E27FC236}">
                <a16:creationId xmlns:a16="http://schemas.microsoft.com/office/drawing/2014/main" id="{647168B9-B441-4A67-A05C-C692E8BD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6">
            <a:extLst>
              <a:ext uri="{FF2B5EF4-FFF2-40B4-BE49-F238E27FC236}">
                <a16:creationId xmlns:a16="http://schemas.microsoft.com/office/drawing/2014/main" id="{72B88A85-1FE4-4804-BBA6-3913E672D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9" y="0"/>
            <a:ext cx="11286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Cybercrime against Women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 against Women</dc:title>
  <dc:creator/>
  <cp:lastModifiedBy>Sri Balaji Muruganandam</cp:lastModifiedBy>
  <cp:revision>2</cp:revision>
  <dcterms:created xsi:type="dcterms:W3CDTF">2020-08-19T14:55:31Z</dcterms:created>
  <dcterms:modified xsi:type="dcterms:W3CDTF">2020-08-19T14:58:50Z</dcterms:modified>
</cp:coreProperties>
</file>