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3" r:id="rId7"/>
    <p:sldId id="261" r:id="rId8"/>
    <p:sldId id="264" r:id="rId9"/>
    <p:sldId id="262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70" d="100"/>
          <a:sy n="70" d="100"/>
        </p:scale>
        <p:origin x="1386" y="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B9085-FA36-4685-853C-658CCF43A6CA}" type="datetimeFigureOut">
              <a:rPr lang="en-US" smtClean="0"/>
              <a:pPr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F6B22-3B4C-4200-A6CD-B7071FF076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B9085-FA36-4685-853C-658CCF43A6CA}" type="datetimeFigureOut">
              <a:rPr lang="en-US" smtClean="0"/>
              <a:pPr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F6B22-3B4C-4200-A6CD-B7071FF076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B9085-FA36-4685-853C-658CCF43A6CA}" type="datetimeFigureOut">
              <a:rPr lang="en-US" smtClean="0"/>
              <a:pPr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F6B22-3B4C-4200-A6CD-B7071FF076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B9085-FA36-4685-853C-658CCF43A6CA}" type="datetimeFigureOut">
              <a:rPr lang="en-US" smtClean="0"/>
              <a:pPr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F6B22-3B4C-4200-A6CD-B7071FF076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B9085-FA36-4685-853C-658CCF43A6CA}" type="datetimeFigureOut">
              <a:rPr lang="en-US" smtClean="0"/>
              <a:pPr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F6B22-3B4C-4200-A6CD-B7071FF076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B9085-FA36-4685-853C-658CCF43A6CA}" type="datetimeFigureOut">
              <a:rPr lang="en-US" smtClean="0"/>
              <a:pPr/>
              <a:t>4/24/2016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F6B22-3B4C-4200-A6CD-B7071FF076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B9085-FA36-4685-853C-658CCF43A6CA}" type="datetimeFigureOut">
              <a:rPr lang="en-US" smtClean="0"/>
              <a:pPr/>
              <a:t>4/24/2016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F6B22-3B4C-4200-A6CD-B7071FF076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B9085-FA36-4685-853C-658CCF43A6CA}" type="datetimeFigureOut">
              <a:rPr lang="en-US" smtClean="0"/>
              <a:pPr/>
              <a:t>4/24/2016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F6B22-3B4C-4200-A6CD-B7071FF076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B9085-FA36-4685-853C-658CCF43A6CA}" type="datetimeFigureOut">
              <a:rPr lang="en-US" smtClean="0"/>
              <a:pPr/>
              <a:t>4/24/2016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F6B22-3B4C-4200-A6CD-B7071FF076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B9085-FA36-4685-853C-658CCF43A6CA}" type="datetimeFigureOut">
              <a:rPr lang="en-US" smtClean="0"/>
              <a:pPr/>
              <a:t>4/24/2016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F6B22-3B4C-4200-A6CD-B7071FF076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B9085-FA36-4685-853C-658CCF43A6CA}" type="datetimeFigureOut">
              <a:rPr lang="en-US" smtClean="0"/>
              <a:pPr/>
              <a:t>4/24/2016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F6B22-3B4C-4200-A6CD-B7071FF076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B9085-FA36-4685-853C-658CCF43A6CA}" type="datetimeFigureOut">
              <a:rPr lang="en-US" smtClean="0"/>
              <a:pPr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F6B22-3B4C-4200-A6CD-B7071FF076D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s://s-media-cache-ak0.pinimg.com/736x/f4/f7/5b/f4f75b08d58ed1c0ef8da650861b2fa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2106488"/>
            <a:ext cx="5715000" cy="5715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6712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 smtClean="0"/>
              <a:t>      ENLIFE</a:t>
            </a:r>
            <a:endParaRPr lang="en-US" sz="48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6024" y="148721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u="sng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rPr>
              <a:t>Life</a:t>
            </a: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rPr>
              <a:t> is a gift- we help you take care of it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4424"/>
            <a:ext cx="9144000" cy="246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56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98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45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Riste\Desktop\AirCheck - PPT\slide.2 (Custom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468560" y="0"/>
            <a:ext cx="10287001" cy="685800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-468560" y="2132856"/>
            <a:ext cx="10297144" cy="1656184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AutoShape 2" descr="https://images.unsplash.com/photo-1434425937023-dd37d1512d9d?ixlib=rb-0.3.5&amp;q=80&amp;fm=jpg&amp;crop=entropy&amp;s=8e8b16c93a48cad4f86ca0f5be5a64c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34888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We believe that people should live a healthy live.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http://cdn.lightgalleries.net/4bd5ec03b1d55/images/BG_Psych_Ward_06_resized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52536" y="0"/>
            <a:ext cx="9629906" cy="6885384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-468560" y="2132856"/>
            <a:ext cx="10297144" cy="1656184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AutoShape 2" descr="https://images.unsplash.com/photo-1434425937023-dd37d1512d9d?ixlib=rb-0.3.5&amp;q=80&amp;fm=jpg&amp;crop=entropy&amp;s=8e8b16c93a48cad4f86ca0f5be5a64c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34888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GB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Do you know the every 4</a:t>
            </a:r>
            <a:r>
              <a:rPr lang="en-GB" b="1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</a:t>
            </a:r>
            <a:r>
              <a:rPr lang="en-GB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person suffers from allergies?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https://images.unsplash.com/photo-1434425937023-dd37d1512d9d?ixlib=rb-0.3.5&amp;q=80&amp;fm=jpg&amp;crop=entropy&amp;s=8e8b16c93a48cad4f86ca0f5be5a64c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410" name="Picture 2" descr="https://c2.staticflickr.com/4/3289/2825789762_1ed1983029_z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900608" y="-387424"/>
            <a:ext cx="5095874" cy="7620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5976" y="2636912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3600" b="1" dirty="0"/>
              <a:t/>
            </a:r>
            <a:br>
              <a:rPr lang="en-US" sz="3600" b="1" dirty="0"/>
            </a:br>
            <a:r>
              <a:rPr lang="en-US" sz="3600" b="1" dirty="0" smtClean="0"/>
              <a:t>We help people to </a:t>
            </a:r>
            <a:br>
              <a:rPr lang="en-US" sz="3600" b="1" dirty="0" smtClean="0"/>
            </a:br>
            <a:r>
              <a:rPr lang="en-US" sz="3600" b="1" dirty="0" smtClean="0"/>
              <a:t>obtain information </a:t>
            </a:r>
            <a:br>
              <a:rPr lang="en-US" sz="3600" b="1" dirty="0" smtClean="0"/>
            </a:br>
            <a:r>
              <a:rPr lang="en-US" sz="3600" b="1" dirty="0" smtClean="0"/>
              <a:t>concerning their health.</a:t>
            </a:r>
            <a:br>
              <a:rPr lang="en-US" sz="3600" b="1" dirty="0" smtClean="0"/>
            </a:b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94" name="Picture 10" descr="C:\Users\Riste\Desktop\AirCheck - PPT\829d24cf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052736" y="0"/>
            <a:ext cx="13096875" cy="6858000"/>
          </a:xfrm>
          <a:prstGeom prst="rect">
            <a:avLst/>
          </a:prstGeom>
          <a:noFill/>
        </p:spPr>
      </p:pic>
      <p:sp>
        <p:nvSpPr>
          <p:cNvPr id="1026" name="AutoShape 2" descr="https://images.unsplash.com/photo-1434425937023-dd37d1512d9d?ixlib=rb-0.3.5&amp;q=80&amp;fm=jpg&amp;crop=entropy&amp;s=8e8b16c93a48cad4f86ca0f5be5a64c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8520" y="160338"/>
            <a:ext cx="9505056" cy="1143000"/>
          </a:xfrm>
        </p:spPr>
        <p:txBody>
          <a:bodyPr>
            <a:normAutofit fontScale="90000"/>
          </a:bodyPr>
          <a:lstStyle/>
          <a:p>
            <a:r>
              <a:rPr lang="en-US" sz="4800" dirty="0" smtClean="0">
                <a:solidFill>
                  <a:schemeClr val="tx2">
                    <a:lumMod val="75000"/>
                  </a:schemeClr>
                </a:solidFill>
              </a:rPr>
              <a:t>Everything starts when the user inputs </a:t>
            </a:r>
            <a:r>
              <a:rPr lang="en-US" sz="4800" dirty="0" smtClean="0">
                <a:solidFill>
                  <a:schemeClr val="bg1"/>
                </a:solidFill>
              </a:rPr>
              <a:t>their </a:t>
            </a:r>
            <a:r>
              <a:rPr lang="en-US" sz="4800" dirty="0" smtClean="0">
                <a:solidFill>
                  <a:schemeClr val="bg1">
                    <a:lumMod val="95000"/>
                  </a:schemeClr>
                </a:solidFill>
              </a:rPr>
              <a:t>symptoms</a:t>
            </a:r>
            <a:endParaRPr lang="en-US" sz="48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9373"/>
            <a:ext cx="9144000" cy="333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78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C:\Users\Riste\Desktop\AirCheck - PPT\photo-1414497729697-b8555ba6c1c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-468560" y="2204864"/>
            <a:ext cx="10297144" cy="1656184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77788" y="1700808"/>
            <a:ext cx="8388424" cy="2160240"/>
          </a:xfrm>
        </p:spPr>
        <p:txBody>
          <a:bodyPr>
            <a:noAutofit/>
          </a:bodyPr>
          <a:lstStyle/>
          <a:p>
            <a:pPr algn="l"/>
            <a:r>
              <a:rPr lang="en-US" sz="3300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33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3300" dirty="0" smtClean="0">
                <a:solidFill>
                  <a:schemeClr val="tx2">
                    <a:lumMod val="75000"/>
                  </a:schemeClr>
                </a:solidFill>
              </a:rPr>
              <a:t>Our platform utilizes data analytics to match user's symptoms against NASA's data.</a:t>
            </a:r>
            <a:endParaRPr lang="en-US" sz="33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4371"/>
            <a:ext cx="9144000" cy="330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92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468560" y="0"/>
            <a:ext cx="10297144" cy="1656184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As a result, the user gets a detailed diagnosis.</a:t>
            </a:r>
            <a:br>
              <a:rPr lang="en-US" dirty="0" smtClean="0">
                <a:solidFill>
                  <a:schemeClr val="tx2">
                    <a:lumMod val="75000"/>
                  </a:schemeClr>
                </a:solidFill>
              </a:rPr>
            </a:b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8433" name="Picture 1" descr="C:\Users\Riste\Desktop\AirCheck - PPT\baby-doctor-bea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2908" y="1412776"/>
            <a:ext cx="5847825" cy="50924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42</Words>
  <Application>Microsoft Office PowerPoint</Application>
  <PresentationFormat>On-screen Show (4:3)</PresentationFormat>
  <Paragraphs>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      ENLIFE</vt:lpstr>
      <vt:lpstr>We believe that people should live a healthy live.</vt:lpstr>
      <vt:lpstr>Do you know the every 4th person suffers from allergies?</vt:lpstr>
      <vt:lpstr> We help people to  obtain information  concerning their health. </vt:lpstr>
      <vt:lpstr>Everything starts when the user inputs their symptoms</vt:lpstr>
      <vt:lpstr>PowerPoint Presentation</vt:lpstr>
      <vt:lpstr> Our platform utilizes data analytics to match user's symptoms against NASA's data.</vt:lpstr>
      <vt:lpstr>PowerPoint Presentation</vt:lpstr>
      <vt:lpstr>  As a result, the user gets a detailed diagnosis.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Riste</dc:creator>
  <cp:lastModifiedBy>Marija Todosovska</cp:lastModifiedBy>
  <cp:revision>29</cp:revision>
  <dcterms:created xsi:type="dcterms:W3CDTF">2016-04-23T14:55:16Z</dcterms:created>
  <dcterms:modified xsi:type="dcterms:W3CDTF">2016-04-24T08:38:51Z</dcterms:modified>
</cp:coreProperties>
</file>