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79" r:id="rId4"/>
    <p:sldId id="280" r:id="rId5"/>
    <p:sldId id="278" r:id="rId6"/>
    <p:sldId id="281" r:id="rId7"/>
    <p:sldId id="282" r:id="rId8"/>
    <p:sldId id="283" r:id="rId9"/>
    <p:sldId id="284" r:id="rId10"/>
    <p:sldId id="285" r:id="rId11"/>
    <p:sldId id="291" r:id="rId12"/>
    <p:sldId id="292" r:id="rId13"/>
    <p:sldId id="287" r:id="rId14"/>
    <p:sldId id="286" r:id="rId15"/>
    <p:sldId id="258" r:id="rId16"/>
    <p:sldId id="290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3AD7"/>
    <a:srgbClr val="FF7C80"/>
    <a:srgbClr val="FF3399"/>
    <a:srgbClr val="CD0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4660"/>
  </p:normalViewPr>
  <p:slideViewPr>
    <p:cSldViewPr>
      <p:cViewPr varScale="1">
        <p:scale>
          <a:sx n="70" d="100"/>
          <a:sy n="70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2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3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5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5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3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4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0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657D-8610-452E-923B-C9CF4F0D243C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92CE-48F0-4D8A-B208-C13F1FCCE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3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34" y="574612"/>
            <a:ext cx="808250" cy="80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36" y="558450"/>
            <a:ext cx="808250" cy="8082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18" y="558450"/>
            <a:ext cx="808250" cy="808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94" y="1382862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98" y="1366700"/>
            <a:ext cx="808250" cy="8082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94" y="1366700"/>
            <a:ext cx="808250" cy="8082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34" y="2207274"/>
            <a:ext cx="808250" cy="8082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36" y="2191112"/>
            <a:ext cx="808250" cy="808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55" y="2191112"/>
            <a:ext cx="808250" cy="808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1680" y="3420767"/>
            <a:ext cx="5616624" cy="1323439"/>
          </a:xfrm>
          <a:prstGeom prst="rect">
            <a:avLst/>
          </a:prstGeom>
          <a:solidFill>
            <a:schemeClr val="accent4"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solidFill>
                  <a:schemeClr val="bg1"/>
                </a:solidFill>
              </a:rPr>
              <a:t>Smart </a:t>
            </a:r>
            <a:br>
              <a:rPr lang="en-GB" altLang="en-US" sz="4000" b="1" dirty="0">
                <a:solidFill>
                  <a:schemeClr val="bg1"/>
                </a:solidFill>
              </a:rPr>
            </a:br>
            <a:r>
              <a:rPr lang="en-GB" altLang="en-US" sz="4000" b="1" dirty="0">
                <a:solidFill>
                  <a:schemeClr val="bg1"/>
                </a:solidFill>
              </a:rPr>
              <a:t>Car Accident </a:t>
            </a:r>
            <a:r>
              <a:rPr lang="en-GB" altLang="en-US" sz="4000" b="1" dirty="0" smtClean="0">
                <a:solidFill>
                  <a:schemeClr val="bg1"/>
                </a:solidFill>
              </a:rPr>
              <a:t>a </a:t>
            </a:r>
            <a:r>
              <a:rPr lang="en-GB" altLang="en-US" sz="4000" b="1" dirty="0">
                <a:solidFill>
                  <a:schemeClr val="bg1"/>
                </a:solidFill>
              </a:rPr>
              <a:t>Report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7557" y="5019973"/>
            <a:ext cx="3672408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400" b="1" dirty="0"/>
              <a:t>S.J.L.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2400" b="1" dirty="0"/>
              <a:t>발표자 신아름</a:t>
            </a:r>
            <a:endParaRPr lang="en-GB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940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4"/>
                </a:solidFill>
                <a:latin typeface="+mn-ea"/>
              </a:rPr>
              <a:t>개발 내용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27038" y="1864572"/>
            <a:ext cx="1201244" cy="3072768"/>
            <a:chOff x="4915705" y="1837335"/>
            <a:chExt cx="1201244" cy="3072768"/>
          </a:xfrm>
        </p:grpSpPr>
        <p:pic>
          <p:nvPicPr>
            <p:cNvPr id="6" name="Picture 2" descr="database, streamlin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371" y="1837335"/>
              <a:ext cx="702539" cy="70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erv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705" y="3308443"/>
              <a:ext cx="1201244" cy="1601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55196" y="1455855"/>
            <a:ext cx="1668949" cy="2222137"/>
            <a:chOff x="6938712" y="2181420"/>
            <a:chExt cx="1668949" cy="2222137"/>
          </a:xfrm>
        </p:grpSpPr>
        <p:pic>
          <p:nvPicPr>
            <p:cNvPr id="9" name="Picture 16" descr="car, citroen, vehicl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712" y="2734607"/>
              <a:ext cx="1668949" cy="166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7543242" y="2181420"/>
              <a:ext cx="612671" cy="949889"/>
              <a:chOff x="7543242" y="2181420"/>
              <a:chExt cx="612671" cy="949889"/>
            </a:xfrm>
          </p:grpSpPr>
          <p:pic>
            <p:nvPicPr>
              <p:cNvPr id="11" name="Picture 8" descr="gps, location, map, marker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5117" y="2181420"/>
                <a:ext cx="408717" cy="408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8" descr="camera, device, film, movie, multimedia, recorder, video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242" y="2518638"/>
                <a:ext cx="612671" cy="61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" name="Group 12"/>
          <p:cNvGrpSpPr/>
          <p:nvPr/>
        </p:nvGrpSpPr>
        <p:grpSpPr>
          <a:xfrm>
            <a:off x="5928522" y="5136464"/>
            <a:ext cx="1922296" cy="1219201"/>
            <a:chOff x="4676775" y="5435769"/>
            <a:chExt cx="1922296" cy="1219201"/>
          </a:xfrm>
        </p:grpSpPr>
        <p:pic>
          <p:nvPicPr>
            <p:cNvPr id="17" name="Picture 6" descr="polic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775" y="5743774"/>
              <a:ext cx="663836" cy="663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desktop, window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871" y="543576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2" descr="exclamation, exclamation mark, interface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601" y="5473928"/>
              <a:ext cx="281027" cy="281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4" descr="empty site, interface, layout, websit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373" y="5703501"/>
              <a:ext cx="432187" cy="43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Elbow Connector 24"/>
          <p:cNvCxnSpPr>
            <a:stCxn id="9" idx="1"/>
          </p:cNvCxnSpPr>
          <p:nvPr/>
        </p:nvCxnSpPr>
        <p:spPr>
          <a:xfrm rot="10800000" flipV="1">
            <a:off x="3980824" y="2843517"/>
            <a:ext cx="2074373" cy="978944"/>
          </a:xfrm>
          <a:prstGeom prst="bentConnector3">
            <a:avLst>
              <a:gd name="adj1" fmla="val 390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6"/>
          <p:cNvCxnSpPr/>
          <p:nvPr/>
        </p:nvCxnSpPr>
        <p:spPr>
          <a:xfrm rot="10800000">
            <a:off x="3980822" y="4066842"/>
            <a:ext cx="1947703" cy="1553449"/>
          </a:xfrm>
          <a:prstGeom prst="bentConnector3">
            <a:avLst>
              <a:gd name="adj1" fmla="val 3256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33"/>
          <p:cNvCxnSpPr/>
          <p:nvPr/>
        </p:nvCxnSpPr>
        <p:spPr>
          <a:xfrm rot="10800000" flipV="1">
            <a:off x="3992740" y="2099407"/>
            <a:ext cx="2062456" cy="1100147"/>
          </a:xfrm>
          <a:prstGeom prst="bentConnector3">
            <a:avLst>
              <a:gd name="adj1" fmla="val 618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10070" y="371382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8088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0070" y="29687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8000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4111" y="447567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7000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27" name="Elbow Connector 46"/>
          <p:cNvCxnSpPr>
            <a:stCxn id="26" idx="3"/>
          </p:cNvCxnSpPr>
          <p:nvPr/>
        </p:nvCxnSpPr>
        <p:spPr>
          <a:xfrm>
            <a:off x="3974862" y="4706508"/>
            <a:ext cx="1953660" cy="12581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0"/>
          <p:cNvCxnSpPr/>
          <p:nvPr/>
        </p:nvCxnSpPr>
        <p:spPr>
          <a:xfrm>
            <a:off x="2258973" y="2649481"/>
            <a:ext cx="0" cy="319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19731" y="293407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8080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3175" y="334388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영상 </a:t>
            </a:r>
            <a:r>
              <a:rPr lang="ko-KR" altLang="en-US" sz="1200" smtClean="0">
                <a:latin typeface="+mn-ea"/>
              </a:rPr>
              <a:t>데이터 수신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83175" y="490772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영상 데이터 전송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54775" y="4151905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메시지 전송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수신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Rectangle 55"/>
          <p:cNvSpPr/>
          <p:nvPr/>
        </p:nvSpPr>
        <p:spPr>
          <a:xfrm>
            <a:off x="1858011" y="1196752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41300" algn="just" latinLnBrk="1">
              <a:lnSpc>
                <a:spcPct val="200000"/>
              </a:lnSpc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사용 포트 번호</a:t>
            </a:r>
            <a:endParaRPr lang="ko-KR" altLang="ko-KR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결과물 사</a:t>
            </a:r>
            <a:r>
              <a:rPr lang="ko-KR" altLang="en-US" sz="4000" b="1" dirty="0">
                <a:solidFill>
                  <a:schemeClr val="accent4"/>
                </a:solidFill>
                <a:latin typeface="+mn-ea"/>
              </a:rPr>
              <a:t>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32092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결과물 사</a:t>
            </a:r>
            <a:r>
              <a:rPr lang="ko-KR" altLang="en-US" sz="4000" b="1" dirty="0">
                <a:solidFill>
                  <a:schemeClr val="accent4"/>
                </a:solidFill>
                <a:latin typeface="+mn-ea"/>
              </a:rPr>
              <a:t>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6" y="1340768"/>
            <a:ext cx="83209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59632" y="3068960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시연 동영상</a:t>
            </a:r>
            <a:endParaRPr lang="ko-KR" altLang="en-US" sz="4000" b="1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4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기대 효과</a:t>
            </a:r>
            <a:endParaRPr lang="ko-KR" altLang="en-US" sz="4000" b="1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5" name="Picture 14" descr="https://encrypted-tbn3.gstatic.com/images?q=tbn:ANd9GcQDTsqKhkZx2TOd0hh44ZfM851yeNSYYpeqy2ppvDq4ACGCNGfy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3835930" cy="197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1207" y="3292416"/>
            <a:ext cx="6274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[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그림</a:t>
            </a:r>
            <a:r>
              <a:rPr lang="en-US" altLang="ko-KR" sz="2000" b="1" dirty="0" smtClean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5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 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뺑소니 가해자의 검거율에 도움이 될 수 있다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]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92" y="3727652"/>
            <a:ext cx="3187338" cy="21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36779" y="6129591"/>
            <a:ext cx="5315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[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그림</a:t>
            </a:r>
            <a:r>
              <a:rPr lang="en-US" altLang="ko-KR" sz="2000" b="1" dirty="0" smtClean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6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 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수사관의 업무 부담을 줄일 수 있다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.]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0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014647" y="2684239"/>
            <a:ext cx="5301769" cy="1584176"/>
            <a:chOff x="134327" y="2672916"/>
            <a:chExt cx="5301769" cy="158417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34327" y="3464205"/>
              <a:ext cx="1080120" cy="0"/>
            </a:xfrm>
            <a:prstGeom prst="line">
              <a:avLst/>
            </a:prstGeom>
            <a:ln w="57150">
              <a:solidFill>
                <a:schemeClr val="bg1">
                  <a:alpha val="8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순서도: 천공 테이프 2"/>
            <p:cNvSpPr/>
            <p:nvPr/>
          </p:nvSpPr>
          <p:spPr>
            <a:xfrm>
              <a:off x="971600" y="2672916"/>
              <a:ext cx="4464496" cy="1584176"/>
            </a:xfrm>
            <a:prstGeom prst="flowChartPunchedTap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82308" y="3091607"/>
            <a:ext cx="3384376" cy="769441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lstStyle/>
          <a:p>
            <a:r>
              <a:rPr lang="en-US" altLang="ko-KR" sz="4400" dirty="0" smtClean="0">
                <a:solidFill>
                  <a:srgbClr val="FF0066"/>
                </a:solidFill>
                <a:latin typeface="+mn-ea"/>
              </a:rPr>
              <a:t>Q&amp;A</a:t>
            </a:r>
            <a:endParaRPr lang="ko-KR" altLang="en-US" sz="4400" dirty="0">
              <a:solidFill>
                <a:srgbClr val="FF0066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608" y="1076716"/>
            <a:ext cx="3454099" cy="402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71600" y="2672916"/>
            <a:ext cx="5544616" cy="1584176"/>
            <a:chOff x="971600" y="2672916"/>
            <a:chExt cx="5544616" cy="158417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36096" y="3465004"/>
              <a:ext cx="1080120" cy="0"/>
            </a:xfrm>
            <a:prstGeom prst="line">
              <a:avLst/>
            </a:prstGeom>
            <a:ln w="57150">
              <a:solidFill>
                <a:schemeClr val="bg1">
                  <a:alpha val="8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순서도: 천공 테이프 2"/>
            <p:cNvSpPr/>
            <p:nvPr/>
          </p:nvSpPr>
          <p:spPr>
            <a:xfrm>
              <a:off x="971600" y="2672916"/>
              <a:ext cx="4464496" cy="1584176"/>
            </a:xfrm>
            <a:prstGeom prst="flowChartPunchedTap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87624" y="3091607"/>
            <a:ext cx="3384376" cy="769441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lstStyle/>
          <a:p>
            <a:r>
              <a:rPr lang="ko-KR" altLang="en-US" sz="4400" dirty="0" smtClean="0">
                <a:solidFill>
                  <a:srgbClr val="FF0066"/>
                </a:solidFill>
                <a:latin typeface="+mn-ea"/>
              </a:rPr>
              <a:t>감사합니다</a:t>
            </a:r>
            <a:endParaRPr lang="ko-KR" altLang="en-US" sz="4400" dirty="0">
              <a:solidFill>
                <a:srgbClr val="FF0066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0412" y="1199418"/>
            <a:ext cx="3454099" cy="402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사고 목격자를 찾습니다</a:t>
            </a:r>
            <a:endParaRPr lang="ko-KR" altLang="en-US" sz="4000" b="1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6" name="Picture 12" descr="http://thejmhlawfirm.com/wp-content/uploads/2015/07/car-wreck-four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823063" cy="260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3" descr="http://cfile4.uf.tistory.com/image/171D53384FA2383621FE2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26" y="3573017"/>
            <a:ext cx="3809556" cy="24030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4"/>
          <p:cNvSpPr/>
          <p:nvPr/>
        </p:nvSpPr>
        <p:spPr>
          <a:xfrm>
            <a:off x="4559609" y="5976115"/>
            <a:ext cx="4584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ctr" fontAlgn="base">
              <a:lnSpc>
                <a:spcPct val="20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[</a:t>
            </a:r>
            <a:r>
              <a:rPr lang="ko-KR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그림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2 </a:t>
            </a:r>
            <a:r>
              <a:rPr lang="ko-KR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뺑소니 목격자를 찾는 현수막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]</a:t>
            </a:r>
            <a:endParaRPr lang="ko-KR" altLang="ko-KR" sz="20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539552" y="4231204"/>
            <a:ext cx="3738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ctr" fontAlgn="base">
              <a:lnSpc>
                <a:spcPct val="20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[</a:t>
            </a:r>
            <a:r>
              <a:rPr lang="ko-KR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그림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1 </a:t>
            </a:r>
            <a:r>
              <a:rPr lang="ko-KR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교통 사고 현장의 예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]</a:t>
            </a:r>
            <a:endParaRPr lang="ko-KR" altLang="ko-KR" sz="2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사고 목격자를 찾습니다</a:t>
            </a:r>
            <a:endParaRPr lang="ko-KR" altLang="en-US" sz="4000" b="1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4035" y="52197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smtClean="0"/>
              <a:t>사고 대응</a:t>
            </a:r>
            <a:endParaRPr lang="en-US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87624" y="1898731"/>
            <a:ext cx="8361363" cy="3090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112, 119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신고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en-US" sz="2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차 사고 예방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b="1" dirty="0" smtClean="0">
                <a:solidFill>
                  <a:schemeClr val="tx1"/>
                </a:solidFill>
              </a:rPr>
              <a:t>사고 현장 기록</a:t>
            </a:r>
            <a:endParaRPr lang="en-US" altLang="en-US" sz="2800" b="1" dirty="0" smtClean="0">
              <a:solidFill>
                <a:schemeClr val="tx1"/>
              </a:solidFill>
            </a:endParaRPr>
          </a:p>
          <a:p>
            <a:pPr lvl="1" algn="l"/>
            <a:r>
              <a:rPr lang="ko-KR" altLang="en-US" sz="2400" b="1" dirty="0" smtClean="0">
                <a:solidFill>
                  <a:schemeClr val="tx1"/>
                </a:solidFill>
              </a:rPr>
              <a:t>증거 자료 확보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cal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5" y="1898731"/>
            <a:ext cx="514163" cy="51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arning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0" y="2906809"/>
            <a:ext cx="606351" cy="6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36793" y="4095913"/>
            <a:ext cx="750831" cy="750832"/>
            <a:chOff x="3140876" y="4733981"/>
            <a:chExt cx="750831" cy="750832"/>
          </a:xfrm>
        </p:grpSpPr>
        <p:pic>
          <p:nvPicPr>
            <p:cNvPr id="12" name="Picture 6" descr="call, phone, smar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876" y="4733981"/>
              <a:ext cx="750831" cy="750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6" name="개체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471415"/>
                </p:ext>
              </p:extLst>
            </p:nvPr>
          </p:nvGraphicFramePr>
          <p:xfrm>
            <a:off x="3379934" y="4935685"/>
            <a:ext cx="318941" cy="318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Image" r:id="rId9" imgW="1473016" imgH="1473016" progId="">
                    <p:embed/>
                  </p:oleObj>
                </mc:Choice>
                <mc:Fallback>
                  <p:oleObj name="Image" r:id="rId9" imgW="1473016" imgH="147301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934" y="4935685"/>
                          <a:ext cx="318941" cy="3189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30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사고 목격자를 찾습니다</a:t>
            </a:r>
            <a:endParaRPr lang="ko-KR" altLang="en-US" sz="4000" b="1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4035" y="52197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smtClean="0"/>
              <a:t>사고 대응</a:t>
            </a:r>
            <a:endParaRPr lang="en-US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87624" y="1898731"/>
            <a:ext cx="8361363" cy="3090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112, 119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신고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en-US" sz="2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차 사고 예방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l"/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800" b="1" dirty="0" smtClean="0">
                <a:solidFill>
                  <a:schemeClr val="tx1"/>
                </a:solidFill>
              </a:rPr>
              <a:t>사고 현장 기록</a:t>
            </a:r>
            <a:endParaRPr lang="en-US" altLang="en-US" sz="2800" b="1" dirty="0" smtClean="0">
              <a:solidFill>
                <a:schemeClr val="tx1"/>
              </a:solidFill>
            </a:endParaRPr>
          </a:p>
          <a:p>
            <a:pPr lvl="1" algn="l"/>
            <a:r>
              <a:rPr lang="ko-KR" altLang="en-US" sz="2400" b="1" dirty="0" smtClean="0">
                <a:solidFill>
                  <a:schemeClr val="tx1"/>
                </a:solidFill>
              </a:rPr>
              <a:t>증거 자료 확보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cal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5" y="1898731"/>
            <a:ext cx="514163" cy="51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arning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0" y="2906809"/>
            <a:ext cx="606351" cy="6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36793" y="4095913"/>
            <a:ext cx="750831" cy="750832"/>
            <a:chOff x="3140876" y="4733981"/>
            <a:chExt cx="750831" cy="750832"/>
          </a:xfrm>
        </p:grpSpPr>
        <p:pic>
          <p:nvPicPr>
            <p:cNvPr id="12" name="Picture 6" descr="call, phone, smar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876" y="4733981"/>
              <a:ext cx="750831" cy="750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6" name="개체 15"/>
            <p:cNvGraphicFramePr>
              <a:graphicFrameLocks noChangeAspect="1"/>
            </p:cNvGraphicFramePr>
            <p:nvPr>
              <p:extLst/>
            </p:nvPr>
          </p:nvGraphicFramePr>
          <p:xfrm>
            <a:off x="3379934" y="4935685"/>
            <a:ext cx="318941" cy="318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Image" r:id="rId9" imgW="1473016" imgH="1473016" progId="">
                    <p:embed/>
                  </p:oleObj>
                </mc:Choice>
                <mc:Fallback>
                  <p:oleObj name="Image" r:id="rId9" imgW="1473016" imgH="147301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934" y="4935685"/>
                          <a:ext cx="318941" cy="3189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직사각형 16"/>
          <p:cNvSpPr/>
          <p:nvPr/>
        </p:nvSpPr>
        <p:spPr>
          <a:xfrm>
            <a:off x="531499" y="3807504"/>
            <a:ext cx="3320207" cy="1412277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구부러진 연결선 2"/>
          <p:cNvCxnSpPr/>
          <p:nvPr/>
        </p:nvCxnSpPr>
        <p:spPr>
          <a:xfrm flipV="1">
            <a:off x="3851706" y="3997284"/>
            <a:ext cx="1157129" cy="36933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68533" y="4181950"/>
            <a:ext cx="24497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ko-KR" altLang="en-US" sz="2200" b="1" dirty="0">
                <a:solidFill>
                  <a:srgbClr val="FF0000"/>
                </a:solidFill>
              </a:rPr>
              <a:t>가장 어려운 부분</a:t>
            </a:r>
            <a:r>
              <a:rPr lang="en-US" altLang="ko-KR" sz="2200" b="1" dirty="0">
                <a:solidFill>
                  <a:srgbClr val="FF0000"/>
                </a:solidFill>
              </a:rPr>
              <a:t>!</a:t>
            </a:r>
            <a:endParaRPr lang="en-US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사고 목격자를 찾습니다</a:t>
            </a:r>
            <a:endParaRPr lang="ko-KR" altLang="en-US" sz="4000" b="1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28664" y="1149043"/>
            <a:ext cx="42306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만약</a:t>
            </a:r>
            <a:r>
              <a:rPr lang="en-US" altLang="ko-KR" b="1" smtClean="0"/>
              <a:t>?</a:t>
            </a:r>
            <a:endParaRPr lang="en-US" altLang="en-US" b="1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749327" y="2301568"/>
            <a:ext cx="378936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ko-KR" altLang="en-US" sz="3000" kern="0" dirty="0">
                <a:latin typeface="+mn-ea"/>
              </a:rPr>
              <a:t>사고 소식 전파</a:t>
            </a:r>
            <a:endParaRPr lang="en-US" altLang="ko-KR" sz="3000" kern="0" dirty="0">
              <a:latin typeface="+mn-ea"/>
            </a:endParaRPr>
          </a:p>
          <a:p>
            <a:pPr eaLnBrk="1" hangingPunct="1"/>
            <a:endParaRPr lang="en-US" altLang="ko-KR" sz="3000" kern="0" dirty="0">
              <a:latin typeface="+mn-ea"/>
            </a:endParaRPr>
          </a:p>
          <a:p>
            <a:pPr eaLnBrk="1" hangingPunct="1"/>
            <a:r>
              <a:rPr lang="ko-KR" altLang="en-US" sz="3000" kern="0" dirty="0">
                <a:latin typeface="+mn-ea"/>
              </a:rPr>
              <a:t>주변 차량 검색</a:t>
            </a:r>
            <a:endParaRPr lang="en-US" altLang="ko-KR" sz="3000" kern="0" dirty="0">
              <a:latin typeface="+mn-ea"/>
            </a:endParaRPr>
          </a:p>
          <a:p>
            <a:pPr eaLnBrk="1" hangingPunct="1"/>
            <a:endParaRPr lang="en-US" altLang="ko-KR" sz="3000" kern="0" dirty="0">
              <a:latin typeface="+mn-ea"/>
            </a:endParaRPr>
          </a:p>
          <a:p>
            <a:pPr eaLnBrk="1" hangingPunct="1"/>
            <a:r>
              <a:rPr lang="ko-KR" altLang="en-US" sz="3000" kern="0" dirty="0">
                <a:latin typeface="+mn-ea"/>
              </a:rPr>
              <a:t>사고 소식 전파</a:t>
            </a:r>
            <a:endParaRPr lang="en-US" altLang="ko-KR" sz="3000" kern="0" dirty="0">
              <a:latin typeface="+mn-ea"/>
            </a:endParaRPr>
          </a:p>
          <a:p>
            <a:pPr eaLnBrk="1" hangingPunct="1"/>
            <a:endParaRPr lang="en-US" altLang="ko-KR" sz="3000" kern="0" dirty="0">
              <a:latin typeface="+mn-ea"/>
            </a:endParaRPr>
          </a:p>
          <a:p>
            <a:pPr eaLnBrk="1" hangingPunct="1"/>
            <a:r>
              <a:rPr lang="ko-KR" altLang="en-US" sz="3000" kern="0" dirty="0">
                <a:latin typeface="+mn-ea"/>
              </a:rPr>
              <a:t>블랙 박스 수집</a:t>
            </a:r>
            <a:endParaRPr lang="en-US" altLang="ko-KR" sz="3000" kern="0" dirty="0">
              <a:latin typeface="+mn-ea"/>
            </a:endParaRPr>
          </a:p>
          <a:p>
            <a:pPr eaLnBrk="1" hangingPunct="1"/>
            <a:endParaRPr lang="en-US" altLang="en-US" sz="3000" kern="0" dirty="0">
              <a:latin typeface="+mn-ea"/>
            </a:endParaRPr>
          </a:p>
        </p:txBody>
      </p:sp>
      <p:pic>
        <p:nvPicPr>
          <p:cNvPr id="16" name="Picture 2" descr="wifi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08" y="2315233"/>
            <a:ext cx="544980" cy="54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camera, device, film, movie, multimedia, recorder, video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99" y="5649759"/>
            <a:ext cx="612671" cy="61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nnouncement, megaphon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72" y="4478234"/>
            <a:ext cx="636249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elp, question mar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49" y="3386389"/>
            <a:ext cx="588097" cy="58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아이디어 설계</a:t>
            </a:r>
            <a:endParaRPr lang="ko-KR" altLang="en-US" sz="4000" b="1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97438" y="1600200"/>
            <a:ext cx="378936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en-US" sz="2400" kern="0" dirty="0"/>
          </a:p>
        </p:txBody>
      </p:sp>
      <p:grpSp>
        <p:nvGrpSpPr>
          <p:cNvPr id="21" name="Group 4"/>
          <p:cNvGrpSpPr/>
          <p:nvPr/>
        </p:nvGrpSpPr>
        <p:grpSpPr>
          <a:xfrm>
            <a:off x="4720798" y="2152888"/>
            <a:ext cx="1201244" cy="2379359"/>
            <a:chOff x="4915705" y="2530744"/>
            <a:chExt cx="1201244" cy="2379359"/>
          </a:xfrm>
        </p:grpSpPr>
        <p:pic>
          <p:nvPicPr>
            <p:cNvPr id="22" name="Picture 2" descr="database, streamlin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601" y="2530744"/>
              <a:ext cx="702539" cy="70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erv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705" y="3308443"/>
              <a:ext cx="1201244" cy="1601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1"/>
          <p:cNvGrpSpPr/>
          <p:nvPr/>
        </p:nvGrpSpPr>
        <p:grpSpPr>
          <a:xfrm>
            <a:off x="7696200" y="2412863"/>
            <a:ext cx="1219200" cy="2119384"/>
            <a:chOff x="7659781" y="4689142"/>
            <a:chExt cx="1219200" cy="2119384"/>
          </a:xfrm>
        </p:grpSpPr>
        <p:pic>
          <p:nvPicPr>
            <p:cNvPr id="25" name="Picture 14" descr="automobile, car, cars, vehicl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781" y="55893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 descr="gps, location, map, mark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559" y="4689142"/>
              <a:ext cx="408717" cy="408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8" descr="camera, device, film, movie, multimedia, recorder, video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684" y="5026360"/>
              <a:ext cx="612671" cy="61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5"/>
          <p:cNvGrpSpPr/>
          <p:nvPr/>
        </p:nvGrpSpPr>
        <p:grpSpPr>
          <a:xfrm>
            <a:off x="4223815" y="5272880"/>
            <a:ext cx="1922296" cy="1219201"/>
            <a:chOff x="4676775" y="5435769"/>
            <a:chExt cx="1922296" cy="1219201"/>
          </a:xfrm>
        </p:grpSpPr>
        <p:pic>
          <p:nvPicPr>
            <p:cNvPr id="29" name="Picture 6" descr="polic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775" y="5743774"/>
              <a:ext cx="663836" cy="663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0" descr="desktop, window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871" y="543576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2" descr="exclamation, exclamation mark, interface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601" y="5473928"/>
              <a:ext cx="281027" cy="281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4" descr="empty site, interface, layout, websit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373" y="5703501"/>
              <a:ext cx="432187" cy="43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/>
          <p:cNvSpPr txBox="1"/>
          <p:nvPr/>
        </p:nvSpPr>
        <p:spPr>
          <a:xfrm>
            <a:off x="4894464" y="1691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23815" y="63904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 프로그램</a:t>
            </a:r>
            <a:endParaRPr lang="ko-KR" altLang="en-US" dirty="0"/>
          </a:p>
        </p:txBody>
      </p:sp>
      <p:sp>
        <p:nvSpPr>
          <p:cNvPr id="35" name="Explosion 1 13"/>
          <p:cNvSpPr/>
          <p:nvPr/>
        </p:nvSpPr>
        <p:spPr>
          <a:xfrm>
            <a:off x="106135" y="2152888"/>
            <a:ext cx="2560320" cy="275713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9"/>
          <p:cNvGrpSpPr/>
          <p:nvPr/>
        </p:nvGrpSpPr>
        <p:grpSpPr>
          <a:xfrm>
            <a:off x="557870" y="2586535"/>
            <a:ext cx="1668949" cy="2222137"/>
            <a:chOff x="6938712" y="2181420"/>
            <a:chExt cx="1668949" cy="2222137"/>
          </a:xfrm>
        </p:grpSpPr>
        <p:pic>
          <p:nvPicPr>
            <p:cNvPr id="37" name="Picture 16" descr="car, citroen, vehicle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712" y="2734607"/>
              <a:ext cx="1668949" cy="166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"/>
            <p:cNvGrpSpPr/>
            <p:nvPr/>
          </p:nvGrpSpPr>
          <p:grpSpPr>
            <a:xfrm>
              <a:off x="7543242" y="2181420"/>
              <a:ext cx="612671" cy="949889"/>
              <a:chOff x="7543242" y="2181420"/>
              <a:chExt cx="612671" cy="949889"/>
            </a:xfrm>
          </p:grpSpPr>
          <p:pic>
            <p:nvPicPr>
              <p:cNvPr id="39" name="Picture 8" descr="gps, location, map, marker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5117" y="2181420"/>
                <a:ext cx="408717" cy="408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8" descr="camera, device, film, movie, multimedia, recorder, video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242" y="2518638"/>
                <a:ext cx="612671" cy="61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1" name="Explosion 1 14"/>
          <p:cNvSpPr/>
          <p:nvPr/>
        </p:nvSpPr>
        <p:spPr>
          <a:xfrm>
            <a:off x="1972685" y="760093"/>
            <a:ext cx="2063115" cy="2446612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Group 6"/>
          <p:cNvGrpSpPr/>
          <p:nvPr/>
        </p:nvGrpSpPr>
        <p:grpSpPr>
          <a:xfrm>
            <a:off x="2437094" y="913258"/>
            <a:ext cx="1219200" cy="1911715"/>
            <a:chOff x="2999822" y="3453668"/>
            <a:chExt cx="1219200" cy="1911715"/>
          </a:xfrm>
        </p:grpSpPr>
        <p:pic>
          <p:nvPicPr>
            <p:cNvPr id="43" name="Picture 12" descr="car, directions ico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22" y="414618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 2"/>
            <p:cNvGrpSpPr/>
            <p:nvPr/>
          </p:nvGrpSpPr>
          <p:grpSpPr>
            <a:xfrm>
              <a:off x="3382547" y="3453668"/>
              <a:ext cx="612671" cy="949889"/>
              <a:chOff x="3382547" y="3453668"/>
              <a:chExt cx="612671" cy="949889"/>
            </a:xfrm>
          </p:grpSpPr>
          <p:pic>
            <p:nvPicPr>
              <p:cNvPr id="45" name="Picture 8" descr="gps, location, map, marker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4422" y="3453668"/>
                <a:ext cx="408717" cy="408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8" descr="camera, device, film, movie, multimedia, recorder, video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2547" y="3790886"/>
                <a:ext cx="612671" cy="61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7" name="TextBox 46"/>
          <p:cNvSpPr txBox="1"/>
          <p:nvPr/>
        </p:nvSpPr>
        <p:spPr>
          <a:xfrm>
            <a:off x="682164" y="49100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Accident Car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17470" y="300343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Around Car</a:t>
            </a:r>
            <a:endParaRPr lang="ko-KR" altLang="en-US" dirty="0"/>
          </a:p>
        </p:txBody>
      </p:sp>
      <p:cxnSp>
        <p:nvCxnSpPr>
          <p:cNvPr id="49" name="Straight Arrow Connector 21"/>
          <p:cNvCxnSpPr/>
          <p:nvPr/>
        </p:nvCxnSpPr>
        <p:spPr>
          <a:xfrm flipV="1">
            <a:off x="2226819" y="3863181"/>
            <a:ext cx="2345181" cy="334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23"/>
          <p:cNvCxnSpPr/>
          <p:nvPr/>
        </p:nvCxnSpPr>
        <p:spPr>
          <a:xfrm flipH="1" flipV="1">
            <a:off x="3651378" y="2617221"/>
            <a:ext cx="920623" cy="914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26"/>
          <p:cNvCxnSpPr/>
          <p:nvPr/>
        </p:nvCxnSpPr>
        <p:spPr>
          <a:xfrm>
            <a:off x="5376189" y="4540260"/>
            <a:ext cx="9192" cy="746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7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개발 내용</a:t>
            </a:r>
            <a:endParaRPr lang="ko-KR" altLang="en-US" sz="4000" b="1" dirty="0">
              <a:solidFill>
                <a:schemeClr val="accent4"/>
              </a:solidFill>
              <a:latin typeface="+mn-ea"/>
            </a:endParaRPr>
          </a:p>
        </p:txBody>
      </p:sp>
      <p:grpSp>
        <p:nvGrpSpPr>
          <p:cNvPr id="95" name="Group 4"/>
          <p:cNvGrpSpPr/>
          <p:nvPr/>
        </p:nvGrpSpPr>
        <p:grpSpPr>
          <a:xfrm>
            <a:off x="4720798" y="2821146"/>
            <a:ext cx="1201244" cy="2379359"/>
            <a:chOff x="4915705" y="2530744"/>
            <a:chExt cx="1201244" cy="2379359"/>
          </a:xfrm>
        </p:grpSpPr>
        <p:pic>
          <p:nvPicPr>
            <p:cNvPr id="96" name="Picture 2" descr="database, streamlin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601" y="2530744"/>
              <a:ext cx="702539" cy="70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serv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705" y="3308443"/>
              <a:ext cx="1201244" cy="1601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1"/>
          <p:cNvGrpSpPr/>
          <p:nvPr/>
        </p:nvGrpSpPr>
        <p:grpSpPr>
          <a:xfrm>
            <a:off x="7696200" y="3081121"/>
            <a:ext cx="1219200" cy="2119384"/>
            <a:chOff x="7659781" y="4689142"/>
            <a:chExt cx="1219200" cy="2119384"/>
          </a:xfrm>
        </p:grpSpPr>
        <p:pic>
          <p:nvPicPr>
            <p:cNvPr id="99" name="Picture 14" descr="automobile, car, cars, vehicl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781" y="55893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8" descr="gps, location, map, mark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559" y="4689142"/>
              <a:ext cx="408717" cy="408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8" descr="camera, device, film, movie, multimedia, recorder, video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684" y="5026360"/>
              <a:ext cx="612671" cy="61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5"/>
          <p:cNvGrpSpPr/>
          <p:nvPr/>
        </p:nvGrpSpPr>
        <p:grpSpPr>
          <a:xfrm>
            <a:off x="4223815" y="5272880"/>
            <a:ext cx="1922296" cy="1219201"/>
            <a:chOff x="4676775" y="5435769"/>
            <a:chExt cx="1922296" cy="1219201"/>
          </a:xfrm>
        </p:grpSpPr>
        <p:pic>
          <p:nvPicPr>
            <p:cNvPr id="103" name="Picture 6" descr="polic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775" y="5743774"/>
              <a:ext cx="663836" cy="663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0" descr="desktop, windows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871" y="543576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2" descr="exclamation, exclamation mark, interface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601" y="5473928"/>
              <a:ext cx="281027" cy="281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4" descr="empty site, interface, layout, websit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373" y="5703501"/>
              <a:ext cx="432187" cy="43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44"/>
          <p:cNvGrpSpPr/>
          <p:nvPr/>
        </p:nvGrpSpPr>
        <p:grpSpPr>
          <a:xfrm>
            <a:off x="6287589" y="3621777"/>
            <a:ext cx="1236617" cy="527114"/>
            <a:chOff x="6287589" y="2953519"/>
            <a:chExt cx="1236617" cy="527114"/>
          </a:xfrm>
        </p:grpSpPr>
        <p:cxnSp>
          <p:nvCxnSpPr>
            <p:cNvPr id="108" name="Straight Arrow Connector 12"/>
            <p:cNvCxnSpPr/>
            <p:nvPr/>
          </p:nvCxnSpPr>
          <p:spPr>
            <a:xfrm flipH="1" flipV="1">
              <a:off x="6287589" y="3230880"/>
              <a:ext cx="1236617" cy="249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753587" y="295351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gps</a:t>
              </a:r>
              <a:endParaRPr lang="ko-KR" altLang="en-US" dirty="0"/>
            </a:p>
          </p:txBody>
        </p:sp>
      </p:grpSp>
      <p:grpSp>
        <p:nvGrpSpPr>
          <p:cNvPr id="110" name="Group 45"/>
          <p:cNvGrpSpPr/>
          <p:nvPr/>
        </p:nvGrpSpPr>
        <p:grpSpPr>
          <a:xfrm>
            <a:off x="6287589" y="4430361"/>
            <a:ext cx="1193074" cy="648006"/>
            <a:chOff x="6287589" y="3762103"/>
            <a:chExt cx="1193074" cy="648006"/>
          </a:xfrm>
        </p:grpSpPr>
        <p:cxnSp>
          <p:nvCxnSpPr>
            <p:cNvPr id="111" name="Straight Arrow Connector 14"/>
            <p:cNvCxnSpPr/>
            <p:nvPr/>
          </p:nvCxnSpPr>
          <p:spPr>
            <a:xfrm>
              <a:off x="6287589" y="3762103"/>
              <a:ext cx="1193074" cy="2438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538011" y="4040777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Ack</a:t>
              </a:r>
              <a:r>
                <a:rPr lang="en-US" altLang="ko-KR" dirty="0" smtClean="0"/>
                <a:t> =0</a:t>
              </a:r>
              <a:endParaRPr lang="ko-KR" altLang="en-US" dirty="0"/>
            </a:p>
          </p:txBody>
        </p:sp>
      </p:grpSp>
      <p:sp>
        <p:nvSpPr>
          <p:cNvPr id="113" name="Explosion 1 37"/>
          <p:cNvSpPr/>
          <p:nvPr/>
        </p:nvSpPr>
        <p:spPr>
          <a:xfrm>
            <a:off x="107504" y="3429000"/>
            <a:ext cx="2560320" cy="275713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Explosion 1 38"/>
          <p:cNvSpPr/>
          <p:nvPr/>
        </p:nvSpPr>
        <p:spPr>
          <a:xfrm>
            <a:off x="1315528" y="1179073"/>
            <a:ext cx="2063115" cy="2446612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Group 9"/>
          <p:cNvGrpSpPr/>
          <p:nvPr/>
        </p:nvGrpSpPr>
        <p:grpSpPr>
          <a:xfrm>
            <a:off x="497455" y="3799151"/>
            <a:ext cx="1668949" cy="2222137"/>
            <a:chOff x="6938712" y="2181420"/>
            <a:chExt cx="1668949" cy="2222137"/>
          </a:xfrm>
        </p:grpSpPr>
        <p:pic>
          <p:nvPicPr>
            <p:cNvPr id="116" name="Picture 16" descr="car, citroen, vehicle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712" y="2734607"/>
              <a:ext cx="1668949" cy="166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7" name="Group 3"/>
            <p:cNvGrpSpPr/>
            <p:nvPr/>
          </p:nvGrpSpPr>
          <p:grpSpPr>
            <a:xfrm>
              <a:off x="7543242" y="2181420"/>
              <a:ext cx="612671" cy="949889"/>
              <a:chOff x="7543242" y="2181420"/>
              <a:chExt cx="612671" cy="949889"/>
            </a:xfrm>
          </p:grpSpPr>
          <p:pic>
            <p:nvPicPr>
              <p:cNvPr id="118" name="Picture 8" descr="gps, location, map, marker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5117" y="2181420"/>
                <a:ext cx="408717" cy="408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18" descr="camera, device, film, movie, multimedia, recorder, video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242" y="2518638"/>
                <a:ext cx="612671" cy="61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0" name="Group 6"/>
          <p:cNvGrpSpPr/>
          <p:nvPr/>
        </p:nvGrpSpPr>
        <p:grpSpPr>
          <a:xfrm>
            <a:off x="1781511" y="1186644"/>
            <a:ext cx="1219200" cy="1911715"/>
            <a:chOff x="2999822" y="3453668"/>
            <a:chExt cx="1219200" cy="1911715"/>
          </a:xfrm>
        </p:grpSpPr>
        <p:pic>
          <p:nvPicPr>
            <p:cNvPr id="121" name="Picture 12" descr="car, directions ico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22" y="414618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2" name="Group 2"/>
            <p:cNvGrpSpPr/>
            <p:nvPr/>
          </p:nvGrpSpPr>
          <p:grpSpPr>
            <a:xfrm>
              <a:off x="3382547" y="3453668"/>
              <a:ext cx="612671" cy="949889"/>
              <a:chOff x="3382547" y="3453668"/>
              <a:chExt cx="612671" cy="949889"/>
            </a:xfrm>
          </p:grpSpPr>
          <p:pic>
            <p:nvPicPr>
              <p:cNvPr id="123" name="Picture 8" descr="gps, location, map, marker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4422" y="3453668"/>
                <a:ext cx="408717" cy="408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18" descr="camera, device, film, movie, multimedia, recorder, video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2547" y="3790886"/>
                <a:ext cx="612671" cy="612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5" name="Group 46"/>
          <p:cNvGrpSpPr/>
          <p:nvPr/>
        </p:nvGrpSpPr>
        <p:grpSpPr>
          <a:xfrm>
            <a:off x="2327587" y="4430361"/>
            <a:ext cx="2248054" cy="769299"/>
            <a:chOff x="2327587" y="3762103"/>
            <a:chExt cx="2248054" cy="769299"/>
          </a:xfrm>
        </p:grpSpPr>
        <p:cxnSp>
          <p:nvCxnSpPr>
            <p:cNvPr id="126" name="Straight Arrow Connector 22"/>
            <p:cNvCxnSpPr/>
            <p:nvPr/>
          </p:nvCxnSpPr>
          <p:spPr>
            <a:xfrm flipV="1">
              <a:off x="2327587" y="3762103"/>
              <a:ext cx="2248054" cy="409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2660647" y="416207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Accident_occur</a:t>
              </a:r>
              <a:endParaRPr lang="ko-KR" altLang="en-US" dirty="0"/>
            </a:p>
          </p:txBody>
        </p:sp>
      </p:grpSp>
      <p:grpSp>
        <p:nvGrpSpPr>
          <p:cNvPr id="128" name="Group 47"/>
          <p:cNvGrpSpPr/>
          <p:nvPr/>
        </p:nvGrpSpPr>
        <p:grpSpPr>
          <a:xfrm>
            <a:off x="3115805" y="1922470"/>
            <a:ext cx="1600349" cy="1525195"/>
            <a:chOff x="3115805" y="1254212"/>
            <a:chExt cx="1600349" cy="1525195"/>
          </a:xfrm>
        </p:grpSpPr>
        <p:cxnSp>
          <p:nvCxnSpPr>
            <p:cNvPr id="129" name="Straight Arrow Connector 25"/>
            <p:cNvCxnSpPr/>
            <p:nvPr/>
          </p:nvCxnSpPr>
          <p:spPr>
            <a:xfrm>
              <a:off x="3115805" y="1254212"/>
              <a:ext cx="1600349" cy="152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545653" y="16514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gps</a:t>
              </a:r>
              <a:endParaRPr lang="ko-KR" altLang="en-US" dirty="0"/>
            </a:p>
          </p:txBody>
        </p:sp>
      </p:grpSp>
      <p:grpSp>
        <p:nvGrpSpPr>
          <p:cNvPr id="131" name="Group 48"/>
          <p:cNvGrpSpPr/>
          <p:nvPr/>
        </p:nvGrpSpPr>
        <p:grpSpPr>
          <a:xfrm>
            <a:off x="3009294" y="2319660"/>
            <a:ext cx="1638590" cy="1387943"/>
            <a:chOff x="3009294" y="1651402"/>
            <a:chExt cx="1638590" cy="1387943"/>
          </a:xfrm>
        </p:grpSpPr>
        <p:cxnSp>
          <p:nvCxnSpPr>
            <p:cNvPr id="132" name="Straight Arrow Connector 29"/>
            <p:cNvCxnSpPr/>
            <p:nvPr/>
          </p:nvCxnSpPr>
          <p:spPr>
            <a:xfrm flipH="1" flipV="1">
              <a:off x="3195535" y="1651402"/>
              <a:ext cx="1445533" cy="1387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009294" y="2238834"/>
              <a:ext cx="16385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Ack</a:t>
              </a:r>
              <a:r>
                <a:rPr lang="en-US" altLang="ko-KR" sz="1200" dirty="0" smtClean="0"/>
                <a:t> = </a:t>
              </a:r>
              <a:r>
                <a:rPr lang="en-US" altLang="ko-KR" sz="1200" dirty="0" err="1" smtClean="0"/>
                <a:t>accident_index</a:t>
              </a:r>
              <a:endParaRPr lang="ko-KR" altLang="en-US" dirty="0"/>
            </a:p>
          </p:txBody>
        </p:sp>
      </p:grpSp>
      <p:cxnSp>
        <p:nvCxnSpPr>
          <p:cNvPr id="134" name="Straight Arrow Connector 41"/>
          <p:cNvCxnSpPr/>
          <p:nvPr/>
        </p:nvCxnSpPr>
        <p:spPr>
          <a:xfrm>
            <a:off x="2646915" y="2999382"/>
            <a:ext cx="1925085" cy="1260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504119" y="363241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Accident_around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2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4"/>
                </a:solidFill>
                <a:latin typeface="+mn-ea"/>
              </a:rPr>
              <a:t>개발 내용</a:t>
            </a:r>
          </a:p>
        </p:txBody>
      </p:sp>
      <p:pic>
        <p:nvPicPr>
          <p:cNvPr id="5" name="Picture 3" descr="C:\Users\inforcomm\Downloads\scenario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84738"/>
            <a:ext cx="5727700" cy="4261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80306" y="5811650"/>
            <a:ext cx="2927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[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그림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4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실제 구현 내용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]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5323" y="1894976"/>
            <a:ext cx="414338" cy="204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000000"/>
                </a:solidFill>
              </a:rPr>
              <a:t>G sensor</a:t>
            </a:r>
            <a:endParaRPr lang="ko-KR" altLang="en-US" sz="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685"/>
            <a:ext cx="808250" cy="808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1685"/>
            <a:ext cx="808250" cy="80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116632"/>
            <a:ext cx="6912768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4"/>
                </a:solidFill>
                <a:latin typeface="+mn-ea"/>
              </a:rPr>
              <a:t>개발 내용</a:t>
            </a:r>
            <a:endParaRPr lang="ko-KR" altLang="en-US" sz="4000" b="1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27511" y="1185808"/>
            <a:ext cx="6237605" cy="868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41300" algn="just" latinLnBrk="1">
              <a:lnSpc>
                <a:spcPct val="200000"/>
              </a:lnSpc>
              <a:spcAft>
                <a:spcPts val="0"/>
              </a:spcAft>
            </a:pPr>
            <a:r>
              <a:rPr lang="ko-KR" altLang="ko-KR" sz="3000" b="1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영상 촬영 및 전송 연상 선택 방법</a:t>
            </a:r>
            <a:endParaRPr lang="ko-KR" altLang="ko-KR" sz="3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523" y="2322561"/>
            <a:ext cx="8256753" cy="1457833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522" y="4048448"/>
            <a:ext cx="8256753" cy="23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174</Words>
  <Application>Microsoft Office PowerPoint</Application>
  <PresentationFormat>화면 슬라이드 쇼(4:3)</PresentationFormat>
  <Paragraphs>66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Times New Roman</vt:lpstr>
      <vt:lpstr>Arial</vt:lpstr>
      <vt:lpstr>맑은 고딕</vt:lpstr>
      <vt:lpstr>굴림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정서림</dc:creator>
  <cp:lastModifiedBy>장윤경</cp:lastModifiedBy>
  <cp:revision>57</cp:revision>
  <dcterms:created xsi:type="dcterms:W3CDTF">2015-04-15T14:53:23Z</dcterms:created>
  <dcterms:modified xsi:type="dcterms:W3CDTF">2016-08-29T11:39:46Z</dcterms:modified>
</cp:coreProperties>
</file>