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EE4767-23AF-51A5-743A-89A719D72BC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B47E5A-51F4-1CF9-76DB-CDB3EDE40C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57B408-CD41-6E46-02DC-F46BF3C6608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3ACBF2-8B57-9155-9562-867D54DFC1F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9A19A3-8329-75C3-0685-9BF2E1254E6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302227" y="133585"/>
            <a:ext cx="8366590" cy="371105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Инструктаж по </a:t>
            </a:r>
            <a:r>
              <a:rPr/>
              <a:t>эксплуатации персональных компьютеров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881393" y="3716895"/>
            <a:ext cx="2974883" cy="1661581"/>
          </a:xfrm>
        </p:spPr>
        <p:txBody>
          <a:bodyPr/>
          <a:lstStyle/>
          <a:p>
            <a:pPr>
              <a:defRPr/>
            </a:pPr>
            <a:r>
              <a:rPr lang="ru-RU"/>
              <a:t>Красуцкий </a:t>
            </a:r>
            <a:endParaRPr lang="ru-RU"/>
          </a:p>
          <a:p>
            <a:pPr>
              <a:defRPr/>
            </a:pPr>
            <a:r>
              <a:rPr lang="ru-RU"/>
              <a:t>Степанов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17024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154420"/>
            <a:ext cx="10588757" cy="1143000"/>
          </a:xfrm>
        </p:spPr>
        <p:txBody>
          <a:bodyPr/>
          <a:lstStyle/>
          <a:p>
            <a:pPr>
              <a:defRPr/>
            </a:pPr>
            <a:r>
              <a:rPr/>
              <a:t>ГАПОУ ВО «ВТЭК»</a:t>
            </a:r>
            <a:endParaRPr/>
          </a:p>
        </p:txBody>
      </p:sp>
      <p:sp>
        <p:nvSpPr>
          <p:cNvPr id="154053973" name="Объект 2"/>
          <p:cNvSpPr>
            <a:spLocks noGrp="1"/>
          </p:cNvSpPr>
          <p:nvPr>
            <p:ph idx="1"/>
          </p:nvPr>
        </p:nvSpPr>
        <p:spPr bwMode="auto">
          <a:xfrm>
            <a:off x="787829" y="1166018"/>
            <a:ext cx="10577333" cy="4525962"/>
          </a:xfrm>
        </p:spPr>
        <p:txBody>
          <a:bodyPr/>
          <a:lstStyle/>
          <a:p>
            <a:pPr>
              <a:defRPr/>
            </a:pPr>
            <a:r>
              <a:rPr/>
              <a:t>Цель: обучение учащихся профессиональным навыкам</a:t>
            </a:r>
            <a:endParaRPr/>
          </a:p>
          <a:p>
            <a:pPr>
              <a:defRPr/>
            </a:pPr>
            <a:r>
              <a:rPr/>
              <a:t>государственное автономное профессиональное образовательное учреждение Владимирской области "Вязниковский технико-экономический колледж"</a:t>
            </a:r>
            <a:endParaRPr/>
          </a:p>
          <a:p>
            <a:pPr>
              <a:defRPr/>
            </a:pPr>
            <a:r>
              <a:rPr/>
              <a:t>Директор:</a:t>
            </a:r>
            <a:r>
              <a:rPr/>
              <a:t>Максимов Александр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                  Иванович</a:t>
            </a:r>
            <a:endParaRPr/>
          </a:p>
        </p:txBody>
      </p:sp>
      <p:pic>
        <p:nvPicPr>
          <p:cNvPr id="2097580109" name=""/>
          <p:cNvPicPr>
            <a:picLocks noChangeAspect="1"/>
          </p:cNvPicPr>
          <p:nvPr/>
        </p:nvPicPr>
        <p:blipFill>
          <a:blip r:embed="rId3"/>
          <a:srcRect l="0" t="21145" r="0" b="0"/>
          <a:stretch/>
        </p:blipFill>
        <p:spPr bwMode="auto">
          <a:xfrm flipH="0" flipV="0">
            <a:off x="8117010" y="3662038"/>
            <a:ext cx="3019424" cy="320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595448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135924"/>
            <a:ext cx="10588757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Сведения об оборудовании на рабочем месте</a:t>
            </a:r>
            <a:endParaRPr/>
          </a:p>
        </p:txBody>
      </p:sp>
      <p:sp>
        <p:nvSpPr>
          <p:cNvPr id="787883898" name="Объект 2"/>
          <p:cNvSpPr>
            <a:spLocks noGrp="1"/>
          </p:cNvSpPr>
          <p:nvPr>
            <p:ph idx="1"/>
          </p:nvPr>
        </p:nvSpPr>
        <p:spPr bwMode="auto">
          <a:xfrm>
            <a:off x="807333" y="1387509"/>
            <a:ext cx="10577333" cy="4525962"/>
          </a:xfrm>
        </p:spPr>
        <p:txBody>
          <a:bodyPr/>
          <a:lstStyle/>
          <a:p>
            <a:pPr>
              <a:defRPr/>
            </a:pPr>
            <a:r>
              <a:rPr/>
              <a:t>Монитор ACER-K222HQL</a:t>
            </a:r>
            <a:endParaRPr/>
          </a:p>
          <a:p>
            <a:pPr>
              <a:defRPr/>
            </a:pPr>
            <a:r>
              <a:rPr/>
              <a:t>Клавиатура Logitech</a:t>
            </a:r>
            <a:endParaRPr/>
          </a:p>
          <a:p>
            <a:pPr>
              <a:defRPr/>
            </a:pPr>
            <a:r>
              <a:rPr/>
              <a:t>Мышь OKLICK 125M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1199531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80" y="3084682"/>
            <a:ext cx="5799174" cy="6441149"/>
          </a:xfrm>
          <a:prstGeom prst="rect">
            <a:avLst/>
          </a:prstGeom>
        </p:spPr>
      </p:pic>
      <p:pic>
        <p:nvPicPr>
          <p:cNvPr id="17452454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564343" y="2672473"/>
            <a:ext cx="6462739" cy="539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5174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Негативные факторы</a:t>
            </a:r>
            <a:endParaRPr/>
          </a:p>
        </p:txBody>
      </p:sp>
      <p:sp>
        <p:nvSpPr>
          <p:cNvPr id="4130693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/>
              <a:t>Вредные факторы:</a:t>
            </a:r>
            <a:r>
              <a:rPr sz="2600"/>
              <a:t>Длительное  пребывание у экрана, неподвижность позы пользователя ПК,  электромагнитные поля и излучения, мелькание изображения на экране</a:t>
            </a:r>
            <a:r>
              <a:rPr sz="2600"/>
              <a:t> –  все это вредно для здоровья. У пользователей компьютером нарушается  зрение, происходит утомление мышц рук, позвоночника, наступает общая  слабость.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Опасные факторы: удар электрического тока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2549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Порядок действий при получении травмы</a:t>
            </a:r>
            <a:endParaRPr sz="4400" b="0"/>
          </a:p>
        </p:txBody>
      </p:sp>
      <p:sp>
        <p:nvSpPr>
          <p:cNvPr id="155921313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Оцените ситуацию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Прекратите работу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Первая помощь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Обратитесь к специалисту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Сообщите руководству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Следуйте рекомендациям врача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Обучение и информирование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60854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530113" y="274638"/>
            <a:ext cx="11057658" cy="115411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Порядок сообщения об аварийных ситуациях и НС</a:t>
            </a:r>
            <a:endParaRPr/>
          </a:p>
        </p:txBody>
      </p:sp>
      <p:sp>
        <p:nvSpPr>
          <p:cNvPr id="17603782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Оценка ситуации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Обеспечение безопасности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Сообщение о происшествии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Заполнение документации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Информирование сотрудников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Принятие мер по предотвращению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Мониторинг ситуации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2025-04-03T07:00:23Z</dcterms:modified>
  <cp:category/>
  <cp:contentStatus/>
  <cp:version/>
</cp:coreProperties>
</file>