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перемещения страницы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2000" spc="-1" strike="noStrike">
                <a:latin typeface="Arial"/>
              </a:rPr>
              <a:t>Для правки формата примечаний щёлкните мышью</a:t>
            </a:r>
            <a:endParaRPr b="0" lang="ru-RU" sz="2000" spc="-1" strike="noStrike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ru-RU" sz="1400" spc="-1" strike="noStrike">
                <a:latin typeface="Times New Roman"/>
              </a:rPr>
              <a:t>&lt;верхний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ru-RU" sz="1400" spc="-1" strike="noStrike">
                <a:latin typeface="Times New Roman"/>
              </a:rPr>
              <a:t>&lt;дата/время&gt;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0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ru-RU" sz="1400" spc="-1" strike="noStrike">
                <a:latin typeface="Times New Roman"/>
              </a:defRPr>
            </a:lvl1pPr>
          </a:lstStyle>
          <a:p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51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32244E6E-253E-4D14-AAF1-3761369C7004}" type="slidenum">
              <a:rPr b="0" lang="ru-RU" sz="1400" spc="-1" strike="noStrike">
                <a:latin typeface="Times New Roman"/>
              </a:rPr>
              <a:t>&lt;номер&gt;</a:t>
            </a:fld>
            <a:endParaRPr b="0" lang="ru-RU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10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E807CA-67F6-4A65-B027-8848C82DF44D}" type="slidenum">
              <a:rPr b="0" lang="ru-RU" sz="1200" spc="-1" strike="noStrike">
                <a:solidFill>
                  <a:srgbClr val="000000"/>
                </a:solidFill>
                <a:latin typeface="+mn-lt"/>
                <a:ea typeface="+mn-ea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11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  <a:ln w="0">
            <a:noFill/>
          </a:ln>
        </p:spPr>
      </p:sp>
      <p:sp>
        <p:nvSpPr>
          <p:cNvPr id="1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ru-RU" sz="2000" spc="-1" strike="noStrike">
              <a:latin typeface="Arial"/>
            </a:endParaRPr>
          </a:p>
        </p:txBody>
      </p:sp>
      <p:sp>
        <p:nvSpPr>
          <p:cNvPr id="184" name="PlaceHolder 3"/>
          <p:cNvSpPr>
            <a:spLocks noGrp="1"/>
          </p:cNvSpPr>
          <p:nvPr>
            <p:ph type="sldNum" idx="1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>
              <a:defRPr b="0" lang="ru-RU" sz="2400" spc="-1" strike="noStrike">
                <a:latin typeface="Times New Roman"/>
              </a:defRPr>
            </a:lvl1pPr>
          </a:lstStyle>
          <a:p>
            <a:endParaRPr b="0" lang="ru-RU" sz="24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883B88F-1ABE-4C5E-A78F-3E14A6F951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799200" y="3964320"/>
            <a:ext cx="10576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EA6AFB7-A3F4-4843-903C-6EE88A0E535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7992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/>
          </p:nvPr>
        </p:nvSpPr>
        <p:spPr>
          <a:xfrm>
            <a:off x="62190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BAEC028-8385-4662-975A-7D65FED42D1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375440" y="160020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/>
          </p:nvPr>
        </p:nvSpPr>
        <p:spPr>
          <a:xfrm>
            <a:off x="7951680" y="160020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/>
          </p:nvPr>
        </p:nvSpPr>
        <p:spPr>
          <a:xfrm>
            <a:off x="799200" y="396432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72" name="PlaceHolder 6"/>
          <p:cNvSpPr>
            <a:spLocks noGrp="1"/>
          </p:cNvSpPr>
          <p:nvPr>
            <p:ph/>
          </p:nvPr>
        </p:nvSpPr>
        <p:spPr>
          <a:xfrm>
            <a:off x="4375440" y="396432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73" name="PlaceHolder 7"/>
          <p:cNvSpPr>
            <a:spLocks noGrp="1"/>
          </p:cNvSpPr>
          <p:nvPr>
            <p:ph/>
          </p:nvPr>
        </p:nvSpPr>
        <p:spPr>
          <a:xfrm>
            <a:off x="7951680" y="396432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12F559D-5F70-4E7B-821F-A348B89DC0F7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87731D8-1FFF-4EA4-8405-DF24E4DB38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FC0F56-3760-407A-9080-425D28A49B2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86E6DB4-AA0E-464C-B58A-8BA40DFA98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A9C7BEC-E9E7-4183-BC03-51D60E57341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FDC7F24-9BB8-425B-8060-381569C0B48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subTitle"/>
          </p:nvPr>
        </p:nvSpPr>
        <p:spPr>
          <a:xfrm>
            <a:off x="787680" y="274680"/>
            <a:ext cx="10588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01774E-2988-4C18-AA79-D5B91A8FA5E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7992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31CF6F0-C27E-41D7-B7CE-2F450140DE3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BEE3D8B-B5CC-4418-A1CF-FE7FBBE41F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62190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00DB5B-3855-4F09-865B-899C3D7C62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30" name="PlaceHolder 4"/>
          <p:cNvSpPr>
            <a:spLocks noGrp="1"/>
          </p:cNvSpPr>
          <p:nvPr>
            <p:ph/>
          </p:nvPr>
        </p:nvSpPr>
        <p:spPr>
          <a:xfrm>
            <a:off x="799200" y="3964320"/>
            <a:ext cx="10576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36A968D-C565-4CC6-A116-1E9D4F54C3B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799200" y="3964320"/>
            <a:ext cx="10576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54C0D78-48F9-4F0F-AB18-DC08A5751C7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37" name="PlaceHolder 4"/>
          <p:cNvSpPr>
            <a:spLocks noGrp="1"/>
          </p:cNvSpPr>
          <p:nvPr>
            <p:ph/>
          </p:nvPr>
        </p:nvSpPr>
        <p:spPr>
          <a:xfrm>
            <a:off x="7992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38" name="PlaceHolder 5"/>
          <p:cNvSpPr>
            <a:spLocks noGrp="1"/>
          </p:cNvSpPr>
          <p:nvPr>
            <p:ph/>
          </p:nvPr>
        </p:nvSpPr>
        <p:spPr>
          <a:xfrm>
            <a:off x="62190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CBEF169-5515-470D-9090-C7322D29B5B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4375440" y="160020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7951680" y="160020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43" name="PlaceHolder 5"/>
          <p:cNvSpPr>
            <a:spLocks noGrp="1"/>
          </p:cNvSpPr>
          <p:nvPr>
            <p:ph/>
          </p:nvPr>
        </p:nvSpPr>
        <p:spPr>
          <a:xfrm>
            <a:off x="799200" y="396432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44" name="PlaceHolder 6"/>
          <p:cNvSpPr>
            <a:spLocks noGrp="1"/>
          </p:cNvSpPr>
          <p:nvPr>
            <p:ph/>
          </p:nvPr>
        </p:nvSpPr>
        <p:spPr>
          <a:xfrm>
            <a:off x="4375440" y="396432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45" name="PlaceHolder 7"/>
          <p:cNvSpPr>
            <a:spLocks noGrp="1"/>
          </p:cNvSpPr>
          <p:nvPr>
            <p:ph/>
          </p:nvPr>
        </p:nvSpPr>
        <p:spPr>
          <a:xfrm>
            <a:off x="7951680" y="3964320"/>
            <a:ext cx="3405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8F8531-A8B7-4EBE-878F-F2958BBE3A3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732797-7AB2-4CD5-8240-7823F674636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11E4861-D935-429A-A43E-B799AB8CB02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729E2C2-C789-4C1A-AC20-64734AF8885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787680" y="274680"/>
            <a:ext cx="10588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ru-RU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CB6145E-66E3-4C34-8E2D-45A214D2A6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/>
          </p:nvPr>
        </p:nvSpPr>
        <p:spPr>
          <a:xfrm>
            <a:off x="7992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7287472-348B-4A9E-973A-1678ABF3AF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6219000" y="396432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EFF5EF-9D3B-4862-A124-01B7D22EA57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6219000" y="1600200"/>
            <a:ext cx="516132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799200" y="3964320"/>
            <a:ext cx="10576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36D6315-CEC2-45CF-A399-CA3CA54AD79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hape 1100"/>
          <p:cNvSpPr/>
          <p:nvPr/>
        </p:nvSpPr>
        <p:spPr>
          <a:xfrm>
            <a:off x="3600" y="360"/>
            <a:ext cx="12184200" cy="6857280"/>
          </a:xfrm>
          <a:custGeom>
            <a:avLst/>
            <a:gdLst/>
            <a:ahLst/>
            <a:rect l="l" t="t" r="r" b="b"/>
            <a:pathLst>
              <a:path stroke="0" w="43174" h="4320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Shape 1103"/>
          <p:cNvSpPr/>
          <p:nvPr/>
        </p:nvSpPr>
        <p:spPr>
          <a:xfrm>
            <a:off x="183240" y="101880"/>
            <a:ext cx="7789320" cy="58575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2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Shape 1104"/>
          <p:cNvSpPr/>
          <p:nvPr/>
        </p:nvSpPr>
        <p:spPr>
          <a:xfrm>
            <a:off x="244800" y="130320"/>
            <a:ext cx="7610040" cy="57229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" name="Shape 1105"/>
          <p:cNvSpPr/>
          <p:nvPr/>
        </p:nvSpPr>
        <p:spPr>
          <a:xfrm>
            <a:off x="306360" y="159120"/>
            <a:ext cx="7431480" cy="55886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4" name="Shape 1106"/>
          <p:cNvSpPr/>
          <p:nvPr/>
        </p:nvSpPr>
        <p:spPr>
          <a:xfrm>
            <a:off x="367920" y="187920"/>
            <a:ext cx="7252560" cy="54540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" name="Shape 1107"/>
          <p:cNvSpPr/>
          <p:nvPr/>
        </p:nvSpPr>
        <p:spPr>
          <a:xfrm>
            <a:off x="429480" y="216360"/>
            <a:ext cx="7074000" cy="53197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8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Shape 1108"/>
          <p:cNvSpPr/>
          <p:nvPr/>
        </p:nvSpPr>
        <p:spPr>
          <a:xfrm>
            <a:off x="491400" y="245160"/>
            <a:ext cx="6894720" cy="51850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Shape 1109"/>
          <p:cNvSpPr/>
          <p:nvPr/>
        </p:nvSpPr>
        <p:spPr>
          <a:xfrm>
            <a:off x="552960" y="273960"/>
            <a:ext cx="6715800" cy="50504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" name="Shape 1110"/>
          <p:cNvSpPr/>
          <p:nvPr/>
        </p:nvSpPr>
        <p:spPr>
          <a:xfrm>
            <a:off x="614520" y="302400"/>
            <a:ext cx="6536880" cy="49158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3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" name="Shape 1111"/>
          <p:cNvSpPr/>
          <p:nvPr/>
        </p:nvSpPr>
        <p:spPr>
          <a:xfrm>
            <a:off x="676080" y="331200"/>
            <a:ext cx="6357960" cy="47811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" name="Shape 1112"/>
          <p:cNvSpPr/>
          <p:nvPr/>
        </p:nvSpPr>
        <p:spPr>
          <a:xfrm>
            <a:off x="737640" y="360000"/>
            <a:ext cx="6179040" cy="46465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6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1" name="Shape 1113"/>
          <p:cNvSpPr/>
          <p:nvPr/>
        </p:nvSpPr>
        <p:spPr>
          <a:xfrm>
            <a:off x="799200" y="388440"/>
            <a:ext cx="6000120" cy="45122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8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2" name="Shape 1114"/>
          <p:cNvSpPr/>
          <p:nvPr/>
        </p:nvSpPr>
        <p:spPr>
          <a:xfrm>
            <a:off x="860760" y="417240"/>
            <a:ext cx="5821200" cy="43776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3" name="Shape 1115"/>
          <p:cNvSpPr/>
          <p:nvPr/>
        </p:nvSpPr>
        <p:spPr>
          <a:xfrm>
            <a:off x="922680" y="446040"/>
            <a:ext cx="5642280" cy="42433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4" name="Shape 1116"/>
          <p:cNvSpPr/>
          <p:nvPr/>
        </p:nvSpPr>
        <p:spPr>
          <a:xfrm>
            <a:off x="984240" y="474480"/>
            <a:ext cx="5463360" cy="41086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5" name="Shape 1117"/>
          <p:cNvSpPr/>
          <p:nvPr/>
        </p:nvSpPr>
        <p:spPr>
          <a:xfrm>
            <a:off x="1045800" y="503280"/>
            <a:ext cx="5284440" cy="39740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4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6" name="Shape 1118"/>
          <p:cNvSpPr/>
          <p:nvPr/>
        </p:nvSpPr>
        <p:spPr>
          <a:xfrm>
            <a:off x="1107360" y="532080"/>
            <a:ext cx="5105520" cy="38394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7" name="Shape 1119"/>
          <p:cNvSpPr/>
          <p:nvPr/>
        </p:nvSpPr>
        <p:spPr>
          <a:xfrm>
            <a:off x="1168920" y="560520"/>
            <a:ext cx="4926600" cy="37047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8" name="Shape 1120"/>
          <p:cNvSpPr/>
          <p:nvPr/>
        </p:nvSpPr>
        <p:spPr>
          <a:xfrm>
            <a:off x="2023200" y="5083200"/>
            <a:ext cx="1181520" cy="8884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2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9" name="Shape 1121"/>
          <p:cNvSpPr/>
          <p:nvPr/>
        </p:nvSpPr>
        <p:spPr>
          <a:xfrm>
            <a:off x="2850840" y="4515840"/>
            <a:ext cx="1868760" cy="14054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0" name="Shape 1124"/>
          <p:cNvSpPr/>
          <p:nvPr/>
        </p:nvSpPr>
        <p:spPr>
          <a:xfrm>
            <a:off x="3037680" y="4457880"/>
            <a:ext cx="835560" cy="6285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1" name="Shape 1125"/>
          <p:cNvSpPr/>
          <p:nvPr/>
        </p:nvSpPr>
        <p:spPr>
          <a:xfrm>
            <a:off x="1015920" y="4613040"/>
            <a:ext cx="685440" cy="5151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2" name="Shape 1138"/>
          <p:cNvSpPr/>
          <p:nvPr/>
        </p:nvSpPr>
        <p:spPr>
          <a:xfrm>
            <a:off x="2311560" y="4372920"/>
            <a:ext cx="795960" cy="5986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3" name="Shape 1139"/>
          <p:cNvSpPr/>
          <p:nvPr/>
        </p:nvSpPr>
        <p:spPr>
          <a:xfrm>
            <a:off x="1648440" y="4728960"/>
            <a:ext cx="755280" cy="5677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4" name="Shape 1140"/>
          <p:cNvSpPr/>
          <p:nvPr/>
        </p:nvSpPr>
        <p:spPr>
          <a:xfrm>
            <a:off x="1506600" y="5387040"/>
            <a:ext cx="752760" cy="5659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5" name="Shape 1141"/>
          <p:cNvSpPr/>
          <p:nvPr/>
        </p:nvSpPr>
        <p:spPr>
          <a:xfrm>
            <a:off x="2370240" y="5855040"/>
            <a:ext cx="893160" cy="6714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6" name="Shape 1142"/>
          <p:cNvSpPr/>
          <p:nvPr/>
        </p:nvSpPr>
        <p:spPr>
          <a:xfrm>
            <a:off x="2242080" y="6244560"/>
            <a:ext cx="687960" cy="5173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7" name="Shape 1143"/>
          <p:cNvSpPr/>
          <p:nvPr/>
        </p:nvSpPr>
        <p:spPr>
          <a:xfrm>
            <a:off x="3596760" y="5964840"/>
            <a:ext cx="726120" cy="5457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8" name="Shape 1144"/>
          <p:cNvSpPr/>
          <p:nvPr/>
        </p:nvSpPr>
        <p:spPr>
          <a:xfrm>
            <a:off x="3037680" y="5578560"/>
            <a:ext cx="977400" cy="7347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9" name="Shape 1147"/>
          <p:cNvSpPr/>
          <p:nvPr/>
        </p:nvSpPr>
        <p:spPr>
          <a:xfrm>
            <a:off x="2609640" y="36720"/>
            <a:ext cx="752040" cy="5655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0" name="Shape 1148"/>
          <p:cNvSpPr/>
          <p:nvPr/>
        </p:nvSpPr>
        <p:spPr>
          <a:xfrm>
            <a:off x="2272320" y="35640"/>
            <a:ext cx="748440" cy="5626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1" name="Shape 1058"/>
          <p:cNvSpPr/>
          <p:nvPr/>
        </p:nvSpPr>
        <p:spPr>
          <a:xfrm>
            <a:off x="8220960" y="0"/>
            <a:ext cx="3970800" cy="68572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3874" y="0"/>
                </a:moveTo>
                <a:lnTo>
                  <a:pt x="3874" y="19794"/>
                </a:lnTo>
                <a:lnTo>
                  <a:pt x="3874" y="19794"/>
                </a:lnTo>
                <a:cubicBezTo>
                  <a:pt x="3874" y="19794"/>
                  <a:pt x="3932" y="19794"/>
                  <a:pt x="3932" y="19794"/>
                </a:cubicBezTo>
                <a:lnTo>
                  <a:pt x="3932" y="19794"/>
                </a:lnTo>
                <a:cubicBezTo>
                  <a:pt x="1759" y="19794"/>
                  <a:pt x="0" y="20605"/>
                  <a:pt x="0" y="21600"/>
                </a:cubicBezTo>
                <a:lnTo>
                  <a:pt x="0" y="21600"/>
                </a:lnTo>
                <a:cubicBezTo>
                  <a:pt x="0" y="22594"/>
                  <a:pt x="1759" y="23405"/>
                  <a:pt x="3932" y="23405"/>
                </a:cubicBezTo>
                <a:lnTo>
                  <a:pt x="3932" y="23405"/>
                </a:lnTo>
                <a:cubicBezTo>
                  <a:pt x="3932" y="23405"/>
                  <a:pt x="3874" y="23405"/>
                  <a:pt x="3874" y="23405"/>
                </a:cubicBezTo>
                <a:lnTo>
                  <a:pt x="3874" y="43200"/>
                </a:lnTo>
                <a:lnTo>
                  <a:pt x="43200" y="43200"/>
                </a:lnTo>
                <a:lnTo>
                  <a:pt x="43200" y="0"/>
                </a:lnTo>
                <a:lnTo>
                  <a:pt x="3874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32" name="Shape 1102"/>
          <p:cNvSpPr/>
          <p:nvPr/>
        </p:nvSpPr>
        <p:spPr>
          <a:xfrm>
            <a:off x="8400240" y="3356640"/>
            <a:ext cx="190080" cy="1447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0"/>
                </a:moveTo>
                <a:lnTo>
                  <a:pt x="43200" y="43200"/>
                </a:lnTo>
                <a:lnTo>
                  <a:pt x="0" y="21623"/>
                </a:lnTo>
                <a:lnTo>
                  <a:pt x="43200" y="0"/>
                </a:lnTo>
              </a:path>
            </a:pathLst>
          </a:custGeom>
          <a:solidFill>
            <a:srgbClr val="ffffff"/>
          </a:solidFill>
          <a:ln cap="rnd" w="9524">
            <a:solidFill>
              <a:srgbClr val="000000"/>
            </a:solidFill>
            <a:bevel/>
          </a:ln>
        </p:spPr>
        <p:style>
          <a:lnRef idx="0"/>
          <a:fillRef idx="0"/>
          <a:effectRef idx="0"/>
          <a:fontRef idx="minor"/>
        </p:style>
      </p:sp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23520" y="2568960"/>
            <a:ext cx="7382880" cy="16538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dt" idx="1"/>
          </p:nvPr>
        </p:nvSpPr>
        <p:spPr>
          <a:xfrm>
            <a:off x="81540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28374a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28374a"/>
                </a:solidFill>
                <a:latin typeface="Arial"/>
                <a:ea typeface="Arial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3"/>
          </p:nvPr>
        </p:nvSpPr>
        <p:spPr>
          <a:xfrm>
            <a:off x="8592120" y="6356520"/>
            <a:ext cx="2783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28374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87B61E5-5360-4D1F-AE1D-1CB2067648BC}" type="slidenum">
              <a:rPr b="0" lang="ru-RU" sz="1200" spc="-1" strike="noStrike">
                <a:solidFill>
                  <a:srgbClr val="28374a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400" spc="-1" strike="noStrike">
                <a:solidFill>
                  <a:srgbClr val="28374a"/>
                </a:solidFill>
                <a:latin typeface="Arial"/>
              </a:rPr>
              <a:t>Второй уровень структуры</a:t>
            </a:r>
            <a:endParaRPr b="0" lang="ru-RU" sz="2400" spc="-1" strike="noStrike">
              <a:solidFill>
                <a:srgbClr val="28374a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</a:rPr>
              <a:t>Третий уровень структуры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1100"/>
          <p:cNvSpPr/>
          <p:nvPr/>
        </p:nvSpPr>
        <p:spPr>
          <a:xfrm>
            <a:off x="3600" y="360"/>
            <a:ext cx="12184200" cy="6857280"/>
          </a:xfrm>
          <a:custGeom>
            <a:avLst/>
            <a:gdLst/>
            <a:ahLst/>
            <a:rect l="l" t="t" r="r" b="b"/>
            <a:pathLst>
              <a:path stroke="0" w="43174" h="43200">
                <a:moveTo>
                  <a:pt x="43174" y="43200"/>
                </a:moveTo>
                <a:lnTo>
                  <a:pt x="43174" y="0"/>
                </a:lnTo>
                <a:lnTo>
                  <a:pt x="0" y="0"/>
                </a:lnTo>
                <a:lnTo>
                  <a:pt x="0" y="43200"/>
                </a:lnTo>
                <a:lnTo>
                  <a:pt x="43174" y="432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Shape 1103"/>
          <p:cNvSpPr/>
          <p:nvPr/>
        </p:nvSpPr>
        <p:spPr>
          <a:xfrm>
            <a:off x="183240" y="101880"/>
            <a:ext cx="7789320" cy="58575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9"/>
                  <a:pt x="33448" y="43199"/>
                  <a:pt x="21600" y="43199"/>
                </a:cubicBezTo>
                <a:lnTo>
                  <a:pt x="21600" y="43199"/>
                </a:lnTo>
                <a:cubicBezTo>
                  <a:pt x="9749" y="43199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600" y="0"/>
                </a:cubicBezTo>
                <a:lnTo>
                  <a:pt x="21600" y="0"/>
                </a:lnTo>
                <a:cubicBezTo>
                  <a:pt x="33448" y="0"/>
                  <a:pt x="43199" y="9750"/>
                  <a:pt x="43199" y="21599"/>
                </a:cubicBezTo>
              </a:path>
            </a:pathLst>
          </a:custGeom>
          <a:solidFill>
            <a:srgbClr val="ffffff">
              <a:alpha val="2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6" name="Shape 1104"/>
          <p:cNvSpPr/>
          <p:nvPr/>
        </p:nvSpPr>
        <p:spPr>
          <a:xfrm>
            <a:off x="244800" y="130320"/>
            <a:ext cx="7610040" cy="57229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3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Shape 1105"/>
          <p:cNvSpPr/>
          <p:nvPr/>
        </p:nvSpPr>
        <p:spPr>
          <a:xfrm>
            <a:off x="306360" y="159120"/>
            <a:ext cx="7431480" cy="55886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50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50"/>
                  <a:pt x="0" y="21599"/>
                </a:cubicBezTo>
                <a:lnTo>
                  <a:pt x="0" y="21599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Shape 1106"/>
          <p:cNvSpPr/>
          <p:nvPr/>
        </p:nvSpPr>
        <p:spPr>
          <a:xfrm>
            <a:off x="367920" y="187920"/>
            <a:ext cx="7252560" cy="54540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7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7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6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Shape 1107"/>
          <p:cNvSpPr/>
          <p:nvPr/>
        </p:nvSpPr>
        <p:spPr>
          <a:xfrm>
            <a:off x="429480" y="216360"/>
            <a:ext cx="7074000" cy="53197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8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51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51"/>
                  <a:pt x="9751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8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Shape 1108"/>
          <p:cNvSpPr/>
          <p:nvPr/>
        </p:nvSpPr>
        <p:spPr>
          <a:xfrm>
            <a:off x="491400" y="245160"/>
            <a:ext cx="6894720" cy="51850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9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1" name="Shape 1109"/>
          <p:cNvSpPr/>
          <p:nvPr/>
        </p:nvSpPr>
        <p:spPr>
          <a:xfrm>
            <a:off x="552960" y="273960"/>
            <a:ext cx="6715800" cy="50504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49" y="43199"/>
                  <a:pt x="21600" y="43199"/>
                </a:cubicBezTo>
                <a:lnTo>
                  <a:pt x="21600" y="43199"/>
                </a:lnTo>
                <a:cubicBezTo>
                  <a:pt x="9750" y="43199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8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8"/>
                  <a:pt x="43200" y="21600"/>
                </a:cubicBezTo>
              </a:path>
            </a:pathLst>
          </a:custGeom>
          <a:solidFill>
            <a:srgbClr val="ffffff">
              <a:alpha val="1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2" name="Shape 1110"/>
          <p:cNvSpPr/>
          <p:nvPr/>
        </p:nvSpPr>
        <p:spPr>
          <a:xfrm>
            <a:off x="614520" y="302400"/>
            <a:ext cx="6536880" cy="49158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199" y="9751"/>
                  <a:pt x="43199" y="21600"/>
                </a:cubicBezTo>
              </a:path>
            </a:pathLst>
          </a:custGeom>
          <a:solidFill>
            <a:srgbClr val="ffffff">
              <a:alpha val="13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Shape 1111"/>
          <p:cNvSpPr/>
          <p:nvPr/>
        </p:nvSpPr>
        <p:spPr>
          <a:xfrm>
            <a:off x="676080" y="331200"/>
            <a:ext cx="6357960" cy="47811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600"/>
                </a:moveTo>
                <a:lnTo>
                  <a:pt x="43199" y="21600"/>
                </a:lnTo>
                <a:lnTo>
                  <a:pt x="43199" y="21600"/>
                </a:lnTo>
                <a:cubicBezTo>
                  <a:pt x="43199" y="21600"/>
                  <a:pt x="43199" y="21600"/>
                  <a:pt x="43199" y="21600"/>
                </a:cubicBezTo>
                <a:lnTo>
                  <a:pt x="43199" y="21600"/>
                </a:lnTo>
                <a:lnTo>
                  <a:pt x="43199" y="21600"/>
                </a:lnTo>
                <a:cubicBezTo>
                  <a:pt x="43199" y="33449"/>
                  <a:pt x="33449" y="43199"/>
                  <a:pt x="21598" y="43199"/>
                </a:cubicBezTo>
                <a:lnTo>
                  <a:pt x="21598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8" y="0"/>
                </a:cubicBezTo>
                <a:lnTo>
                  <a:pt x="21598" y="0"/>
                </a:lnTo>
                <a:cubicBezTo>
                  <a:pt x="33449" y="0"/>
                  <a:pt x="43199" y="9750"/>
                  <a:pt x="43199" y="21600"/>
                </a:cubicBezTo>
              </a:path>
            </a:pathLst>
          </a:custGeom>
          <a:solidFill>
            <a:srgbClr val="ffffff">
              <a:alpha val="14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Shape 1112"/>
          <p:cNvSpPr/>
          <p:nvPr/>
        </p:nvSpPr>
        <p:spPr>
          <a:xfrm>
            <a:off x="737640" y="360000"/>
            <a:ext cx="6179040" cy="46465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199"/>
                  <a:pt x="21599" y="43199"/>
                </a:cubicBezTo>
                <a:lnTo>
                  <a:pt x="21599" y="43199"/>
                </a:lnTo>
                <a:cubicBezTo>
                  <a:pt x="9750" y="43199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1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1"/>
                  <a:pt x="43200" y="21599"/>
                </a:cubicBezTo>
              </a:path>
            </a:pathLst>
          </a:custGeom>
          <a:solidFill>
            <a:srgbClr val="ffffff">
              <a:alpha val="16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Shape 1113"/>
          <p:cNvSpPr/>
          <p:nvPr/>
        </p:nvSpPr>
        <p:spPr>
          <a:xfrm>
            <a:off x="799200" y="388440"/>
            <a:ext cx="6000120" cy="45122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9" y="43200"/>
                  <a:pt x="21600" y="43200"/>
                </a:cubicBezTo>
                <a:lnTo>
                  <a:pt x="21600" y="43200"/>
                </a:lnTo>
                <a:cubicBezTo>
                  <a:pt x="9750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600" y="0"/>
                </a:cubicBezTo>
                <a:lnTo>
                  <a:pt x="21600" y="0"/>
                </a:lnTo>
                <a:cubicBezTo>
                  <a:pt x="33449" y="0"/>
                  <a:pt x="43200" y="9749"/>
                  <a:pt x="43200" y="21599"/>
                </a:cubicBezTo>
              </a:path>
            </a:pathLst>
          </a:custGeom>
          <a:solidFill>
            <a:srgbClr val="ffffff">
              <a:alpha val="18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6" name="Shape 1114"/>
          <p:cNvSpPr/>
          <p:nvPr/>
        </p:nvSpPr>
        <p:spPr>
          <a:xfrm>
            <a:off x="860760" y="417240"/>
            <a:ext cx="5821200" cy="43776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9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50" y="0"/>
                  <a:pt x="21599" y="0"/>
                </a:cubicBezTo>
                <a:lnTo>
                  <a:pt x="21599" y="0"/>
                </a:lnTo>
                <a:cubicBezTo>
                  <a:pt x="33449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19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7" name="Shape 1115"/>
          <p:cNvSpPr/>
          <p:nvPr/>
        </p:nvSpPr>
        <p:spPr>
          <a:xfrm>
            <a:off x="922680" y="446040"/>
            <a:ext cx="5642280" cy="42433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48" y="43200"/>
                  <a:pt x="21600" y="43200"/>
                </a:cubicBezTo>
                <a:lnTo>
                  <a:pt x="21600" y="43200"/>
                </a:lnTo>
                <a:cubicBezTo>
                  <a:pt x="9748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48" y="0"/>
                  <a:pt x="21600" y="0"/>
                </a:cubicBezTo>
                <a:lnTo>
                  <a:pt x="21600" y="0"/>
                </a:lnTo>
                <a:cubicBezTo>
                  <a:pt x="33448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8" name="Shape 1116"/>
          <p:cNvSpPr/>
          <p:nvPr/>
        </p:nvSpPr>
        <p:spPr>
          <a:xfrm>
            <a:off x="984240" y="474480"/>
            <a:ext cx="5463360" cy="41086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199" y="21599"/>
                </a:moveTo>
                <a:lnTo>
                  <a:pt x="43199" y="21599"/>
                </a:lnTo>
                <a:lnTo>
                  <a:pt x="43199" y="21599"/>
                </a:lnTo>
                <a:cubicBezTo>
                  <a:pt x="43199" y="21599"/>
                  <a:pt x="43199" y="21599"/>
                  <a:pt x="43199" y="21599"/>
                </a:cubicBezTo>
                <a:lnTo>
                  <a:pt x="43199" y="21599"/>
                </a:lnTo>
                <a:lnTo>
                  <a:pt x="43199" y="21599"/>
                </a:lnTo>
                <a:cubicBezTo>
                  <a:pt x="43199" y="33448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50" y="43200"/>
                  <a:pt x="0" y="33448"/>
                  <a:pt x="0" y="21599"/>
                </a:cubicBezTo>
                <a:lnTo>
                  <a:pt x="0" y="21599"/>
                </a:lnTo>
                <a:cubicBezTo>
                  <a:pt x="0" y="9749"/>
                  <a:pt x="9750" y="0"/>
                  <a:pt x="21599" y="0"/>
                </a:cubicBezTo>
                <a:lnTo>
                  <a:pt x="21599" y="0"/>
                </a:lnTo>
                <a:cubicBezTo>
                  <a:pt x="33448" y="0"/>
                  <a:pt x="43199" y="9749"/>
                  <a:pt x="43199" y="21599"/>
                </a:cubicBezTo>
              </a:path>
            </a:pathLst>
          </a:custGeom>
          <a:solidFill>
            <a:srgbClr val="ffffff">
              <a:alpha val="22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9" name="Shape 1117"/>
          <p:cNvSpPr/>
          <p:nvPr/>
        </p:nvSpPr>
        <p:spPr>
          <a:xfrm>
            <a:off x="1045800" y="503280"/>
            <a:ext cx="5284440" cy="39740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599"/>
                </a:moveTo>
                <a:lnTo>
                  <a:pt x="43200" y="21599"/>
                </a:lnTo>
                <a:lnTo>
                  <a:pt x="43200" y="21599"/>
                </a:lnTo>
                <a:cubicBezTo>
                  <a:pt x="43200" y="21599"/>
                  <a:pt x="43200" y="21599"/>
                  <a:pt x="43200" y="21599"/>
                </a:cubicBezTo>
                <a:lnTo>
                  <a:pt x="43200" y="21599"/>
                </a:lnTo>
                <a:lnTo>
                  <a:pt x="43200" y="21599"/>
                </a:lnTo>
                <a:cubicBezTo>
                  <a:pt x="43200" y="33449"/>
                  <a:pt x="33450" y="43200"/>
                  <a:pt x="21599" y="43200"/>
                </a:cubicBezTo>
                <a:lnTo>
                  <a:pt x="21599" y="43200"/>
                </a:lnTo>
                <a:cubicBezTo>
                  <a:pt x="9751" y="43200"/>
                  <a:pt x="0" y="33449"/>
                  <a:pt x="0" y="21599"/>
                </a:cubicBezTo>
                <a:lnTo>
                  <a:pt x="0" y="21599"/>
                </a:lnTo>
                <a:cubicBezTo>
                  <a:pt x="0" y="9750"/>
                  <a:pt x="9751" y="0"/>
                  <a:pt x="21599" y="0"/>
                </a:cubicBezTo>
                <a:lnTo>
                  <a:pt x="21599" y="0"/>
                </a:lnTo>
                <a:cubicBezTo>
                  <a:pt x="33450" y="0"/>
                  <a:pt x="43200" y="9750"/>
                  <a:pt x="43200" y="21599"/>
                </a:cubicBezTo>
              </a:path>
            </a:pathLst>
          </a:custGeom>
          <a:solidFill>
            <a:srgbClr val="ffffff">
              <a:alpha val="24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Shape 1118"/>
          <p:cNvSpPr/>
          <p:nvPr/>
        </p:nvSpPr>
        <p:spPr>
          <a:xfrm>
            <a:off x="1107360" y="532080"/>
            <a:ext cx="5105520" cy="38394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9"/>
                  <a:pt x="33448" y="43200"/>
                  <a:pt x="21599" y="43200"/>
                </a:cubicBezTo>
                <a:lnTo>
                  <a:pt x="21599" y="43200"/>
                </a:lnTo>
                <a:cubicBezTo>
                  <a:pt x="9749" y="43200"/>
                  <a:pt x="0" y="33449"/>
                  <a:pt x="0" y="21600"/>
                </a:cubicBezTo>
                <a:lnTo>
                  <a:pt x="0" y="21600"/>
                </a:lnTo>
                <a:cubicBezTo>
                  <a:pt x="0" y="9750"/>
                  <a:pt x="9749" y="0"/>
                  <a:pt x="21599" y="0"/>
                </a:cubicBezTo>
                <a:lnTo>
                  <a:pt x="21599" y="0"/>
                </a:lnTo>
                <a:cubicBezTo>
                  <a:pt x="33448" y="0"/>
                  <a:pt x="43200" y="9750"/>
                  <a:pt x="43200" y="21600"/>
                </a:cubicBezTo>
              </a:path>
            </a:pathLst>
          </a:custGeom>
          <a:solidFill>
            <a:srgbClr val="ffffff">
              <a:alpha val="2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1" name="Shape 1119"/>
          <p:cNvSpPr/>
          <p:nvPr/>
        </p:nvSpPr>
        <p:spPr>
          <a:xfrm>
            <a:off x="1168920" y="560520"/>
            <a:ext cx="4926600" cy="37047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43200" y="21600"/>
                </a:moveTo>
                <a:lnTo>
                  <a:pt x="43200" y="21600"/>
                </a:lnTo>
                <a:lnTo>
                  <a:pt x="43200" y="21600"/>
                </a:lnTo>
                <a:cubicBezTo>
                  <a:pt x="43200" y="21600"/>
                  <a:pt x="43200" y="21600"/>
                  <a:pt x="43200" y="21600"/>
                </a:cubicBezTo>
                <a:lnTo>
                  <a:pt x="43200" y="21600"/>
                </a:lnTo>
                <a:lnTo>
                  <a:pt x="43200" y="21600"/>
                </a:lnTo>
                <a:cubicBezTo>
                  <a:pt x="43200" y="33448"/>
                  <a:pt x="33450" y="43200"/>
                  <a:pt x="21600" y="43200"/>
                </a:cubicBezTo>
                <a:lnTo>
                  <a:pt x="21600" y="43200"/>
                </a:lnTo>
                <a:cubicBezTo>
                  <a:pt x="9749" y="43200"/>
                  <a:pt x="0" y="33448"/>
                  <a:pt x="0" y="21600"/>
                </a:cubicBezTo>
                <a:lnTo>
                  <a:pt x="0" y="21600"/>
                </a:lnTo>
                <a:cubicBezTo>
                  <a:pt x="0" y="9749"/>
                  <a:pt x="9749" y="0"/>
                  <a:pt x="21600" y="0"/>
                </a:cubicBezTo>
                <a:lnTo>
                  <a:pt x="21600" y="0"/>
                </a:lnTo>
                <a:cubicBezTo>
                  <a:pt x="33450" y="0"/>
                  <a:pt x="43200" y="9749"/>
                  <a:pt x="43200" y="21600"/>
                </a:cubicBezTo>
              </a:path>
            </a:pathLst>
          </a:custGeom>
          <a:solidFill>
            <a:srgbClr val="ffffff">
              <a:alpha val="27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2" name="Shape 1120"/>
          <p:cNvSpPr/>
          <p:nvPr/>
        </p:nvSpPr>
        <p:spPr>
          <a:xfrm>
            <a:off x="2023200" y="5083200"/>
            <a:ext cx="1181520" cy="8884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34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33"/>
                  <a:pt x="33534" y="43200"/>
                  <a:pt x="21600" y="43200"/>
                </a:cubicBezTo>
                <a:lnTo>
                  <a:pt x="21600" y="43200"/>
                </a:lnTo>
                <a:cubicBezTo>
                  <a:pt x="9665" y="43200"/>
                  <a:pt x="0" y="33533"/>
                  <a:pt x="0" y="21599"/>
                </a:cubicBezTo>
                <a:lnTo>
                  <a:pt x="0" y="21599"/>
                </a:lnTo>
                <a:cubicBezTo>
                  <a:pt x="0" y="9673"/>
                  <a:pt x="9665" y="0"/>
                  <a:pt x="21600" y="0"/>
                </a:cubicBezTo>
                <a:close/>
              </a:path>
            </a:pathLst>
          </a:custGeom>
          <a:solidFill>
            <a:srgbClr val="ffffff">
              <a:alpha val="12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Shape 1121"/>
          <p:cNvSpPr/>
          <p:nvPr/>
        </p:nvSpPr>
        <p:spPr>
          <a:xfrm>
            <a:off x="2850840" y="4515840"/>
            <a:ext cx="1868760" cy="140544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6" y="0"/>
                </a:moveTo>
                <a:lnTo>
                  <a:pt x="21596" y="0"/>
                </a:lnTo>
                <a:cubicBezTo>
                  <a:pt x="33526" y="0"/>
                  <a:pt x="43200" y="9669"/>
                  <a:pt x="43200" y="21601"/>
                </a:cubicBezTo>
                <a:lnTo>
                  <a:pt x="43200" y="21601"/>
                </a:lnTo>
                <a:cubicBezTo>
                  <a:pt x="43200" y="33530"/>
                  <a:pt x="33526" y="43200"/>
                  <a:pt x="21596" y="43200"/>
                </a:cubicBezTo>
                <a:lnTo>
                  <a:pt x="21596" y="43200"/>
                </a:lnTo>
                <a:cubicBezTo>
                  <a:pt x="9673" y="43200"/>
                  <a:pt x="0" y="33530"/>
                  <a:pt x="0" y="21601"/>
                </a:cubicBezTo>
                <a:lnTo>
                  <a:pt x="0" y="21601"/>
                </a:lnTo>
                <a:cubicBezTo>
                  <a:pt x="0" y="9669"/>
                  <a:pt x="9673" y="0"/>
                  <a:pt x="21596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4" name="Shape 1124"/>
          <p:cNvSpPr/>
          <p:nvPr/>
        </p:nvSpPr>
        <p:spPr>
          <a:xfrm>
            <a:off x="3037680" y="4457880"/>
            <a:ext cx="835560" cy="6285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30" y="0"/>
                  <a:pt x="43200" y="9672"/>
                  <a:pt x="43200" y="21604"/>
                </a:cubicBezTo>
                <a:lnTo>
                  <a:pt x="43200" y="21604"/>
                </a:lnTo>
                <a:cubicBezTo>
                  <a:pt x="43200" y="33525"/>
                  <a:pt x="33530" y="43200"/>
                  <a:pt x="21600" y="43200"/>
                </a:cubicBezTo>
                <a:lnTo>
                  <a:pt x="21600" y="43200"/>
                </a:lnTo>
                <a:cubicBezTo>
                  <a:pt x="9669" y="43200"/>
                  <a:pt x="0" y="33525"/>
                  <a:pt x="0" y="21604"/>
                </a:cubicBezTo>
                <a:lnTo>
                  <a:pt x="0" y="21604"/>
                </a:lnTo>
                <a:cubicBezTo>
                  <a:pt x="0" y="9672"/>
                  <a:pt x="9669" y="0"/>
                  <a:pt x="21600" y="0"/>
                </a:cubicBezTo>
                <a:close/>
              </a:path>
            </a:pathLst>
          </a:custGeom>
          <a:solidFill>
            <a:srgbClr val="ffffff">
              <a:alpha val="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5" name="Shape 1125"/>
          <p:cNvSpPr/>
          <p:nvPr/>
        </p:nvSpPr>
        <p:spPr>
          <a:xfrm>
            <a:off x="1015920" y="4613040"/>
            <a:ext cx="685440" cy="5151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9" y="0"/>
                </a:moveTo>
                <a:lnTo>
                  <a:pt x="21599" y="0"/>
                </a:lnTo>
                <a:cubicBezTo>
                  <a:pt x="33527" y="0"/>
                  <a:pt x="43200" y="9668"/>
                  <a:pt x="43200" y="21599"/>
                </a:cubicBezTo>
                <a:lnTo>
                  <a:pt x="43200" y="21599"/>
                </a:lnTo>
                <a:cubicBezTo>
                  <a:pt x="43200" y="33530"/>
                  <a:pt x="33527" y="43200"/>
                  <a:pt x="21599" y="43200"/>
                </a:cubicBezTo>
                <a:lnTo>
                  <a:pt x="21599" y="43200"/>
                </a:lnTo>
                <a:cubicBezTo>
                  <a:pt x="9671" y="43200"/>
                  <a:pt x="0" y="33530"/>
                  <a:pt x="0" y="21599"/>
                </a:cubicBezTo>
                <a:lnTo>
                  <a:pt x="0" y="21599"/>
                </a:lnTo>
                <a:cubicBezTo>
                  <a:pt x="0" y="9668"/>
                  <a:pt x="9671" y="0"/>
                  <a:pt x="21599" y="0"/>
                </a:cubicBezTo>
                <a:close/>
              </a:path>
            </a:pathLst>
          </a:custGeom>
          <a:solidFill>
            <a:srgbClr val="ffffff">
              <a:alpha val="4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Shape 1138"/>
          <p:cNvSpPr/>
          <p:nvPr/>
        </p:nvSpPr>
        <p:spPr>
          <a:xfrm>
            <a:off x="2311560" y="4372920"/>
            <a:ext cx="795960" cy="5986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5"/>
                  <a:pt x="43200" y="21594"/>
                </a:cubicBezTo>
                <a:lnTo>
                  <a:pt x="43200" y="21594"/>
                </a:lnTo>
                <a:cubicBezTo>
                  <a:pt x="43200" y="33524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24"/>
                  <a:pt x="0" y="21594"/>
                </a:cubicBezTo>
                <a:lnTo>
                  <a:pt x="0" y="21594"/>
                </a:lnTo>
                <a:cubicBezTo>
                  <a:pt x="0" y="9675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8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7" name="Shape 1139"/>
          <p:cNvSpPr/>
          <p:nvPr/>
        </p:nvSpPr>
        <p:spPr>
          <a:xfrm>
            <a:off x="1648440" y="4728960"/>
            <a:ext cx="755280" cy="5677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8" y="0"/>
                </a:moveTo>
                <a:lnTo>
                  <a:pt x="21608" y="0"/>
                </a:lnTo>
                <a:cubicBezTo>
                  <a:pt x="33533" y="0"/>
                  <a:pt x="43200" y="9668"/>
                  <a:pt x="43200" y="21593"/>
                </a:cubicBezTo>
                <a:lnTo>
                  <a:pt x="43200" y="21593"/>
                </a:lnTo>
                <a:cubicBezTo>
                  <a:pt x="43200" y="33519"/>
                  <a:pt x="33533" y="43200"/>
                  <a:pt x="21608" y="43200"/>
                </a:cubicBezTo>
                <a:lnTo>
                  <a:pt x="21608" y="43200"/>
                </a:lnTo>
                <a:cubicBezTo>
                  <a:pt x="9682" y="43200"/>
                  <a:pt x="0" y="33519"/>
                  <a:pt x="0" y="21593"/>
                </a:cubicBezTo>
                <a:lnTo>
                  <a:pt x="0" y="21593"/>
                </a:lnTo>
                <a:cubicBezTo>
                  <a:pt x="0" y="9668"/>
                  <a:pt x="9682" y="0"/>
                  <a:pt x="21608" y="0"/>
                </a:cubicBezTo>
                <a:close/>
              </a:path>
            </a:pathLst>
          </a:custGeom>
          <a:solidFill>
            <a:srgbClr val="ffffff">
              <a:alpha val="2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Shape 1140"/>
          <p:cNvSpPr/>
          <p:nvPr/>
        </p:nvSpPr>
        <p:spPr>
          <a:xfrm>
            <a:off x="1506600" y="5387040"/>
            <a:ext cx="752760" cy="5659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7" y="0"/>
                </a:moveTo>
                <a:lnTo>
                  <a:pt x="21607" y="0"/>
                </a:lnTo>
                <a:cubicBezTo>
                  <a:pt x="33536" y="0"/>
                  <a:pt x="43200" y="9673"/>
                  <a:pt x="43200" y="21599"/>
                </a:cubicBezTo>
                <a:lnTo>
                  <a:pt x="43200" y="21599"/>
                </a:lnTo>
                <a:cubicBezTo>
                  <a:pt x="43200" y="33526"/>
                  <a:pt x="33536" y="43200"/>
                  <a:pt x="21607" y="43200"/>
                </a:cubicBezTo>
                <a:lnTo>
                  <a:pt x="21607" y="43200"/>
                </a:lnTo>
                <a:cubicBezTo>
                  <a:pt x="9679" y="43200"/>
                  <a:pt x="0" y="33526"/>
                  <a:pt x="0" y="21599"/>
                </a:cubicBezTo>
                <a:lnTo>
                  <a:pt x="0" y="21599"/>
                </a:lnTo>
                <a:cubicBezTo>
                  <a:pt x="0" y="9673"/>
                  <a:pt x="9679" y="0"/>
                  <a:pt x="21607" y="0"/>
                </a:cubicBezTo>
                <a:close/>
              </a:path>
            </a:pathLst>
          </a:custGeom>
          <a:solidFill>
            <a:srgbClr val="ffffff">
              <a:alpha val="33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9" name="Shape 1141"/>
          <p:cNvSpPr/>
          <p:nvPr/>
        </p:nvSpPr>
        <p:spPr>
          <a:xfrm>
            <a:off x="2370240" y="5855040"/>
            <a:ext cx="893160" cy="67140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25" y="0"/>
                  <a:pt x="43200" y="9674"/>
                  <a:pt x="43200" y="21605"/>
                </a:cubicBezTo>
                <a:lnTo>
                  <a:pt x="43200" y="21605"/>
                </a:lnTo>
                <a:cubicBezTo>
                  <a:pt x="43200" y="33535"/>
                  <a:pt x="33525" y="43200"/>
                  <a:pt x="21600" y="43200"/>
                </a:cubicBezTo>
                <a:lnTo>
                  <a:pt x="21600" y="43200"/>
                </a:lnTo>
                <a:cubicBezTo>
                  <a:pt x="9674" y="43200"/>
                  <a:pt x="0" y="33535"/>
                  <a:pt x="0" y="21605"/>
                </a:cubicBezTo>
                <a:lnTo>
                  <a:pt x="0" y="21605"/>
                </a:lnTo>
                <a:cubicBezTo>
                  <a:pt x="0" y="9674"/>
                  <a:pt x="9674" y="0"/>
                  <a:pt x="21600" y="0"/>
                </a:cubicBezTo>
                <a:close/>
              </a:path>
            </a:pathLst>
          </a:custGeom>
          <a:solidFill>
            <a:srgbClr val="ffffff">
              <a:alpha val="7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0" name="Shape 1142"/>
          <p:cNvSpPr/>
          <p:nvPr/>
        </p:nvSpPr>
        <p:spPr>
          <a:xfrm>
            <a:off x="2242080" y="6244560"/>
            <a:ext cx="687960" cy="51732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1" y="0"/>
                </a:moveTo>
                <a:lnTo>
                  <a:pt x="21591" y="0"/>
                </a:lnTo>
                <a:cubicBezTo>
                  <a:pt x="33528" y="0"/>
                  <a:pt x="43198" y="9667"/>
                  <a:pt x="43198" y="21600"/>
                </a:cubicBezTo>
                <a:lnTo>
                  <a:pt x="43198" y="21600"/>
                </a:lnTo>
                <a:cubicBezTo>
                  <a:pt x="43198" y="33519"/>
                  <a:pt x="33528" y="43200"/>
                  <a:pt x="21591" y="43200"/>
                </a:cubicBezTo>
                <a:lnTo>
                  <a:pt x="21591" y="43200"/>
                </a:lnTo>
                <a:cubicBezTo>
                  <a:pt x="9670" y="43200"/>
                  <a:pt x="0" y="33519"/>
                  <a:pt x="0" y="21600"/>
                </a:cubicBezTo>
                <a:lnTo>
                  <a:pt x="0" y="21600"/>
                </a:lnTo>
                <a:cubicBezTo>
                  <a:pt x="0" y="9667"/>
                  <a:pt x="9670" y="0"/>
                  <a:pt x="21591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1" name="Shape 1143"/>
          <p:cNvSpPr/>
          <p:nvPr/>
        </p:nvSpPr>
        <p:spPr>
          <a:xfrm>
            <a:off x="3596760" y="5964840"/>
            <a:ext cx="726120" cy="5457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599" y="0"/>
                </a:moveTo>
                <a:lnTo>
                  <a:pt x="21599" y="0"/>
                </a:lnTo>
                <a:cubicBezTo>
                  <a:pt x="33531" y="0"/>
                  <a:pt x="43200" y="9666"/>
                  <a:pt x="43200" y="21605"/>
                </a:cubicBezTo>
                <a:lnTo>
                  <a:pt x="43200" y="21605"/>
                </a:lnTo>
                <a:cubicBezTo>
                  <a:pt x="43200" y="33533"/>
                  <a:pt x="33531" y="43200"/>
                  <a:pt x="21599" y="43200"/>
                </a:cubicBezTo>
                <a:lnTo>
                  <a:pt x="21599" y="43200"/>
                </a:lnTo>
                <a:cubicBezTo>
                  <a:pt x="9666" y="43200"/>
                  <a:pt x="0" y="33533"/>
                  <a:pt x="0" y="21605"/>
                </a:cubicBezTo>
                <a:lnTo>
                  <a:pt x="0" y="21605"/>
                </a:lnTo>
                <a:cubicBezTo>
                  <a:pt x="0" y="9666"/>
                  <a:pt x="9666" y="0"/>
                  <a:pt x="21599" y="0"/>
                </a:cubicBezTo>
                <a:close/>
              </a:path>
            </a:pathLst>
          </a:custGeom>
          <a:solidFill>
            <a:srgbClr val="ffffff">
              <a:alpha val="67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2" name="Shape 1144"/>
          <p:cNvSpPr/>
          <p:nvPr/>
        </p:nvSpPr>
        <p:spPr>
          <a:xfrm>
            <a:off x="3037680" y="5578560"/>
            <a:ext cx="977400" cy="7347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6" y="0"/>
                </a:moveTo>
                <a:lnTo>
                  <a:pt x="21606" y="0"/>
                </a:lnTo>
                <a:cubicBezTo>
                  <a:pt x="33524" y="0"/>
                  <a:pt x="43200" y="9671"/>
                  <a:pt x="43200" y="21599"/>
                </a:cubicBezTo>
                <a:lnTo>
                  <a:pt x="43200" y="21599"/>
                </a:lnTo>
                <a:cubicBezTo>
                  <a:pt x="43200" y="33528"/>
                  <a:pt x="33524" y="43200"/>
                  <a:pt x="21606" y="43200"/>
                </a:cubicBezTo>
                <a:lnTo>
                  <a:pt x="21606" y="43200"/>
                </a:lnTo>
                <a:cubicBezTo>
                  <a:pt x="9674" y="43200"/>
                  <a:pt x="0" y="33528"/>
                  <a:pt x="0" y="21599"/>
                </a:cubicBezTo>
                <a:lnTo>
                  <a:pt x="0" y="21599"/>
                </a:lnTo>
                <a:cubicBezTo>
                  <a:pt x="0" y="9671"/>
                  <a:pt x="9674" y="0"/>
                  <a:pt x="21606" y="0"/>
                </a:cubicBezTo>
                <a:close/>
              </a:path>
            </a:pathLst>
          </a:custGeom>
          <a:solidFill>
            <a:srgbClr val="ffffff">
              <a:alpha val="31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3" name="Shape 1147"/>
          <p:cNvSpPr/>
          <p:nvPr/>
        </p:nvSpPr>
        <p:spPr>
          <a:xfrm>
            <a:off x="2609640" y="36720"/>
            <a:ext cx="752040" cy="56556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0" y="0"/>
                </a:moveTo>
                <a:lnTo>
                  <a:pt x="21600" y="0"/>
                </a:lnTo>
                <a:cubicBezTo>
                  <a:pt x="33541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41" y="43200"/>
                  <a:pt x="21600" y="43200"/>
                </a:cubicBezTo>
                <a:lnTo>
                  <a:pt x="21600" y="43200"/>
                </a:lnTo>
                <a:cubicBezTo>
                  <a:pt x="9673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3" y="0"/>
                  <a:pt x="21600" y="0"/>
                </a:cubicBezTo>
                <a:close/>
              </a:path>
            </a:pathLst>
          </a:custGeom>
          <a:solidFill>
            <a:srgbClr val="ffffff">
              <a:alpha val="15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4" name="Shape 1148"/>
          <p:cNvSpPr/>
          <p:nvPr/>
        </p:nvSpPr>
        <p:spPr>
          <a:xfrm>
            <a:off x="2272320" y="35640"/>
            <a:ext cx="748440" cy="562680"/>
          </a:xfrm>
          <a:custGeom>
            <a:avLst/>
            <a:gdLst/>
            <a:ahLst/>
            <a:rect l="l" t="t" r="r" b="b"/>
            <a:pathLst>
              <a:path stroke="0" w="43200" h="43200">
                <a:moveTo>
                  <a:pt x="21608" y="0"/>
                </a:moveTo>
                <a:lnTo>
                  <a:pt x="21608" y="0"/>
                </a:lnTo>
                <a:cubicBezTo>
                  <a:pt x="33527" y="0"/>
                  <a:pt x="43200" y="9670"/>
                  <a:pt x="43200" y="21593"/>
                </a:cubicBezTo>
                <a:lnTo>
                  <a:pt x="43200" y="21593"/>
                </a:lnTo>
                <a:cubicBezTo>
                  <a:pt x="43200" y="33529"/>
                  <a:pt x="33527" y="43200"/>
                  <a:pt x="21608" y="43200"/>
                </a:cubicBezTo>
                <a:lnTo>
                  <a:pt x="21608" y="43200"/>
                </a:lnTo>
                <a:cubicBezTo>
                  <a:pt x="9672" y="43200"/>
                  <a:pt x="0" y="33529"/>
                  <a:pt x="0" y="21593"/>
                </a:cubicBezTo>
                <a:lnTo>
                  <a:pt x="0" y="21593"/>
                </a:lnTo>
                <a:cubicBezTo>
                  <a:pt x="0" y="9670"/>
                  <a:pt x="9672" y="0"/>
                  <a:pt x="21608" y="0"/>
                </a:cubicBezTo>
                <a:close/>
              </a:path>
            </a:pathLst>
          </a:custGeom>
          <a:solidFill>
            <a:srgbClr val="ffffff">
              <a:alpha val="16000"/>
            </a:srgbClr>
          </a:solidFill>
          <a:ln w="9524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Образец заголовка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Образец текста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 lvl="1" marL="743040" indent="-285840">
              <a:lnSpc>
                <a:spcPct val="100000"/>
              </a:lnSpc>
              <a:buClr>
                <a:srgbClr val="28374a"/>
              </a:buClr>
              <a:buFont typeface="Arial"/>
              <a:buChar char="–"/>
            </a:pPr>
            <a:r>
              <a:rPr b="0" lang="ru-RU" sz="2800" spc="-1" strike="noStrike">
                <a:solidFill>
                  <a:srgbClr val="28374a"/>
                </a:solidFill>
                <a:latin typeface="Arial"/>
                <a:ea typeface="Arial"/>
              </a:rPr>
              <a:t>Второй уровень</a:t>
            </a:r>
            <a:endParaRPr b="0" lang="ru-RU" sz="2800" spc="-1" strike="noStrike">
              <a:solidFill>
                <a:srgbClr val="28374a"/>
              </a:solidFill>
              <a:latin typeface="Arial"/>
            </a:endParaRPr>
          </a:p>
          <a:p>
            <a:pPr lvl="2" marL="1143000" indent="-22860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2400" spc="-1" strike="noStrike">
                <a:solidFill>
                  <a:srgbClr val="28374a"/>
                </a:solidFill>
                <a:latin typeface="Arial"/>
                <a:ea typeface="Arial"/>
              </a:rPr>
              <a:t>Третий уровень</a:t>
            </a:r>
            <a:endParaRPr b="0" lang="ru-RU" sz="2400" spc="-1" strike="noStrike">
              <a:solidFill>
                <a:srgbClr val="28374a"/>
              </a:solidFill>
              <a:latin typeface="Arial"/>
            </a:endParaRPr>
          </a:p>
          <a:p>
            <a:pPr lvl="3" marL="1600200" indent="-228600">
              <a:lnSpc>
                <a:spcPct val="100000"/>
              </a:lnSpc>
              <a:buClr>
                <a:srgbClr val="28374a"/>
              </a:buClr>
              <a:buFont typeface="Arial"/>
              <a:buChar char="–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  <a:ea typeface="Arial"/>
              </a:rPr>
              <a:t>Четвертый уровень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  <a:p>
            <a:pPr lvl="4" marL="2057400" indent="-228600">
              <a:lnSpc>
                <a:spcPct val="100000"/>
              </a:lnSpc>
              <a:buClr>
                <a:srgbClr val="28374a"/>
              </a:buClr>
              <a:buFont typeface="Arial"/>
              <a:buChar char="»"/>
            </a:pPr>
            <a:r>
              <a:rPr b="0" lang="ru-RU" sz="2000" spc="-1" strike="noStrike">
                <a:solidFill>
                  <a:srgbClr val="28374a"/>
                </a:solidFill>
                <a:latin typeface="Arial"/>
                <a:ea typeface="Arial"/>
              </a:rPr>
              <a:t>Пятый уровень</a:t>
            </a:r>
            <a:endParaRPr b="0" lang="ru-RU" sz="2000" spc="-1" strike="noStrike">
              <a:solidFill>
                <a:srgbClr val="28374a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dt" idx="4"/>
          </p:nvPr>
        </p:nvSpPr>
        <p:spPr>
          <a:xfrm>
            <a:off x="81540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ru-RU" sz="1200" spc="-1" strike="noStrike">
                <a:solidFill>
                  <a:srgbClr val="28374a"/>
                </a:solidFill>
                <a:latin typeface="Arial"/>
                <a:ea typeface="Arial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ru-RU" sz="1200" spc="-1" strike="noStrike">
                <a:solidFill>
                  <a:srgbClr val="28374a"/>
                </a:solidFill>
                <a:latin typeface="Arial"/>
                <a:ea typeface="Arial"/>
              </a:rPr>
              <a:t>&lt;дата/время&gt;</a:t>
            </a:r>
            <a:endParaRPr b="0" lang="ru-RU" sz="1200" spc="-1" strike="noStrike">
              <a:latin typeface="Times New Roman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ru-RU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ru-RU" sz="1400" spc="-1" strike="noStrike">
                <a:latin typeface="Times New Roman"/>
              </a:rPr>
              <a:t>&lt;нижний колонтитул&gt;</a:t>
            </a:r>
            <a:endParaRPr b="0" lang="ru-RU" sz="1400" spc="-1" strike="noStrike">
              <a:latin typeface="Times New Roman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sldNum" idx="6"/>
          </p:nvPr>
        </p:nvSpPr>
        <p:spPr>
          <a:xfrm>
            <a:off x="8592120" y="6356520"/>
            <a:ext cx="2783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ru-RU" sz="1200" spc="-1" strike="noStrike">
                <a:solidFill>
                  <a:srgbClr val="28374a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F987977-A432-42DC-AB83-EA6FA5C249C2}" type="slidenum">
              <a:rPr b="0" lang="ru-RU" sz="1200" spc="-1" strike="noStrike">
                <a:solidFill>
                  <a:srgbClr val="28374a"/>
                </a:solidFill>
                <a:latin typeface="Arial"/>
                <a:ea typeface="Arial"/>
              </a:rPr>
              <a:t>&lt;номер&gt;</a:t>
            </a:fld>
            <a:endParaRPr b="0" lang="ru-RU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-302400" y="133560"/>
            <a:ext cx="8366400" cy="371052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b">
            <a:normAutofit/>
          </a:bodyPr>
          <a:p>
            <a:pPr algn="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Инструктаж по эксплуатации персональных компьютеров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8881560" y="3717000"/>
            <a:ext cx="2974680" cy="16614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Arial"/>
                <a:ea typeface="Arial"/>
              </a:rPr>
              <a:t>Красуцкий </a:t>
            </a:r>
            <a:endParaRPr b="0" lang="ru-RU" sz="2000" spc="-1" strike="noStrike">
              <a:latin typeface="Arial"/>
            </a:endParaRPr>
          </a:p>
          <a:p>
            <a:pPr marL="171360" indent="-171360">
              <a:lnSpc>
                <a:spcPct val="100000"/>
              </a:lnSpc>
              <a:buClr>
                <a:srgbClr val="ffffff"/>
              </a:buClr>
              <a:buFont typeface="Arial"/>
              <a:buChar char="•"/>
            </a:pPr>
            <a:r>
              <a:rPr b="1" lang="ru-RU" sz="2000" spc="-1" strike="noStrike">
                <a:solidFill>
                  <a:srgbClr val="ffffff"/>
                </a:solidFill>
                <a:latin typeface="Arial"/>
                <a:ea typeface="Arial"/>
              </a:rPr>
              <a:t>Степанов</a:t>
            </a:r>
            <a:endParaRPr b="0" lang="ru-RU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787680" y="15444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ГАПОУ ВО «ВТЭК»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787680" y="116604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Цель: обучение учащихся профессиональным навыкам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государственное автономное профессиональное образовательное учреждение Владимирской области "Вязниковский технико-экономический колледж"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Директор:Максимов Александр 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                    </a:t>
            </a: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Иванович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pic>
        <p:nvPicPr>
          <p:cNvPr id="156" name="" descr=""/>
          <p:cNvPicPr/>
          <p:nvPr/>
        </p:nvPicPr>
        <p:blipFill>
          <a:blip r:embed="rId1"/>
          <a:srcRect l="0" t="21149" r="0" b="0"/>
          <a:stretch/>
        </p:blipFill>
        <p:spPr>
          <a:xfrm>
            <a:off x="8116920" y="3661920"/>
            <a:ext cx="3018960" cy="320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787680" y="1360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 fontScale="80000"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Сведения об оборудовании на рабочем месте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807480" y="138744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Монитор ACER-K222HQL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Клавиатура Logitech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3200" spc="-1" strike="noStrike">
                <a:solidFill>
                  <a:srgbClr val="28374a"/>
                </a:solidFill>
                <a:latin typeface="Arial"/>
                <a:ea typeface="Arial"/>
              </a:rPr>
              <a:t>Мышь OKLICK 125M</a:t>
            </a: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3200" spc="-1" strike="noStrike">
              <a:solidFill>
                <a:srgbClr val="28374a"/>
              </a:solidFill>
              <a:latin typeface="Arial"/>
            </a:endParaRPr>
          </a:p>
        </p:txBody>
      </p:sp>
      <p:pic>
        <p:nvPicPr>
          <p:cNvPr id="159" name="" descr=""/>
          <p:cNvPicPr/>
          <p:nvPr/>
        </p:nvPicPr>
        <p:blipFill>
          <a:blip r:embed="rId1"/>
          <a:stretch/>
        </p:blipFill>
        <p:spPr>
          <a:xfrm>
            <a:off x="74160" y="3084840"/>
            <a:ext cx="5798880" cy="6440760"/>
          </a:xfrm>
          <a:prstGeom prst="rect">
            <a:avLst/>
          </a:prstGeom>
          <a:ln w="0">
            <a:noFill/>
          </a:ln>
        </p:spPr>
      </p:pic>
      <p:pic>
        <p:nvPicPr>
          <p:cNvPr id="160" name="" descr=""/>
          <p:cNvPicPr/>
          <p:nvPr/>
        </p:nvPicPr>
        <p:blipFill>
          <a:blip r:embed="rId2"/>
          <a:stretch/>
        </p:blipFill>
        <p:spPr>
          <a:xfrm>
            <a:off x="5564520" y="2672640"/>
            <a:ext cx="6462360" cy="5398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Негативные факторы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28374a"/>
                </a:solidFill>
                <a:latin typeface="Arial"/>
                <a:ea typeface="Arial"/>
              </a:rPr>
              <a:t>Вредные факторы:Длительное  пребывание у экрана, неподвижность позы пользователя ПК,  электромагнитные поля и излучения, мелькание изображения на экране –  все это вредно для здоровья. У пользователей компьютером нарушается  зрение, происходит утомление мышц рук, позвоночника, наступает общая  слабость.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28374a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28374a"/>
                </a:solidFill>
                <a:latin typeface="Arial"/>
                <a:ea typeface="Arial"/>
              </a:rPr>
              <a:t>Опасные факторы: удар электрического тока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787680" y="274680"/>
            <a:ext cx="10588320" cy="11426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0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Порядок действий при получении травмы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Оцените ситуацию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Прекратите работу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Первая помощь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Обратитесь к специалисту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Сообщите руководству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Следуйте рекомендациям врача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Обучение и информирование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530280" y="274680"/>
            <a:ext cx="11057400" cy="115380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ctr">
            <a:normAutofit fontScale="79000"/>
          </a:bodyPr>
          <a:p>
            <a:pPr algn="ctr">
              <a:lnSpc>
                <a:spcPct val="100000"/>
              </a:lnSpc>
              <a:buNone/>
            </a:pPr>
            <a:r>
              <a:rPr b="1" lang="ru-RU" sz="4400" spc="-1" strike="noStrike">
                <a:solidFill>
                  <a:srgbClr val="28374a"/>
                </a:solidFill>
                <a:latin typeface="Arial"/>
                <a:ea typeface="Arial"/>
              </a:rPr>
              <a:t>Порядок сообщения об аварийных ситуациях и НС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799200" y="1600200"/>
            <a:ext cx="10576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Оценка ситуации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Обеспечение безопасности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Сообщение о происшествии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Заполнение документации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Информирование сотрудников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Принятие мер по предотвращению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r>
              <a:rPr b="1" lang="ru-RU" sz="2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Мониторинг ситуации</a:t>
            </a:r>
            <a:endParaRPr b="0" lang="ru-RU" sz="2600" spc="-1" strike="noStrike">
              <a:solidFill>
                <a:srgbClr val="28374a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Application>LibreOffice/7.3.7.2$Linux_X86_64 LibreOffice_project/30$Build-2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ru-RU</dc:language>
  <cp:lastModifiedBy/>
  <dcterms:modified xsi:type="dcterms:W3CDTF">2025-04-03T11:11:21Z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MClips">
    <vt:i4>2</vt:i4>
  </property>
  <property fmtid="{D5CDD505-2E9C-101B-9397-08002B2CF9AE}" pid="3" name="Notes">
    <vt:i4>6</vt:i4>
  </property>
  <property fmtid="{D5CDD505-2E9C-101B-9397-08002B2CF9AE}" pid="4" name="PresentationFormat">
    <vt:lpwstr>Widescreen</vt:lpwstr>
  </property>
  <property fmtid="{D5CDD505-2E9C-101B-9397-08002B2CF9AE}" pid="5" name="Slides">
    <vt:i4>6</vt:i4>
  </property>
</Properties>
</file>