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01" r:id="rId2"/>
    <p:sldId id="320" r:id="rId3"/>
    <p:sldId id="302" r:id="rId4"/>
    <p:sldId id="308" r:id="rId5"/>
    <p:sldId id="303" r:id="rId6"/>
    <p:sldId id="312" r:id="rId7"/>
    <p:sldId id="304" r:id="rId8"/>
    <p:sldId id="3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98"/>
    <p:restoredTop sz="77143"/>
  </p:normalViewPr>
  <p:slideViewPr>
    <p:cSldViewPr snapToGrid="0" snapToObjects="1">
      <p:cViewPr varScale="1">
        <p:scale>
          <a:sx n="97" d="100"/>
          <a:sy n="97" d="100"/>
        </p:scale>
        <p:origin x="2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E6DA3-2718-D644-ADEF-D917850323F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03257-A288-2D45-9F4E-7ECBB5C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 err="1"/>
              <a:t>tesla.header.component</a:t>
            </a:r>
            <a:r>
              <a:rPr lang="en-US" dirty="0"/>
              <a:t> we will pass a ‘greeting’ property from the </a:t>
            </a:r>
            <a:r>
              <a:rPr lang="en-US" dirty="0" err="1"/>
              <a:t>App.vue</a:t>
            </a:r>
            <a:r>
              <a:rPr lang="en-US" dirty="0"/>
              <a:t> to the </a:t>
            </a:r>
            <a:r>
              <a:rPr lang="en-US" dirty="0" err="1"/>
              <a:t>tesla.header.component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03257-A288-2D45-9F4E-7ECBB5C4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03257-A288-2D45-9F4E-7ECBB5C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store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data object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assign the ’logo’ and ‘greeting’ attribute to HMTL tag, we need to use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 or colon.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03257-A288-2D45-9F4E-7ECBB5C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Props </a:t>
            </a:r>
            <a:r>
              <a:rPr lang="en-US" dirty="0">
                <a:sym typeface="Wingdings" pitchFamily="2" charset="2"/>
              </a:rPr>
              <a:t>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03257-A288-2D45-9F4E-7ECBB5C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E72-D365-6E46-BCB5-9E8D2B378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63FD0-4F71-DF49-90B3-7081B890F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026C-B79A-F14E-9A8C-B186D396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2B64-09AF-6349-9520-0631476A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441B-EC67-F541-96A3-EDD3C20C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4FF1-F8EA-1C4F-9DB8-5C9CDF0F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70DA7-8F9B-BA4A-ABCA-07E68496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EF66-EC1C-B74E-AC28-4BAD18B9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D998-4E0E-3448-AC89-B889F35D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D3C8-9D89-294E-AD64-9EB0B62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ED66D-9D49-0147-A9CB-45D1D8C2A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3CC7-E7EA-D04D-940D-3BE096279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35D4-2898-6E4F-8A72-4E1672D1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A7C8-C3F6-C94D-B47D-765E05D1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8177-6178-5E4A-ABC1-59D449D5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94EF-4B20-864B-912B-46B867E7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F287-5180-1149-BDDC-7A23BB12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C05C-E48E-964D-8E99-F2A4F954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EB74-B327-2640-A13B-D715E565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42CE-9945-5740-8544-0B846224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5024-AFB1-BA46-B40B-7BE670A6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E7CD-631D-F146-B5BC-193E476F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E9C0-66CA-7E43-B5F4-8CD6FA5A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628D-8058-8743-BA1F-38170664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18A5-8104-EB45-8E8F-AA075DE2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8BA5-3A69-7F46-89DB-0334973D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793B-337E-AF40-A9CD-B77B86A2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1D3C-3AA3-7B4A-89EC-E08B7239F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E556-2E23-E345-9A3B-96B0637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ED02-B72A-8541-9DD6-EC16EAA3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4D508-17F5-5E48-B27A-7DCE70C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B11B-55DB-5444-A70D-8375F421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E53A2-A920-EB4B-A5F7-53FB752B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FF5D4-2C66-C148-820F-4133BDAB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CECF-F328-D549-9158-231C04B8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B6BC0-250D-FF4F-B293-1D6603A3C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AF2C5-EFE6-9947-A293-69DE13F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6351-B552-9448-AEDF-153C023B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8C53-DEBB-D640-B4C4-88798446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8FD4-4540-F54D-A017-65549C7B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C480D-C362-CA4D-83C6-B6F50E70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23786-3E38-CB42-98B2-88AB7CE7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9FC5D-C8A7-DC4A-97B7-988A267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8440F-49C4-7C48-BF4E-B7434FAB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36214-8489-234A-A73C-762FF0A6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CF25E-2F83-2746-B73B-909661E3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F0A-F383-B34D-8737-54E32D6C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C9E2-6ED7-1D42-9375-B228368F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C171D-1058-B546-AE61-CE4BF54C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F53C-FDA9-5E4E-B2D8-A11A5E45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BECB-FA67-0F4E-A51F-FAEA4126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8ACF-E13A-1A45-A111-0AF9DB7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934F-5E02-5947-9C5A-5B9F6FE8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DBCB-99A5-D346-B279-B45CFD422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0D59C-A7E3-7145-B26F-54BB6D37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1AFD-1EE7-E34B-8D02-5D2C89F8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6A46-DBDC-A941-BF14-DCF73606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62FC-EC80-2B4C-80DB-F47442DB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E10F0-7BBD-134A-B4C6-8F564B4E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8F43-00E3-FD45-BF76-92E827F1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0261-6516-454A-9065-87DA42167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2E8-78B3-3240-BD28-418FE0C7D6E7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321D0-16FD-E249-A785-E7D338DD8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1A0F-ADC8-4448-857D-1E5000BD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21D5-A51C-1B4A-B0F3-3B669A59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92AC-4408-E941-BE5A-AA7ED05F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27F-FDAB-3044-8E9D-4DAD0344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Tesla Header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F4AC0-67F7-8040-8D43-0A4878DE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05" y="5917498"/>
            <a:ext cx="672029" cy="6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EB8-6C29-9F47-ACF4-C6F41811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34410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How to create a </a:t>
            </a:r>
            <a:r>
              <a:rPr lang="en-US" b="1" i="1" dirty="0" err="1">
                <a:solidFill>
                  <a:srgbClr val="00B050"/>
                </a:solidFill>
              </a:rPr>
              <a:t>tesla.header.component</a:t>
            </a:r>
            <a:r>
              <a:rPr lang="en-US" b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7A5-5696-B841-BDE8-C6E2E30D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17729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F32ED-A767-5146-87C9-0C1FCAF163AC}"/>
              </a:ext>
            </a:extLst>
          </p:cNvPr>
          <p:cNvSpPr/>
          <p:nvPr/>
        </p:nvSpPr>
        <p:spPr>
          <a:xfrm>
            <a:off x="5081752" y="2956760"/>
            <a:ext cx="204951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TeslaBattery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4F6D9-504B-954C-BB33-CB82E0F3EE23}"/>
              </a:ext>
            </a:extLst>
          </p:cNvPr>
          <p:cNvSpPr/>
          <p:nvPr/>
        </p:nvSpPr>
        <p:spPr>
          <a:xfrm>
            <a:off x="1690852" y="4808059"/>
            <a:ext cx="131379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TeslaCar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C91A4-18B5-2F41-AF22-D7DFB05B7DE9}"/>
              </a:ext>
            </a:extLst>
          </p:cNvPr>
          <p:cNvSpPr/>
          <p:nvPr/>
        </p:nvSpPr>
        <p:spPr>
          <a:xfrm>
            <a:off x="3746609" y="4819637"/>
            <a:ext cx="131379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TeslaStats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7539D-B6B4-0A4C-B6C4-612D7AAC5127}"/>
              </a:ext>
            </a:extLst>
          </p:cNvPr>
          <p:cNvSpPr/>
          <p:nvPr/>
        </p:nvSpPr>
        <p:spPr>
          <a:xfrm>
            <a:off x="5734539" y="4819637"/>
            <a:ext cx="147079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TeslaCounter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E806D-2D11-EC46-8B3A-13D3E8FC8837}"/>
              </a:ext>
            </a:extLst>
          </p:cNvPr>
          <p:cNvSpPr/>
          <p:nvPr/>
        </p:nvSpPr>
        <p:spPr>
          <a:xfrm>
            <a:off x="7836776" y="4819637"/>
            <a:ext cx="143334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TeslaClimate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D04E-AAD8-4947-BCF5-68075F9BFB40}"/>
              </a:ext>
            </a:extLst>
          </p:cNvPr>
          <p:cNvSpPr/>
          <p:nvPr/>
        </p:nvSpPr>
        <p:spPr>
          <a:xfrm>
            <a:off x="9901569" y="4808059"/>
            <a:ext cx="143334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TeslaWheels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F897F-CC2C-A54A-9465-CBD1976B32F4}"/>
              </a:ext>
            </a:extLst>
          </p:cNvPr>
          <p:cNvCxnSpPr>
            <a:cxnSpLocks/>
          </p:cNvCxnSpPr>
          <p:nvPr/>
        </p:nvCxnSpPr>
        <p:spPr>
          <a:xfrm flipH="1">
            <a:off x="2238704" y="3894316"/>
            <a:ext cx="3605048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8A04C-13D7-2444-A927-66B0363E599E}"/>
              </a:ext>
            </a:extLst>
          </p:cNvPr>
          <p:cNvCxnSpPr>
            <a:cxnSpLocks/>
          </p:cNvCxnSpPr>
          <p:nvPr/>
        </p:nvCxnSpPr>
        <p:spPr>
          <a:xfrm>
            <a:off x="6048376" y="3894316"/>
            <a:ext cx="4588094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FBA50-59B6-5846-AB73-DC4406CC8EAD}"/>
              </a:ext>
            </a:extLst>
          </p:cNvPr>
          <p:cNvCxnSpPr>
            <a:cxnSpLocks/>
          </p:cNvCxnSpPr>
          <p:nvPr/>
        </p:nvCxnSpPr>
        <p:spPr>
          <a:xfrm>
            <a:off x="6048376" y="3894316"/>
            <a:ext cx="2496535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998304-C08F-6647-A40A-CB5BB079487C}"/>
              </a:ext>
            </a:extLst>
          </p:cNvPr>
          <p:cNvCxnSpPr>
            <a:cxnSpLocks/>
          </p:cNvCxnSpPr>
          <p:nvPr/>
        </p:nvCxnSpPr>
        <p:spPr>
          <a:xfrm>
            <a:off x="5972668" y="3894316"/>
            <a:ext cx="375581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0FEFAE-3766-684D-B456-DB7CD1E9B2B2}"/>
              </a:ext>
            </a:extLst>
          </p:cNvPr>
          <p:cNvCxnSpPr>
            <a:cxnSpLocks/>
          </p:cNvCxnSpPr>
          <p:nvPr/>
        </p:nvCxnSpPr>
        <p:spPr>
          <a:xfrm flipH="1">
            <a:off x="4376902" y="3898298"/>
            <a:ext cx="1542558" cy="92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70E50-1711-F64A-B79E-187A8C5740F1}"/>
              </a:ext>
            </a:extLst>
          </p:cNvPr>
          <p:cNvSpPr/>
          <p:nvPr/>
        </p:nvSpPr>
        <p:spPr>
          <a:xfrm>
            <a:off x="5050221" y="1669667"/>
            <a:ext cx="204951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App.vue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237798-9C43-D643-A749-7A0B6BAC4257}"/>
              </a:ext>
            </a:extLst>
          </p:cNvPr>
          <p:cNvCxnSpPr>
            <a:cxnSpLocks/>
          </p:cNvCxnSpPr>
          <p:nvPr/>
        </p:nvCxnSpPr>
        <p:spPr>
          <a:xfrm>
            <a:off x="6106510" y="2584067"/>
            <a:ext cx="0" cy="3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B9F63-7BCC-E148-A2AA-69EC9BF64762}"/>
              </a:ext>
            </a:extLst>
          </p:cNvPr>
          <p:cNvSpPr/>
          <p:nvPr/>
        </p:nvSpPr>
        <p:spPr>
          <a:xfrm>
            <a:off x="2721850" y="2974127"/>
            <a:ext cx="2049517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TeslaHeader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9EB9DB-6E35-0046-8253-09BC1649B766}"/>
              </a:ext>
            </a:extLst>
          </p:cNvPr>
          <p:cNvCxnSpPr>
            <a:cxnSpLocks/>
          </p:cNvCxnSpPr>
          <p:nvPr/>
        </p:nvCxnSpPr>
        <p:spPr>
          <a:xfrm flipH="1">
            <a:off x="3746608" y="2584067"/>
            <a:ext cx="2328371" cy="37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35E63D-439D-A24C-AF82-589EB575DDCD}"/>
              </a:ext>
            </a:extLst>
          </p:cNvPr>
          <p:cNvSpPr txBox="1"/>
          <p:nvPr/>
        </p:nvSpPr>
        <p:spPr>
          <a:xfrm>
            <a:off x="8144614" y="3982070"/>
            <a:ext cx="817671" cy="3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9EB2A-8A5F-F94E-BFB9-B203A111149D}"/>
              </a:ext>
            </a:extLst>
          </p:cNvPr>
          <p:cNvSpPr txBox="1"/>
          <p:nvPr/>
        </p:nvSpPr>
        <p:spPr>
          <a:xfrm>
            <a:off x="3401042" y="2314227"/>
            <a:ext cx="124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rops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greeting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6325C5-9A5A-2D40-B6CB-D1D3C73AC631}"/>
              </a:ext>
            </a:extLst>
          </p:cNvPr>
          <p:cNvSpPr txBox="1"/>
          <p:nvPr/>
        </p:nvSpPr>
        <p:spPr>
          <a:xfrm>
            <a:off x="2988468" y="4043624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F70535-85B8-054A-B683-D52DE3C17689}"/>
              </a:ext>
            </a:extLst>
          </p:cNvPr>
          <p:cNvSpPr txBox="1"/>
          <p:nvPr/>
        </p:nvSpPr>
        <p:spPr>
          <a:xfrm>
            <a:off x="4229758" y="4196490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CE815-2937-4746-B076-EDF58DF69251}"/>
              </a:ext>
            </a:extLst>
          </p:cNvPr>
          <p:cNvSpPr txBox="1"/>
          <p:nvPr/>
        </p:nvSpPr>
        <p:spPr>
          <a:xfrm>
            <a:off x="5420135" y="4306806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7BF50E-3FA0-DD4D-82DB-9AA3CF19327C}"/>
              </a:ext>
            </a:extLst>
          </p:cNvPr>
          <p:cNvSpPr txBox="1"/>
          <p:nvPr/>
        </p:nvSpPr>
        <p:spPr>
          <a:xfrm>
            <a:off x="6444649" y="4196490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7355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21BA-1884-3145-B183-93962466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tesla-</a:t>
            </a:r>
            <a:r>
              <a:rPr lang="en-US" b="1" dirty="0" err="1">
                <a:solidFill>
                  <a:srgbClr val="00B050"/>
                </a:solidFill>
              </a:rPr>
              <a:t>header.component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90983E-68BE-0F4A-BEEE-95BDC3BC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92D050"/>
                </a:solidFill>
              </a:rPr>
              <a:t>Step1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Create </a:t>
            </a:r>
            <a:r>
              <a:rPr lang="en-US" b="1" i="1" dirty="0">
                <a:solidFill>
                  <a:srgbClr val="00B050"/>
                </a:solidFill>
              </a:rPr>
              <a:t>tesla-</a:t>
            </a:r>
            <a:r>
              <a:rPr lang="en-US" b="1" i="1" dirty="0" err="1">
                <a:solidFill>
                  <a:srgbClr val="00B050"/>
                </a:solidFill>
              </a:rPr>
              <a:t>header.component.vue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92D050"/>
                </a:solidFill>
              </a:rPr>
              <a:t>Step 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Import </a:t>
            </a:r>
            <a:r>
              <a:rPr lang="en-US" b="1" i="1" dirty="0">
                <a:solidFill>
                  <a:srgbClr val="00B050"/>
                </a:solidFill>
              </a:rPr>
              <a:t>tesla-</a:t>
            </a:r>
            <a:r>
              <a:rPr lang="en-US" b="1" i="1" dirty="0" err="1">
                <a:solidFill>
                  <a:srgbClr val="00B050"/>
                </a:solidFill>
              </a:rPr>
              <a:t>header.component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/>
              <a:t>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 err="1"/>
              <a:t>App.vue</a:t>
            </a:r>
            <a:r>
              <a:rPr lang="en-US" b="1" i="1" dirty="0"/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DA8B6-952D-0B43-91AE-74DCB718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105" y="5917498"/>
            <a:ext cx="672029" cy="6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2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21BA-1884-3145-B183-93962466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Current </a:t>
            </a:r>
            <a:r>
              <a:rPr lang="en-US" b="1" dirty="0" err="1">
                <a:solidFill>
                  <a:srgbClr val="00B050"/>
                </a:solidFill>
              </a:rPr>
              <a:t>App.vue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6DEEE3-A8B9-FF46-8D5A-78F8A0C83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4011" y="1395840"/>
            <a:ext cx="4943977" cy="54621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2FDD-D53C-8148-8FE5-CF3C0666DCEE}"/>
              </a:ext>
            </a:extLst>
          </p:cNvPr>
          <p:cNvSpPr txBox="1"/>
          <p:nvPr/>
        </p:nvSpPr>
        <p:spPr>
          <a:xfrm>
            <a:off x="8567988" y="2077692"/>
            <a:ext cx="398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b="1" dirty="0" err="1">
                <a:highlight>
                  <a:srgbClr val="FFFF00"/>
                </a:highlight>
              </a:rPr>
              <a:t>v-bind:src</a:t>
            </a:r>
            <a:r>
              <a:rPr lang="en-US" sz="1400" dirty="0"/>
              <a:t>=“logo” </a:t>
            </a:r>
            <a:r>
              <a:rPr lang="en-US" sz="1400" b="1" dirty="0" err="1">
                <a:highlight>
                  <a:srgbClr val="FFFF00"/>
                </a:highlight>
              </a:rPr>
              <a:t>v-bind:title</a:t>
            </a:r>
            <a:r>
              <a:rPr lang="en-US" sz="1400" b="1" dirty="0"/>
              <a:t>=“greeting”&gt; </a:t>
            </a:r>
          </a:p>
        </p:txBody>
      </p:sp>
    </p:spTree>
    <p:extLst>
      <p:ext uri="{BB962C8B-B14F-4D97-AF65-F5344CB8AC3E}">
        <p14:creationId xmlns:p14="http://schemas.microsoft.com/office/powerpoint/2010/main" val="35795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AA42-AAC8-974B-B3B1-14F90FBD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69" y="365125"/>
            <a:ext cx="107757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Step1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Create: </a:t>
            </a:r>
            <a:r>
              <a:rPr lang="en-US" sz="4000" b="1" dirty="0">
                <a:solidFill>
                  <a:srgbClr val="92D050"/>
                </a:solidFill>
              </a:rPr>
              <a:t>tesla-</a:t>
            </a:r>
            <a:r>
              <a:rPr lang="en-US" sz="4000" b="1" dirty="0" err="1">
                <a:solidFill>
                  <a:srgbClr val="92D050"/>
                </a:solidFill>
              </a:rPr>
              <a:t>header.component.vue</a:t>
            </a:r>
            <a:endParaRPr lang="en-US" sz="4000" b="1" dirty="0">
              <a:solidFill>
                <a:srgbClr val="92D05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A544CE-0FF9-5149-A0E1-23C62D3F9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0194" y="1771860"/>
            <a:ext cx="4729028" cy="50125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3FF3D-EC13-494C-8D07-FB46CE9AF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9" y="1792732"/>
            <a:ext cx="5321300" cy="3225800"/>
          </a:xfrm>
          <a:prstGeom prst="rect">
            <a:avLst/>
          </a:prstGeom>
        </p:spPr>
      </p:pic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ECD7E7D5-F6F1-F747-81EB-A6B1B7C53509}"/>
              </a:ext>
            </a:extLst>
          </p:cNvPr>
          <p:cNvSpPr/>
          <p:nvPr/>
        </p:nvSpPr>
        <p:spPr>
          <a:xfrm>
            <a:off x="5899369" y="3163316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5EB8-6C29-9F47-ACF4-C6F41811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11" y="34410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Components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7A5-5696-B841-BDE8-C6E2E30D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11" y="217729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F32ED-A767-5146-87C9-0C1FCAF163AC}"/>
              </a:ext>
            </a:extLst>
          </p:cNvPr>
          <p:cNvSpPr/>
          <p:nvPr/>
        </p:nvSpPr>
        <p:spPr>
          <a:xfrm>
            <a:off x="5081752" y="2956760"/>
            <a:ext cx="204951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TeslaBattery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4F6D9-504B-954C-BB33-CB82E0F3EE23}"/>
              </a:ext>
            </a:extLst>
          </p:cNvPr>
          <p:cNvSpPr/>
          <p:nvPr/>
        </p:nvSpPr>
        <p:spPr>
          <a:xfrm>
            <a:off x="1690852" y="4808059"/>
            <a:ext cx="131379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TeslaCar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C91A4-18B5-2F41-AF22-D7DFB05B7DE9}"/>
              </a:ext>
            </a:extLst>
          </p:cNvPr>
          <p:cNvSpPr/>
          <p:nvPr/>
        </p:nvSpPr>
        <p:spPr>
          <a:xfrm>
            <a:off x="3746609" y="4819637"/>
            <a:ext cx="131379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TeslaStats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7539D-B6B4-0A4C-B6C4-612D7AAC5127}"/>
              </a:ext>
            </a:extLst>
          </p:cNvPr>
          <p:cNvSpPr/>
          <p:nvPr/>
        </p:nvSpPr>
        <p:spPr>
          <a:xfrm>
            <a:off x="5734539" y="4819637"/>
            <a:ext cx="1470793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TeslaCounter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E806D-2D11-EC46-8B3A-13D3E8FC8837}"/>
              </a:ext>
            </a:extLst>
          </p:cNvPr>
          <p:cNvSpPr/>
          <p:nvPr/>
        </p:nvSpPr>
        <p:spPr>
          <a:xfrm>
            <a:off x="7836776" y="4819637"/>
            <a:ext cx="143334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TeslaClimate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D04E-AAD8-4947-BCF5-68075F9BFB40}"/>
              </a:ext>
            </a:extLst>
          </p:cNvPr>
          <p:cNvSpPr/>
          <p:nvPr/>
        </p:nvSpPr>
        <p:spPr>
          <a:xfrm>
            <a:off x="9901569" y="4808059"/>
            <a:ext cx="143334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TeslaWheels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F897F-CC2C-A54A-9465-CBD1976B32F4}"/>
              </a:ext>
            </a:extLst>
          </p:cNvPr>
          <p:cNvCxnSpPr>
            <a:cxnSpLocks/>
          </p:cNvCxnSpPr>
          <p:nvPr/>
        </p:nvCxnSpPr>
        <p:spPr>
          <a:xfrm flipH="1">
            <a:off x="2238704" y="3894316"/>
            <a:ext cx="3605048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8A04C-13D7-2444-A927-66B0363E599E}"/>
              </a:ext>
            </a:extLst>
          </p:cNvPr>
          <p:cNvCxnSpPr>
            <a:cxnSpLocks/>
          </p:cNvCxnSpPr>
          <p:nvPr/>
        </p:nvCxnSpPr>
        <p:spPr>
          <a:xfrm>
            <a:off x="6048376" y="3894316"/>
            <a:ext cx="4588094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FBA50-59B6-5846-AB73-DC4406CC8EAD}"/>
              </a:ext>
            </a:extLst>
          </p:cNvPr>
          <p:cNvCxnSpPr>
            <a:cxnSpLocks/>
          </p:cNvCxnSpPr>
          <p:nvPr/>
        </p:nvCxnSpPr>
        <p:spPr>
          <a:xfrm>
            <a:off x="6048376" y="3894316"/>
            <a:ext cx="2496535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998304-C08F-6647-A40A-CB5BB079487C}"/>
              </a:ext>
            </a:extLst>
          </p:cNvPr>
          <p:cNvCxnSpPr>
            <a:cxnSpLocks/>
          </p:cNvCxnSpPr>
          <p:nvPr/>
        </p:nvCxnSpPr>
        <p:spPr>
          <a:xfrm>
            <a:off x="5972668" y="3894316"/>
            <a:ext cx="375581" cy="9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0FEFAE-3766-684D-B456-DB7CD1E9B2B2}"/>
              </a:ext>
            </a:extLst>
          </p:cNvPr>
          <p:cNvCxnSpPr>
            <a:cxnSpLocks/>
          </p:cNvCxnSpPr>
          <p:nvPr/>
        </p:nvCxnSpPr>
        <p:spPr>
          <a:xfrm flipH="1">
            <a:off x="4376902" y="3898298"/>
            <a:ext cx="1542558" cy="92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70E50-1711-F64A-B79E-187A8C5740F1}"/>
              </a:ext>
            </a:extLst>
          </p:cNvPr>
          <p:cNvSpPr/>
          <p:nvPr/>
        </p:nvSpPr>
        <p:spPr>
          <a:xfrm>
            <a:off x="5050221" y="1669667"/>
            <a:ext cx="204951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App.vue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237798-9C43-D643-A749-7A0B6BAC4257}"/>
              </a:ext>
            </a:extLst>
          </p:cNvPr>
          <p:cNvCxnSpPr>
            <a:cxnSpLocks/>
          </p:cNvCxnSpPr>
          <p:nvPr/>
        </p:nvCxnSpPr>
        <p:spPr>
          <a:xfrm>
            <a:off x="6106510" y="2584067"/>
            <a:ext cx="0" cy="3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B9F63-7BCC-E148-A2AA-69EC9BF64762}"/>
              </a:ext>
            </a:extLst>
          </p:cNvPr>
          <p:cNvSpPr/>
          <p:nvPr/>
        </p:nvSpPr>
        <p:spPr>
          <a:xfrm>
            <a:off x="2721850" y="2974127"/>
            <a:ext cx="2049517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TeslaHeader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9EB9DB-6E35-0046-8253-09BC1649B766}"/>
              </a:ext>
            </a:extLst>
          </p:cNvPr>
          <p:cNvCxnSpPr>
            <a:cxnSpLocks/>
          </p:cNvCxnSpPr>
          <p:nvPr/>
        </p:nvCxnSpPr>
        <p:spPr>
          <a:xfrm flipH="1">
            <a:off x="3746608" y="2584067"/>
            <a:ext cx="2328371" cy="37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35E63D-439D-A24C-AF82-589EB575DDCD}"/>
              </a:ext>
            </a:extLst>
          </p:cNvPr>
          <p:cNvSpPr txBox="1"/>
          <p:nvPr/>
        </p:nvSpPr>
        <p:spPr>
          <a:xfrm>
            <a:off x="8144614" y="3982070"/>
            <a:ext cx="817671" cy="3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9EB2A-8A5F-F94E-BFB9-B203A111149D}"/>
              </a:ext>
            </a:extLst>
          </p:cNvPr>
          <p:cNvSpPr txBox="1"/>
          <p:nvPr/>
        </p:nvSpPr>
        <p:spPr>
          <a:xfrm>
            <a:off x="3401042" y="2314227"/>
            <a:ext cx="124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rops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greeting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6325C5-9A5A-2D40-B6CB-D1D3C73AC631}"/>
              </a:ext>
            </a:extLst>
          </p:cNvPr>
          <p:cNvSpPr txBox="1"/>
          <p:nvPr/>
        </p:nvSpPr>
        <p:spPr>
          <a:xfrm>
            <a:off x="2988468" y="4043624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F70535-85B8-054A-B683-D52DE3C17689}"/>
              </a:ext>
            </a:extLst>
          </p:cNvPr>
          <p:cNvSpPr txBox="1"/>
          <p:nvPr/>
        </p:nvSpPr>
        <p:spPr>
          <a:xfrm>
            <a:off x="4229758" y="4196490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CE815-2937-4746-B076-EDF58DF69251}"/>
              </a:ext>
            </a:extLst>
          </p:cNvPr>
          <p:cNvSpPr txBox="1"/>
          <p:nvPr/>
        </p:nvSpPr>
        <p:spPr>
          <a:xfrm>
            <a:off x="5420135" y="4306806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7BF50E-3FA0-DD4D-82DB-9AA3CF19327C}"/>
              </a:ext>
            </a:extLst>
          </p:cNvPr>
          <p:cNvSpPr txBox="1"/>
          <p:nvPr/>
        </p:nvSpPr>
        <p:spPr>
          <a:xfrm>
            <a:off x="6444649" y="4196490"/>
            <a:ext cx="78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95468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BDD3-2C24-D94C-8813-065C1E11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Step 2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i="1" dirty="0"/>
              <a:t>Import </a:t>
            </a:r>
            <a:r>
              <a:rPr lang="en-US" b="1" i="1" dirty="0">
                <a:solidFill>
                  <a:srgbClr val="92D050"/>
                </a:solidFill>
              </a:rPr>
              <a:t>tesla-</a:t>
            </a:r>
            <a:r>
              <a:rPr lang="en-US" b="1" i="1" dirty="0" err="1">
                <a:solidFill>
                  <a:srgbClr val="92D050"/>
                </a:solidFill>
              </a:rPr>
              <a:t>header.component</a:t>
            </a:r>
            <a:r>
              <a:rPr lang="en-US" b="1" i="1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/>
              <a:t>App.vue</a:t>
            </a:r>
            <a:r>
              <a:rPr lang="en-US" b="1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33DA3F-703E-C14D-BFE3-FBEA33138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115" y="2247738"/>
            <a:ext cx="4894685" cy="46026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6900BE-DEAD-CA42-A5BD-C4A1BB911AA3}"/>
              </a:ext>
            </a:extLst>
          </p:cNvPr>
          <p:cNvSpPr txBox="1"/>
          <p:nvPr/>
        </p:nvSpPr>
        <p:spPr>
          <a:xfrm>
            <a:off x="2963918" y="1870841"/>
            <a:ext cx="546538" cy="3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1F856-2521-1841-AF31-2A9ADE0466AF}"/>
              </a:ext>
            </a:extLst>
          </p:cNvPr>
          <p:cNvSpPr txBox="1"/>
          <p:nvPr/>
        </p:nvSpPr>
        <p:spPr>
          <a:xfrm>
            <a:off x="8497614" y="1870841"/>
            <a:ext cx="71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B73701-C65C-584E-963C-D1E9FA22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07" y="2240173"/>
            <a:ext cx="4170498" cy="46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5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 err="1">
                <a:solidFill>
                  <a:srgbClr val="00B050"/>
                </a:solidFill>
              </a:rPr>
              <a:t>Getting</a:t>
            </a:r>
            <a:r>
              <a:rPr lang="nl-NL" b="1" dirty="0">
                <a:solidFill>
                  <a:srgbClr val="00B050"/>
                </a:solidFill>
              </a:rPr>
              <a:t> </a:t>
            </a:r>
            <a:r>
              <a:rPr lang="nl-NL" b="1" dirty="0" err="1">
                <a:solidFill>
                  <a:srgbClr val="00B050"/>
                </a:solidFill>
              </a:rPr>
              <a:t>started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630" y="2777749"/>
            <a:ext cx="12061370" cy="1969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en-US" altLang="nl-NL" sz="3200" b="1" dirty="0">
                <a:solidFill>
                  <a:srgbClr val="92D050"/>
                </a:solidFill>
                <a:latin typeface="+mn-lt"/>
              </a:rPr>
              <a:t>Clone or download: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nl-NL" sz="3200" b="1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nl-NL" sz="3200" b="1" dirty="0">
                <a:latin typeface="+mn-lt"/>
              </a:rPr>
              <a:t>	</a:t>
            </a:r>
            <a:r>
              <a:rPr lang="en-US" altLang="nl-NL" sz="3200" b="1" dirty="0">
                <a:solidFill>
                  <a:srgbClr val="00B050"/>
                </a:solidFill>
                <a:latin typeface="+mn-lt"/>
              </a:rPr>
              <a:t>https://</a:t>
            </a:r>
            <a:r>
              <a:rPr lang="en-US" altLang="nl-NL" sz="3200" b="1" dirty="0" err="1">
                <a:solidFill>
                  <a:srgbClr val="00B050"/>
                </a:solidFill>
                <a:latin typeface="+mn-lt"/>
              </a:rPr>
              <a:t>github.com</a:t>
            </a:r>
            <a:r>
              <a:rPr lang="en-US" altLang="nl-NL" sz="3200" b="1" dirty="0">
                <a:solidFill>
                  <a:srgbClr val="00B050"/>
                </a:solidFill>
                <a:latin typeface="+mn-lt"/>
              </a:rPr>
              <a:t>/petereijgermans11/workshop-</a:t>
            </a:r>
            <a:r>
              <a:rPr lang="en-US" altLang="nl-NL" sz="3200" b="1" dirty="0" err="1">
                <a:solidFill>
                  <a:srgbClr val="00B050"/>
                </a:solidFill>
                <a:latin typeface="+mn-lt"/>
              </a:rPr>
              <a:t>reactjs</a:t>
            </a:r>
            <a:r>
              <a:rPr lang="en-US" altLang="nl-NL" sz="3200" b="1" dirty="0">
                <a:solidFill>
                  <a:srgbClr val="00B050"/>
                </a:solidFill>
                <a:latin typeface="+mn-lt"/>
              </a:rPr>
              <a:t>-</a:t>
            </a:r>
            <a:r>
              <a:rPr lang="en-US" altLang="nl-NL" sz="3200" b="1" dirty="0" err="1">
                <a:solidFill>
                  <a:srgbClr val="00B050"/>
                </a:solidFill>
                <a:latin typeface="+mn-lt"/>
              </a:rPr>
              <a:t>vuejs</a:t>
            </a:r>
            <a:endParaRPr lang="en-US" altLang="nl-NL" sz="3200" b="1" dirty="0">
              <a:solidFill>
                <a:srgbClr val="00B05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nl-NL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E2EE-856A-7842-BE0D-94B67C42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05" y="5917498"/>
            <a:ext cx="672029" cy="6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3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14796</TotalTime>
  <Words>199</Words>
  <Application>Microsoft Macintosh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How to create a tesla.header.component?</vt:lpstr>
      <vt:lpstr>tesla-header.component</vt:lpstr>
      <vt:lpstr>Current App.vue</vt:lpstr>
      <vt:lpstr>Step1 Create: tesla-header.component.vue</vt:lpstr>
      <vt:lpstr>Components tree</vt:lpstr>
      <vt:lpstr>Step 2  Import tesla-header.component in App.vue 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Tesla’s Battery Range Calculator with Vue</dc:title>
  <dc:creator>Eijgermans, Peter</dc:creator>
  <cp:lastModifiedBy>Eijgermans, Peter</cp:lastModifiedBy>
  <cp:revision>217</cp:revision>
  <dcterms:created xsi:type="dcterms:W3CDTF">2018-10-28T14:47:35Z</dcterms:created>
  <dcterms:modified xsi:type="dcterms:W3CDTF">2020-10-09T06:13:17Z</dcterms:modified>
</cp:coreProperties>
</file>