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40a3c3ca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40a3c3ca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40a3c3ca1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40a3c3ca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40a3c3ca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40a3c3ca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40a3c3ca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40a3c3ca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40a3c3ca1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40a3c3ca1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40a3c3ca1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40a3c3ca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40a3c3ca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40a3c3ca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40a3c3ca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40a3c3ca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40a3c3ca1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40a3c3ca1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40a3c3c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40a3c3c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40a3c3c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40a3c3c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40a3c3ca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40a3c3ca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40a3c3ca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40a3c3ca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40a3c3ca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40a3c3ca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40a3c3ca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40a3c3ca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40a3c3ca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40a3c3c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40a3c3ca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40a3c3ca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nikuson/ru-jokes-about-stirlitz" TargetMode="External"/><Relationship Id="rId4" Type="http://schemas.openxmlformats.org/officeDocument/2006/relationships/hyperlink" Target="https://github.com/iTcatt/Stirlitz-Joke-Generation-Bo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9300" y="1380050"/>
            <a:ext cx="5565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Stirlitz-Joke-</a:t>
            </a:r>
            <a:r>
              <a:rPr lang="en" sz="3300"/>
              <a:t>Generation</a:t>
            </a:r>
            <a:r>
              <a:rPr lang="en" sz="3300"/>
              <a:t>-Bot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60125" y="3404050"/>
            <a:ext cx="29586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Проект выполнили: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Катаев Юрий М8О-210Б-21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Ползикова Алина М8О-208Б-21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595850" y="236800"/>
            <a:ext cx="595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Взаимодействие с пользователем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2486" r="9345" t="1806"/>
          <a:stretch/>
        </p:blipFill>
        <p:spPr>
          <a:xfrm>
            <a:off x="619588" y="2192975"/>
            <a:ext cx="3419525" cy="23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1595850" y="1625000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Команда /start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201600" y="1625000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Команда /help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11777" t="0"/>
          <a:stretch/>
        </p:blipFill>
        <p:spPr>
          <a:xfrm>
            <a:off x="5319987" y="2409551"/>
            <a:ext cx="3230225" cy="19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1533800" y="7184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Команда /generate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3" y="1486500"/>
            <a:ext cx="3855080" cy="25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type="title"/>
          </p:nvPr>
        </p:nvSpPr>
        <p:spPr>
          <a:xfrm>
            <a:off x="2513450" y="514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568400" y="4261150"/>
            <a:ext cx="37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Согласитесь, это довольно забавно :)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600" y="1486500"/>
            <a:ext cx="3936250" cy="25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7058850" y="1043775"/>
            <a:ext cx="21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393875" y="610725"/>
            <a:ext cx="26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Если пользователь ввел неправильную команду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4294967295" type="title"/>
          </p:nvPr>
        </p:nvSpPr>
        <p:spPr>
          <a:xfrm>
            <a:off x="1297500" y="1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Взаимодействие с пользователем</a:t>
            </a:r>
            <a:endParaRPr/>
          </a:p>
        </p:txBody>
      </p:sp>
      <p:sp>
        <p:nvSpPr>
          <p:cNvPr id="216" name="Google Shape;216;p24"/>
          <p:cNvSpPr txBox="1"/>
          <p:nvPr>
            <p:ph idx="4294967295" type="body"/>
          </p:nvPr>
        </p:nvSpPr>
        <p:spPr>
          <a:xfrm>
            <a:off x="320075" y="967500"/>
            <a:ext cx="40917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Из библиотеки aiogram я импортирую классы Bot, Dispatcher.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Бота инициализируется с помощью TOKEN_API - это токен бота в телеграмме.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75" y="1166575"/>
            <a:ext cx="4137500" cy="6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/>
          </a:blip>
          <a:srcRect b="0" l="2493" r="7497" t="0"/>
          <a:stretch/>
        </p:blipFill>
        <p:spPr>
          <a:xfrm>
            <a:off x="4655125" y="2279300"/>
            <a:ext cx="4137500" cy="6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320075" y="2397550"/>
            <a:ext cx="40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После этой строчки бот начинает принимать сообщения.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236" y="3342225"/>
            <a:ext cx="4207440" cy="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20075" y="3062450"/>
            <a:ext cx="371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Как только в боте происходят изменения, диспетчер их фиксирует, а потом проверяет, что именно отправил пользователь.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Эти проверки очень похожи, в данном примере демонстрируется обработка команды /help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5325" y="4099925"/>
            <a:ext cx="4207351" cy="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4294967295" type="title"/>
          </p:nvPr>
        </p:nvSpPr>
        <p:spPr>
          <a:xfrm>
            <a:off x="146100" y="113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RabbitMQ: client</a:t>
            </a:r>
            <a:endParaRPr/>
          </a:p>
        </p:txBody>
      </p:sp>
      <p:sp>
        <p:nvSpPr>
          <p:cNvPr id="228" name="Google Shape;228;p25"/>
          <p:cNvSpPr txBox="1"/>
          <p:nvPr>
            <p:ph idx="4294967295" type="body"/>
          </p:nvPr>
        </p:nvSpPr>
        <p:spPr>
          <a:xfrm>
            <a:off x="404350" y="964950"/>
            <a:ext cx="32757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Когда пользователь пишет в бота /generate, начинает выполняться эта функция. Она будет возвращать шутку.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В первой строке вызывается конструктор класса, а потом применяется метод connect. Этот метод подключает клиента к RabbitMQ, создает очередь и цикл событий.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Методы call и on_response на следующем слайде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325" y="835825"/>
            <a:ext cx="499287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4">
            <a:alphaModFix/>
          </a:blip>
          <a:srcRect b="0" l="0" r="2610" t="0"/>
          <a:stretch/>
        </p:blipFill>
        <p:spPr>
          <a:xfrm>
            <a:off x="3846325" y="1902325"/>
            <a:ext cx="4992876" cy="30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00" y="850050"/>
            <a:ext cx="4760200" cy="38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322800" y="161425"/>
            <a:ext cx="3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RabbitMQ: client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462725" y="850050"/>
            <a:ext cx="33036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4294967295" type="title"/>
          </p:nvPr>
        </p:nvSpPr>
        <p:spPr>
          <a:xfrm>
            <a:off x="210675" y="189300"/>
            <a:ext cx="428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RabbitMQ: server</a:t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00" y="776738"/>
            <a:ext cx="4799600" cy="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376625" y="925400"/>
            <a:ext cx="32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Здесь сервер подключается к RabbitMQ. Создает канал, брокера exchange и очередь с названием rpc_queue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75" y="1864500"/>
            <a:ext cx="4607926" cy="30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091800" y="1864500"/>
            <a:ext cx="3368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Из очереди получается объект, по которому можно итерироваться. В очереди лежат запросы от клиента. Сервер получает их и выполняет функцию generate_joke. (Реализация на следующем слайде)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В переменную response присваивается сгенерированная шутка, которую привели в бинарный формат. Далее эту строку мы возвращаем серверу.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</a:t>
            </a:r>
            <a:r>
              <a:rPr lang="en" sz="1200">
                <a:solidFill>
                  <a:schemeClr val="lt1"/>
                </a:solidFill>
              </a:rPr>
              <a:t>orrelation_i</a:t>
            </a:r>
            <a:r>
              <a:rPr lang="en" sz="1200">
                <a:solidFill>
                  <a:schemeClr val="lt1"/>
                </a:solidFill>
              </a:rPr>
              <a:t>d - содержит в себе уникальный идентификатор сообщения. Клиент его отправляет, и ожидает получить сообщение с точно таким же идентификатором.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4294967295" type="title"/>
          </p:nvPr>
        </p:nvSpPr>
        <p:spPr>
          <a:xfrm>
            <a:off x="296775" y="210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RabbitMQ: server</a:t>
            </a:r>
            <a:endParaRPr/>
          </a:p>
        </p:txBody>
      </p:sp>
      <p:sp>
        <p:nvSpPr>
          <p:cNvPr id="252" name="Google Shape;252;p28"/>
          <p:cNvSpPr txBox="1"/>
          <p:nvPr>
            <p:ph idx="4294967295" type="body"/>
          </p:nvPr>
        </p:nvSpPr>
        <p:spPr>
          <a:xfrm>
            <a:off x="468950" y="1074600"/>
            <a:ext cx="29205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Так выглядит функция генерации шутки. Она принимает строку lauch от clienta (там лежит стандартное ‘Шутка:’)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Аргументы для генерации были выбраны на основе многочисленных экспериментов.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emperature и top_p - это два параметра, которые отвечают за предсказуемость выбора следующего токена. Чем они больше, тем сильнее модель генерирует необычные результаты.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400" y="1074600"/>
            <a:ext cx="5235999" cy="29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27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Dockerfiles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75" y="1003650"/>
            <a:ext cx="2935825" cy="18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4">
            <a:alphaModFix/>
          </a:blip>
          <a:srcRect b="0" l="3615" r="2961" t="0"/>
          <a:stretch/>
        </p:blipFill>
        <p:spPr>
          <a:xfrm>
            <a:off x="2603738" y="2929712"/>
            <a:ext cx="2636301" cy="20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764575" y="16438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bot/Dockerfile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576325" y="3777375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server</a:t>
            </a:r>
            <a:r>
              <a:rPr lang="en">
                <a:solidFill>
                  <a:schemeClr val="lt1"/>
                </a:solidFill>
              </a:rPr>
              <a:t>/Dockerfile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5755600" y="1320600"/>
            <a:ext cx="188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bot/requirements.txt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aiogram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aio_pika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691100" y="3356975"/>
            <a:ext cx="201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server/requirements.txt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transformers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aio_pika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4294967295" type="title"/>
          </p:nvPr>
        </p:nvSpPr>
        <p:spPr>
          <a:xfrm>
            <a:off x="237600" y="124725"/>
            <a:ext cx="43344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7567" l="25681" r="22719" t="11670"/>
          <a:stretch/>
        </p:blipFill>
        <p:spPr>
          <a:xfrm>
            <a:off x="4142775" y="851775"/>
            <a:ext cx="4422552" cy="3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522725" y="851775"/>
            <a:ext cx="330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</a:t>
            </a:r>
            <a:r>
              <a:rPr lang="en" sz="1200">
                <a:solidFill>
                  <a:schemeClr val="lt1"/>
                </a:solidFill>
              </a:rPr>
              <a:t>abbitmq: запускает rabbitmq на стандартных  портах 5672:5672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15672:15672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server: переходим в директорию server и выполняем dockerfile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bot: переходим в директорию bot и выполняем dockerfile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528125" y="2855725"/>
            <a:ext cx="329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restart говорит о том, что если контейнер упал, то его нужно запустить заново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AMQP_URL - это переменная окружения. Она позволяет server’у и bot’у подключиться и передавать сообщения.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networks: говорит, что подлючение стандартное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4460150" y="4387325"/>
            <a:ext cx="37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мы пришли к Штирлицу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71050" y="1548850"/>
            <a:ext cx="488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Сначала мы хотели генерировать анекдоты на разные тематики. Перепробовали много датасетов, меняли Training arguments, но ни один из результатов нас не устроил. Все анекдоты были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не смешными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 kaggle мы увидели датасет с шутками про Штирлица. Хотя сам датасет не очень большой, мы решили попробовать RuGPT3 на нём.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 нас приятно удивил, шутки получались постироничными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Мы продолжили работу именно над генерацией шуток про Штирлица.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950" y="1883075"/>
            <a:ext cx="2852025" cy="2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72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обучения мы взяли модель "sberbank-ai/rugpt3medium_based_on_gpt2"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Датасет: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https://www.kaggle.com/datasets/nikuson/ru-jokes-about-stirlitz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Обучение проходило на платформе Yandex Datasphere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Я покажу только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самые важные моменты. Полный код вы сможете найти на нашем репозитории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https://github.com/iTcatt/Stirlitz-Joke-Generation-Bot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Загрузка модели и токенайзера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05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Токенайзер был взят из библиотеки transformers.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5562" t="0"/>
          <a:stretch/>
        </p:blipFill>
        <p:spPr>
          <a:xfrm>
            <a:off x="401988" y="2106800"/>
            <a:ext cx="8340024" cy="20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07925" y="279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Препроцессинг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3079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датасете разделителями были “* * *”. Поэтому мы разбили датасет по этой строке.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 полученной из датасета строке применяется lstrip() и rstrip()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Вначале добавляется “Шутка”, а справа &lt;|end|&gt;. Это сделано для того, чтобы было удобно генерировать сообщения.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6209" l="2051" r="1199" t="8611"/>
          <a:stretch/>
        </p:blipFill>
        <p:spPr>
          <a:xfrm>
            <a:off x="221625" y="2430675"/>
            <a:ext cx="8846802" cy="16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Препроцессинг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105900" y="994850"/>
            <a:ext cx="76371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Здесь из текстового файла, полученного на прошлом этапе, создается датасет.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Текст разделяется на токены, для того чтобы нейросеть могла строить предложения, на основе предыдущих сообщений.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3199" r="4609" t="3716"/>
          <a:stretch/>
        </p:blipFill>
        <p:spPr>
          <a:xfrm>
            <a:off x="357038" y="2263850"/>
            <a:ext cx="8429925" cy="2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052563" y="18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arguments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-1424450" y="1739075"/>
            <a:ext cx="216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2362" l="1713" r="16700" t="0"/>
          <a:stretch/>
        </p:blipFill>
        <p:spPr>
          <a:xfrm>
            <a:off x="2019138" y="1098525"/>
            <a:ext cx="5105726" cy="35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00" y="1200813"/>
            <a:ext cx="6811376" cy="33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389475" y="38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проекта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43700" y="1571175"/>
            <a:ext cx="70389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Наш бот упакован docker-compose. Внутри него есть три контейнера: bot, server и RabbitMQ. Bot и Server общаются через RabbitMQ в формате RPC (Remote procedure call).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Server получает запросы на генерацию шутки, генерирует и возвращает её клиенту (bot). А он уже пишет шутку пользователю в чат.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Благодаря этому механизму, бот не виснет, если к нему пришел запрос на генерацию. Он продолжает обслуживать других пользователей и реагировать на команды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