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9296" y="4274503"/>
            <a:ext cx="128894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Materi yang diajarkan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63415" y="1880552"/>
            <a:ext cx="14961171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 HTML (1x pertemuan)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CSS (1x pertemuan)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 Javascript (1x pertemuan)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PHP  (beberapa kali pertemuan)</a:t>
            </a:r>
          </a:p>
          <a:p>
            <a:pPr>
              <a:lnSpc>
                <a:spcPts val="7279"/>
              </a:lnSpc>
            </a:pP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karena minimnya waktu pertemuan, materi dipersingkat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9081" y="1498398"/>
            <a:ext cx="7764229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channel youtube untuk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belajar coding :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web programming unpas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 sekolah koding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DLL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41307" y="1675254"/>
            <a:ext cx="8242842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Web untuk belajar coding :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w3schools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 petani kode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malas ngoding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DLL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7269" y="4274503"/>
            <a:ext cx="107934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Tools yang dipakai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5922763" cy="2692165"/>
          </a:xfrm>
          <a:custGeom>
            <a:avLst/>
            <a:gdLst/>
            <a:ahLst/>
            <a:cxnLst/>
            <a:rect r="r" b="b" t="t" l="l"/>
            <a:pathLst>
              <a:path h="2692165" w="5922763">
                <a:moveTo>
                  <a:pt x="0" y="0"/>
                </a:moveTo>
                <a:lnTo>
                  <a:pt x="5922763" y="0"/>
                </a:lnTo>
                <a:lnTo>
                  <a:pt x="5922763" y="2692165"/>
                </a:lnTo>
                <a:lnTo>
                  <a:pt x="0" y="2692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43968" y="7421112"/>
            <a:ext cx="7029243" cy="1837188"/>
          </a:xfrm>
          <a:custGeom>
            <a:avLst/>
            <a:gdLst/>
            <a:ahLst/>
            <a:cxnLst/>
            <a:rect r="r" b="b" t="t" l="l"/>
            <a:pathLst>
              <a:path h="1837188" w="7029243">
                <a:moveTo>
                  <a:pt x="0" y="0"/>
                </a:moveTo>
                <a:lnTo>
                  <a:pt x="7029243" y="0"/>
                </a:lnTo>
                <a:lnTo>
                  <a:pt x="7029243" y="1837188"/>
                </a:lnTo>
                <a:lnTo>
                  <a:pt x="0" y="1837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13173" y="3806290"/>
            <a:ext cx="6274485" cy="3529398"/>
          </a:xfrm>
          <a:custGeom>
            <a:avLst/>
            <a:gdLst/>
            <a:ahLst/>
            <a:cxnLst/>
            <a:rect r="r" b="b" t="t" l="l"/>
            <a:pathLst>
              <a:path h="3529398" w="6274485">
                <a:moveTo>
                  <a:pt x="0" y="0"/>
                </a:moveTo>
                <a:lnTo>
                  <a:pt x="6274484" y="0"/>
                </a:lnTo>
                <a:lnTo>
                  <a:pt x="6274484" y="3529397"/>
                </a:lnTo>
                <a:lnTo>
                  <a:pt x="0" y="3529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2821" y="3460115"/>
            <a:ext cx="15962357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Pertemuan selanjutnya ada pembagian kelompok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DAF0gya2-NU</dc:identifier>
  <dcterms:modified xsi:type="dcterms:W3CDTF">2011-08-01T06:04:30Z</dcterms:modified>
  <cp:revision>1</cp:revision>
  <dc:title>pembahasan</dc:title>
</cp:coreProperties>
</file>