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2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3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254" y="29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932DB6-76F2-47B2-8E39-473F20A216E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82A5D7-D4A2-40E7-B4D2-88AF2E2EFDBD}">
      <dgm:prSet/>
      <dgm:spPr/>
      <dgm:t>
        <a:bodyPr/>
        <a:lstStyle/>
        <a:p>
          <a:r>
            <a:rPr lang="en-US" dirty="0"/>
            <a:t>Popularity </a:t>
          </a:r>
          <a:r>
            <a:rPr lang="en-US"/>
            <a:t>and Adoption </a:t>
          </a:r>
          <a:endParaRPr lang="en-US" dirty="0"/>
        </a:p>
      </dgm:t>
    </dgm:pt>
    <dgm:pt modelId="{90F7D831-8CF9-4E22-B8D9-78A44869DB83}" type="parTrans" cxnId="{E9C772B5-8989-469A-9FB1-54928C14418C}">
      <dgm:prSet/>
      <dgm:spPr/>
      <dgm:t>
        <a:bodyPr/>
        <a:lstStyle/>
        <a:p>
          <a:endParaRPr lang="en-US"/>
        </a:p>
      </dgm:t>
    </dgm:pt>
    <dgm:pt modelId="{D786191D-BE04-4AB1-9888-62F0AACF877F}" type="sibTrans" cxnId="{E9C772B5-8989-469A-9FB1-54928C14418C}">
      <dgm:prSet/>
      <dgm:spPr/>
      <dgm:t>
        <a:bodyPr/>
        <a:lstStyle/>
        <a:p>
          <a:endParaRPr lang="en-US"/>
        </a:p>
      </dgm:t>
    </dgm:pt>
    <dgm:pt modelId="{ED2EFB83-36F7-4CF3-8217-2B4D091A9A0D}">
      <dgm:prSet/>
      <dgm:spPr/>
      <dgm:t>
        <a:bodyPr/>
        <a:lstStyle/>
        <a:p>
          <a:r>
            <a:rPr lang="en-US" dirty="0"/>
            <a:t>Highly popular in AI, Finance, Web, Data Science</a:t>
          </a:r>
        </a:p>
      </dgm:t>
    </dgm:pt>
    <dgm:pt modelId="{767271FC-F4C3-4A71-9574-37DB00769526}" type="parTrans" cxnId="{F71A7E74-CB8B-4F75-A04D-7ECA0DED49E7}">
      <dgm:prSet/>
      <dgm:spPr/>
      <dgm:t>
        <a:bodyPr/>
        <a:lstStyle/>
        <a:p>
          <a:endParaRPr lang="en-US"/>
        </a:p>
      </dgm:t>
    </dgm:pt>
    <dgm:pt modelId="{7DE6E4E8-8351-43AA-AAB2-2531E7C96DDF}" type="sibTrans" cxnId="{F71A7E74-CB8B-4F75-A04D-7ECA0DED49E7}">
      <dgm:prSet/>
      <dgm:spPr/>
      <dgm:t>
        <a:bodyPr/>
        <a:lstStyle/>
        <a:p>
          <a:endParaRPr lang="en-US"/>
        </a:p>
      </dgm:t>
    </dgm:pt>
    <dgm:pt modelId="{EC59210B-FD6C-405E-AF75-2FD48C6163B2}">
      <dgm:prSet/>
      <dgm:spPr/>
      <dgm:t>
        <a:bodyPr/>
        <a:lstStyle/>
        <a:p>
          <a:r>
            <a:rPr lang="en-US" dirty="0"/>
            <a:t>Huge ecosystem &amp; community support</a:t>
          </a:r>
        </a:p>
      </dgm:t>
    </dgm:pt>
    <dgm:pt modelId="{9DF2F2B2-D2B9-46C4-9E03-51F6F107658B}" type="parTrans" cxnId="{6316D7E4-E744-441F-81AA-413EFFDE7D9A}">
      <dgm:prSet/>
      <dgm:spPr/>
      <dgm:t>
        <a:bodyPr/>
        <a:lstStyle/>
        <a:p>
          <a:endParaRPr lang="en-US"/>
        </a:p>
      </dgm:t>
    </dgm:pt>
    <dgm:pt modelId="{0D896C15-9385-4BBC-9A96-5FA7E7F3571D}" type="sibTrans" cxnId="{6316D7E4-E744-441F-81AA-413EFFDE7D9A}">
      <dgm:prSet/>
      <dgm:spPr/>
      <dgm:t>
        <a:bodyPr/>
        <a:lstStyle/>
        <a:p>
          <a:endParaRPr lang="en-US"/>
        </a:p>
      </dgm:t>
    </dgm:pt>
    <dgm:pt modelId="{44D7ABD4-D3EE-4B33-9F36-E16CD988C0BC}">
      <dgm:prSet/>
      <dgm:spPr/>
      <dgm:t>
        <a:bodyPr/>
        <a:lstStyle/>
        <a:p>
          <a:r>
            <a:rPr lang="en-US" dirty="0"/>
            <a:t>Cross-platform and open-source</a:t>
          </a:r>
        </a:p>
      </dgm:t>
    </dgm:pt>
    <dgm:pt modelId="{06D64705-B87C-4ABD-875B-0DCFDFEC4053}" type="parTrans" cxnId="{6BD7683D-5988-4A34-B7BE-8871A959F951}">
      <dgm:prSet/>
      <dgm:spPr/>
      <dgm:t>
        <a:bodyPr/>
        <a:lstStyle/>
        <a:p>
          <a:endParaRPr lang="en-US"/>
        </a:p>
      </dgm:t>
    </dgm:pt>
    <dgm:pt modelId="{E3DA6CE2-F11F-438A-B350-50C26EF30566}" type="sibTrans" cxnId="{6BD7683D-5988-4A34-B7BE-8871A959F951}">
      <dgm:prSet/>
      <dgm:spPr/>
      <dgm:t>
        <a:bodyPr/>
        <a:lstStyle/>
        <a:p>
          <a:endParaRPr lang="en-US"/>
        </a:p>
      </dgm:t>
    </dgm:pt>
    <dgm:pt modelId="{5960BD1C-8FD4-4F6F-9DB3-8B2711C09ED7}" type="pres">
      <dgm:prSet presAssocID="{2B932DB6-76F2-47B2-8E39-473F20A216E8}" presName="vert0" presStyleCnt="0">
        <dgm:presLayoutVars>
          <dgm:dir/>
          <dgm:animOne val="branch"/>
          <dgm:animLvl val="lvl"/>
        </dgm:presLayoutVars>
      </dgm:prSet>
      <dgm:spPr/>
    </dgm:pt>
    <dgm:pt modelId="{1AE4EB0E-2677-46A0-AEA4-AF494726654E}" type="pres">
      <dgm:prSet presAssocID="{8682A5D7-D4A2-40E7-B4D2-88AF2E2EFDBD}" presName="thickLine" presStyleLbl="alignNode1" presStyleIdx="0" presStyleCnt="4"/>
      <dgm:spPr/>
    </dgm:pt>
    <dgm:pt modelId="{BDD75CF1-9D20-499B-8CAE-5E0C3F793AAE}" type="pres">
      <dgm:prSet presAssocID="{8682A5D7-D4A2-40E7-B4D2-88AF2E2EFDBD}" presName="horz1" presStyleCnt="0"/>
      <dgm:spPr/>
    </dgm:pt>
    <dgm:pt modelId="{2BA5D572-8F3A-40F0-BD81-1C27B5AE9502}" type="pres">
      <dgm:prSet presAssocID="{8682A5D7-D4A2-40E7-B4D2-88AF2E2EFDBD}" presName="tx1" presStyleLbl="revTx" presStyleIdx="0" presStyleCnt="4"/>
      <dgm:spPr/>
    </dgm:pt>
    <dgm:pt modelId="{F7125B60-3762-4A03-9B72-9AC74E82E451}" type="pres">
      <dgm:prSet presAssocID="{8682A5D7-D4A2-40E7-B4D2-88AF2E2EFDBD}" presName="vert1" presStyleCnt="0"/>
      <dgm:spPr/>
    </dgm:pt>
    <dgm:pt modelId="{D647069A-4989-49AC-91C0-5ED1F1DB5C26}" type="pres">
      <dgm:prSet presAssocID="{ED2EFB83-36F7-4CF3-8217-2B4D091A9A0D}" presName="thickLine" presStyleLbl="alignNode1" presStyleIdx="1" presStyleCnt="4"/>
      <dgm:spPr/>
    </dgm:pt>
    <dgm:pt modelId="{82F6AC66-AEDF-4246-9938-88E7389DF641}" type="pres">
      <dgm:prSet presAssocID="{ED2EFB83-36F7-4CF3-8217-2B4D091A9A0D}" presName="horz1" presStyleCnt="0"/>
      <dgm:spPr/>
    </dgm:pt>
    <dgm:pt modelId="{10B075ED-670D-472C-968C-BBCDD732942D}" type="pres">
      <dgm:prSet presAssocID="{ED2EFB83-36F7-4CF3-8217-2B4D091A9A0D}" presName="tx1" presStyleLbl="revTx" presStyleIdx="1" presStyleCnt="4"/>
      <dgm:spPr/>
    </dgm:pt>
    <dgm:pt modelId="{4A338BD8-8A7B-46AC-AA4C-104587CA8437}" type="pres">
      <dgm:prSet presAssocID="{ED2EFB83-36F7-4CF3-8217-2B4D091A9A0D}" presName="vert1" presStyleCnt="0"/>
      <dgm:spPr/>
    </dgm:pt>
    <dgm:pt modelId="{C639E602-990B-4EAE-A3F6-5CC45BC64356}" type="pres">
      <dgm:prSet presAssocID="{EC59210B-FD6C-405E-AF75-2FD48C6163B2}" presName="thickLine" presStyleLbl="alignNode1" presStyleIdx="2" presStyleCnt="4"/>
      <dgm:spPr/>
    </dgm:pt>
    <dgm:pt modelId="{FFECD4F5-E4AE-4F8C-A172-A439CEA291C7}" type="pres">
      <dgm:prSet presAssocID="{EC59210B-FD6C-405E-AF75-2FD48C6163B2}" presName="horz1" presStyleCnt="0"/>
      <dgm:spPr/>
    </dgm:pt>
    <dgm:pt modelId="{F9AE2063-AC1F-4D86-97E9-D0917BCCCDBB}" type="pres">
      <dgm:prSet presAssocID="{EC59210B-FD6C-405E-AF75-2FD48C6163B2}" presName="tx1" presStyleLbl="revTx" presStyleIdx="2" presStyleCnt="4"/>
      <dgm:spPr/>
    </dgm:pt>
    <dgm:pt modelId="{15BD35A0-72FF-44BF-B940-EBAEB21A490F}" type="pres">
      <dgm:prSet presAssocID="{EC59210B-FD6C-405E-AF75-2FD48C6163B2}" presName="vert1" presStyleCnt="0"/>
      <dgm:spPr/>
    </dgm:pt>
    <dgm:pt modelId="{4E3C6D57-5C48-4E48-80E0-758D6F9CD2B2}" type="pres">
      <dgm:prSet presAssocID="{44D7ABD4-D3EE-4B33-9F36-E16CD988C0BC}" presName="thickLine" presStyleLbl="alignNode1" presStyleIdx="3" presStyleCnt="4"/>
      <dgm:spPr/>
    </dgm:pt>
    <dgm:pt modelId="{6FB3CD7B-EA5B-490E-A7BD-0A34A4DF4614}" type="pres">
      <dgm:prSet presAssocID="{44D7ABD4-D3EE-4B33-9F36-E16CD988C0BC}" presName="horz1" presStyleCnt="0"/>
      <dgm:spPr/>
    </dgm:pt>
    <dgm:pt modelId="{979B8868-6385-49AA-987C-DCA8E0A2E148}" type="pres">
      <dgm:prSet presAssocID="{44D7ABD4-D3EE-4B33-9F36-E16CD988C0BC}" presName="tx1" presStyleLbl="revTx" presStyleIdx="3" presStyleCnt="4"/>
      <dgm:spPr/>
    </dgm:pt>
    <dgm:pt modelId="{946F04E5-2AD5-4264-A6DF-CF95D7C6F430}" type="pres">
      <dgm:prSet presAssocID="{44D7ABD4-D3EE-4B33-9F36-E16CD988C0BC}" presName="vert1" presStyleCnt="0"/>
      <dgm:spPr/>
    </dgm:pt>
  </dgm:ptLst>
  <dgm:cxnLst>
    <dgm:cxn modelId="{6BD7683D-5988-4A34-B7BE-8871A959F951}" srcId="{2B932DB6-76F2-47B2-8E39-473F20A216E8}" destId="{44D7ABD4-D3EE-4B33-9F36-E16CD988C0BC}" srcOrd="3" destOrd="0" parTransId="{06D64705-B87C-4ABD-875B-0DCFDFEC4053}" sibTransId="{E3DA6CE2-F11F-438A-B350-50C26EF30566}"/>
    <dgm:cxn modelId="{F71A7E74-CB8B-4F75-A04D-7ECA0DED49E7}" srcId="{2B932DB6-76F2-47B2-8E39-473F20A216E8}" destId="{ED2EFB83-36F7-4CF3-8217-2B4D091A9A0D}" srcOrd="1" destOrd="0" parTransId="{767271FC-F4C3-4A71-9574-37DB00769526}" sibTransId="{7DE6E4E8-8351-43AA-AAB2-2531E7C96DDF}"/>
    <dgm:cxn modelId="{CC2F1585-2FDF-4ECA-ACB3-70356197BCE4}" type="presOf" srcId="{EC59210B-FD6C-405E-AF75-2FD48C6163B2}" destId="{F9AE2063-AC1F-4D86-97E9-D0917BCCCDBB}" srcOrd="0" destOrd="0" presId="urn:microsoft.com/office/officeart/2008/layout/LinedList"/>
    <dgm:cxn modelId="{1624DB90-C27A-49F9-BCA1-DD936988E8C3}" type="presOf" srcId="{ED2EFB83-36F7-4CF3-8217-2B4D091A9A0D}" destId="{10B075ED-670D-472C-968C-BBCDD732942D}" srcOrd="0" destOrd="0" presId="urn:microsoft.com/office/officeart/2008/layout/LinedList"/>
    <dgm:cxn modelId="{70FCE8A2-AE17-4D21-9EED-A3BBC116F106}" type="presOf" srcId="{2B932DB6-76F2-47B2-8E39-473F20A216E8}" destId="{5960BD1C-8FD4-4F6F-9DB3-8B2711C09ED7}" srcOrd="0" destOrd="0" presId="urn:microsoft.com/office/officeart/2008/layout/LinedList"/>
    <dgm:cxn modelId="{E9C772B5-8989-469A-9FB1-54928C14418C}" srcId="{2B932DB6-76F2-47B2-8E39-473F20A216E8}" destId="{8682A5D7-D4A2-40E7-B4D2-88AF2E2EFDBD}" srcOrd="0" destOrd="0" parTransId="{90F7D831-8CF9-4E22-B8D9-78A44869DB83}" sibTransId="{D786191D-BE04-4AB1-9888-62F0AACF877F}"/>
    <dgm:cxn modelId="{02E7AFC7-1F0D-4D94-8E59-7C71A453EFB9}" type="presOf" srcId="{8682A5D7-D4A2-40E7-B4D2-88AF2E2EFDBD}" destId="{2BA5D572-8F3A-40F0-BD81-1C27B5AE9502}" srcOrd="0" destOrd="0" presId="urn:microsoft.com/office/officeart/2008/layout/LinedList"/>
    <dgm:cxn modelId="{ADDEC2C9-F28D-4AEF-9520-0664F774AF65}" type="presOf" srcId="{44D7ABD4-D3EE-4B33-9F36-E16CD988C0BC}" destId="{979B8868-6385-49AA-987C-DCA8E0A2E148}" srcOrd="0" destOrd="0" presId="urn:microsoft.com/office/officeart/2008/layout/LinedList"/>
    <dgm:cxn modelId="{6316D7E4-E744-441F-81AA-413EFFDE7D9A}" srcId="{2B932DB6-76F2-47B2-8E39-473F20A216E8}" destId="{EC59210B-FD6C-405E-AF75-2FD48C6163B2}" srcOrd="2" destOrd="0" parTransId="{9DF2F2B2-D2B9-46C4-9E03-51F6F107658B}" sibTransId="{0D896C15-9385-4BBC-9A96-5FA7E7F3571D}"/>
    <dgm:cxn modelId="{E863FEC2-57A8-45EB-BB1B-9AFC64338AD7}" type="presParOf" srcId="{5960BD1C-8FD4-4F6F-9DB3-8B2711C09ED7}" destId="{1AE4EB0E-2677-46A0-AEA4-AF494726654E}" srcOrd="0" destOrd="0" presId="urn:microsoft.com/office/officeart/2008/layout/LinedList"/>
    <dgm:cxn modelId="{ABFAAEC3-CECD-4EBE-8E6B-9FA4334ADE75}" type="presParOf" srcId="{5960BD1C-8FD4-4F6F-9DB3-8B2711C09ED7}" destId="{BDD75CF1-9D20-499B-8CAE-5E0C3F793AAE}" srcOrd="1" destOrd="0" presId="urn:microsoft.com/office/officeart/2008/layout/LinedList"/>
    <dgm:cxn modelId="{3822CA32-14B5-41F1-ABF4-AF55C04189C9}" type="presParOf" srcId="{BDD75CF1-9D20-499B-8CAE-5E0C3F793AAE}" destId="{2BA5D572-8F3A-40F0-BD81-1C27B5AE9502}" srcOrd="0" destOrd="0" presId="urn:microsoft.com/office/officeart/2008/layout/LinedList"/>
    <dgm:cxn modelId="{D87D996E-B4E5-423E-B790-160A679962F9}" type="presParOf" srcId="{BDD75CF1-9D20-499B-8CAE-5E0C3F793AAE}" destId="{F7125B60-3762-4A03-9B72-9AC74E82E451}" srcOrd="1" destOrd="0" presId="urn:microsoft.com/office/officeart/2008/layout/LinedList"/>
    <dgm:cxn modelId="{75763A04-B2BD-4949-AA05-7FABBE2E7AA5}" type="presParOf" srcId="{5960BD1C-8FD4-4F6F-9DB3-8B2711C09ED7}" destId="{D647069A-4989-49AC-91C0-5ED1F1DB5C26}" srcOrd="2" destOrd="0" presId="urn:microsoft.com/office/officeart/2008/layout/LinedList"/>
    <dgm:cxn modelId="{96C216F0-4484-4378-B075-AAD42B9F49C3}" type="presParOf" srcId="{5960BD1C-8FD4-4F6F-9DB3-8B2711C09ED7}" destId="{82F6AC66-AEDF-4246-9938-88E7389DF641}" srcOrd="3" destOrd="0" presId="urn:microsoft.com/office/officeart/2008/layout/LinedList"/>
    <dgm:cxn modelId="{D53554F9-9307-4BDB-833A-87F85C08E87F}" type="presParOf" srcId="{82F6AC66-AEDF-4246-9938-88E7389DF641}" destId="{10B075ED-670D-472C-968C-BBCDD732942D}" srcOrd="0" destOrd="0" presId="urn:microsoft.com/office/officeart/2008/layout/LinedList"/>
    <dgm:cxn modelId="{342CC59E-B319-4A13-B9B3-BFAAD6380FA8}" type="presParOf" srcId="{82F6AC66-AEDF-4246-9938-88E7389DF641}" destId="{4A338BD8-8A7B-46AC-AA4C-104587CA8437}" srcOrd="1" destOrd="0" presId="urn:microsoft.com/office/officeart/2008/layout/LinedList"/>
    <dgm:cxn modelId="{160DF191-D7A9-4DE8-B6A8-4978662C698F}" type="presParOf" srcId="{5960BD1C-8FD4-4F6F-9DB3-8B2711C09ED7}" destId="{C639E602-990B-4EAE-A3F6-5CC45BC64356}" srcOrd="4" destOrd="0" presId="urn:microsoft.com/office/officeart/2008/layout/LinedList"/>
    <dgm:cxn modelId="{BDE08938-16C8-419F-8A49-031AD8404A9D}" type="presParOf" srcId="{5960BD1C-8FD4-4F6F-9DB3-8B2711C09ED7}" destId="{FFECD4F5-E4AE-4F8C-A172-A439CEA291C7}" srcOrd="5" destOrd="0" presId="urn:microsoft.com/office/officeart/2008/layout/LinedList"/>
    <dgm:cxn modelId="{5F579F16-345F-4F3D-902D-462B33AE0004}" type="presParOf" srcId="{FFECD4F5-E4AE-4F8C-A172-A439CEA291C7}" destId="{F9AE2063-AC1F-4D86-97E9-D0917BCCCDBB}" srcOrd="0" destOrd="0" presId="urn:microsoft.com/office/officeart/2008/layout/LinedList"/>
    <dgm:cxn modelId="{2EAC600A-3970-4BF1-88EC-E3A236DD039C}" type="presParOf" srcId="{FFECD4F5-E4AE-4F8C-A172-A439CEA291C7}" destId="{15BD35A0-72FF-44BF-B940-EBAEB21A490F}" srcOrd="1" destOrd="0" presId="urn:microsoft.com/office/officeart/2008/layout/LinedList"/>
    <dgm:cxn modelId="{912F3FD0-F322-423F-87B1-284D1B81F7A0}" type="presParOf" srcId="{5960BD1C-8FD4-4F6F-9DB3-8B2711C09ED7}" destId="{4E3C6D57-5C48-4E48-80E0-758D6F9CD2B2}" srcOrd="6" destOrd="0" presId="urn:microsoft.com/office/officeart/2008/layout/LinedList"/>
    <dgm:cxn modelId="{1F7F81BA-E8E6-4429-9C3A-F26EF331F058}" type="presParOf" srcId="{5960BD1C-8FD4-4F6F-9DB3-8B2711C09ED7}" destId="{6FB3CD7B-EA5B-490E-A7BD-0A34A4DF4614}" srcOrd="7" destOrd="0" presId="urn:microsoft.com/office/officeart/2008/layout/LinedList"/>
    <dgm:cxn modelId="{CFEC18DC-9638-4599-B2C8-91565C77236C}" type="presParOf" srcId="{6FB3CD7B-EA5B-490E-A7BD-0A34A4DF4614}" destId="{979B8868-6385-49AA-987C-DCA8E0A2E148}" srcOrd="0" destOrd="0" presId="urn:microsoft.com/office/officeart/2008/layout/LinedList"/>
    <dgm:cxn modelId="{2491426B-D098-4A2C-A6C0-3D0C2451054A}" type="presParOf" srcId="{6FB3CD7B-EA5B-490E-A7BD-0A34A4DF4614}" destId="{946F04E5-2AD5-4264-A6DF-CF95D7C6F4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929FD3-DE2C-4B87-B360-05FDC14FCC9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BC5BAC-75D1-4861-9B35-0CC962E6C1B5}">
      <dgm:prSet/>
      <dgm:spPr/>
      <dgm:t>
        <a:bodyPr/>
        <a:lstStyle/>
        <a:p>
          <a:r>
            <a:rPr lang="en-US" dirty="0"/>
            <a:t>Readable: indentation instead of braces</a:t>
          </a:r>
        </a:p>
      </dgm:t>
    </dgm:pt>
    <dgm:pt modelId="{CDA08B4D-2D67-4A47-8C5C-611A1D3A4EF5}" type="parTrans" cxnId="{BE0E4E20-B841-4471-B328-9457CC11DDA5}">
      <dgm:prSet/>
      <dgm:spPr/>
      <dgm:t>
        <a:bodyPr/>
        <a:lstStyle/>
        <a:p>
          <a:endParaRPr lang="en-US"/>
        </a:p>
      </dgm:t>
    </dgm:pt>
    <dgm:pt modelId="{471C7132-E877-4354-818E-0E9EF1ADE509}" type="sibTrans" cxnId="{BE0E4E20-B841-4471-B328-9457CC11DDA5}">
      <dgm:prSet/>
      <dgm:spPr/>
      <dgm:t>
        <a:bodyPr/>
        <a:lstStyle/>
        <a:p>
          <a:endParaRPr lang="en-US"/>
        </a:p>
      </dgm:t>
    </dgm:pt>
    <dgm:pt modelId="{0211938C-34F8-4731-B9A4-C0FA136DCA99}">
      <dgm:prSet/>
      <dgm:spPr/>
      <dgm:t>
        <a:bodyPr/>
        <a:lstStyle/>
        <a:p>
          <a:r>
            <a:rPr lang="en-US" dirty="0"/>
            <a:t>Dynamic typing – flexible variables</a:t>
          </a:r>
        </a:p>
      </dgm:t>
    </dgm:pt>
    <dgm:pt modelId="{06F24975-381D-440B-B383-4EBF4630E9E5}" type="parTrans" cxnId="{B0DC52DD-249C-4F5F-890F-94B9AD0D77B7}">
      <dgm:prSet/>
      <dgm:spPr/>
      <dgm:t>
        <a:bodyPr/>
        <a:lstStyle/>
        <a:p>
          <a:endParaRPr lang="en-US"/>
        </a:p>
      </dgm:t>
    </dgm:pt>
    <dgm:pt modelId="{55701E6C-AEB7-40D8-999C-E8CC9D30A33C}" type="sibTrans" cxnId="{B0DC52DD-249C-4F5F-890F-94B9AD0D77B7}">
      <dgm:prSet/>
      <dgm:spPr/>
      <dgm:t>
        <a:bodyPr/>
        <a:lstStyle/>
        <a:p>
          <a:endParaRPr lang="en-US"/>
        </a:p>
      </dgm:t>
    </dgm:pt>
    <dgm:pt modelId="{1DE5F130-EAC5-4FD9-A1F0-22A92B41767F}">
      <dgm:prSet/>
      <dgm:spPr/>
      <dgm:t>
        <a:bodyPr/>
        <a:lstStyle/>
        <a:p>
          <a:r>
            <a:rPr lang="en-US" dirty="0"/>
            <a:t>Multi-paradigm (sequential + OOP + functional)</a:t>
          </a:r>
        </a:p>
      </dgm:t>
    </dgm:pt>
    <dgm:pt modelId="{3181B0D1-6E67-4914-9AC0-0C6C9D05C7D6}" type="parTrans" cxnId="{F327B4F8-EC80-4CCC-B3EA-40729E3CA690}">
      <dgm:prSet/>
      <dgm:spPr/>
      <dgm:t>
        <a:bodyPr/>
        <a:lstStyle/>
        <a:p>
          <a:endParaRPr lang="en-US"/>
        </a:p>
      </dgm:t>
    </dgm:pt>
    <dgm:pt modelId="{01A561F4-EBE8-4A3B-B0FE-B26CBBC018CA}" type="sibTrans" cxnId="{F327B4F8-EC80-4CCC-B3EA-40729E3CA690}">
      <dgm:prSet/>
      <dgm:spPr/>
      <dgm:t>
        <a:bodyPr/>
        <a:lstStyle/>
        <a:p>
          <a:endParaRPr lang="en-US"/>
        </a:p>
      </dgm:t>
    </dgm:pt>
    <dgm:pt modelId="{73CEDFC9-B7D9-4E13-B567-C8BA51C04FB3}">
      <dgm:prSet/>
      <dgm:spPr/>
      <dgm:t>
        <a:bodyPr/>
        <a:lstStyle/>
        <a:p>
          <a:r>
            <a:rPr lang="en-US" dirty="0"/>
            <a:t>Interpreted vs compiled</a:t>
          </a:r>
        </a:p>
      </dgm:t>
    </dgm:pt>
    <dgm:pt modelId="{4CB93184-DE58-434F-A218-8A329F6FFAB8}" type="parTrans" cxnId="{1F80F255-AB49-4029-AA35-84ABEEED397B}">
      <dgm:prSet/>
      <dgm:spPr/>
      <dgm:t>
        <a:bodyPr/>
        <a:lstStyle/>
        <a:p>
          <a:endParaRPr lang="en-US"/>
        </a:p>
      </dgm:t>
    </dgm:pt>
    <dgm:pt modelId="{E247DFB6-419B-4B06-B605-166B56FA8AA0}" type="sibTrans" cxnId="{1F80F255-AB49-4029-AA35-84ABEEED397B}">
      <dgm:prSet/>
      <dgm:spPr/>
      <dgm:t>
        <a:bodyPr/>
        <a:lstStyle/>
        <a:p>
          <a:endParaRPr lang="en-US"/>
        </a:p>
      </dgm:t>
    </dgm:pt>
    <dgm:pt modelId="{D36C5C9A-E792-4C17-85FC-A01B65B22C1F}" type="pres">
      <dgm:prSet presAssocID="{E6929FD3-DE2C-4B87-B360-05FDC14FCC90}" presName="vert0" presStyleCnt="0">
        <dgm:presLayoutVars>
          <dgm:dir/>
          <dgm:animOne val="branch"/>
          <dgm:animLvl val="lvl"/>
        </dgm:presLayoutVars>
      </dgm:prSet>
      <dgm:spPr/>
    </dgm:pt>
    <dgm:pt modelId="{86142A7E-943E-4123-B1B2-A5C92F149DFC}" type="pres">
      <dgm:prSet presAssocID="{A9BC5BAC-75D1-4861-9B35-0CC962E6C1B5}" presName="thickLine" presStyleLbl="alignNode1" presStyleIdx="0" presStyleCnt="4"/>
      <dgm:spPr/>
    </dgm:pt>
    <dgm:pt modelId="{1AE5DE40-88B3-448B-A316-1E85BD251B7D}" type="pres">
      <dgm:prSet presAssocID="{A9BC5BAC-75D1-4861-9B35-0CC962E6C1B5}" presName="horz1" presStyleCnt="0"/>
      <dgm:spPr/>
    </dgm:pt>
    <dgm:pt modelId="{F7C98D2C-208A-4F95-B4B5-B6976125F409}" type="pres">
      <dgm:prSet presAssocID="{A9BC5BAC-75D1-4861-9B35-0CC962E6C1B5}" presName="tx1" presStyleLbl="revTx" presStyleIdx="0" presStyleCnt="4"/>
      <dgm:spPr/>
    </dgm:pt>
    <dgm:pt modelId="{68B9B901-3F48-45D0-BDBB-2A31F2FC31BC}" type="pres">
      <dgm:prSet presAssocID="{A9BC5BAC-75D1-4861-9B35-0CC962E6C1B5}" presName="vert1" presStyleCnt="0"/>
      <dgm:spPr/>
    </dgm:pt>
    <dgm:pt modelId="{A00F3213-2ED0-4995-9DF3-A74231C891EC}" type="pres">
      <dgm:prSet presAssocID="{0211938C-34F8-4731-B9A4-C0FA136DCA99}" presName="thickLine" presStyleLbl="alignNode1" presStyleIdx="1" presStyleCnt="4"/>
      <dgm:spPr/>
    </dgm:pt>
    <dgm:pt modelId="{080B11AB-9C1B-43D2-9369-1529ED9B3C49}" type="pres">
      <dgm:prSet presAssocID="{0211938C-34F8-4731-B9A4-C0FA136DCA99}" presName="horz1" presStyleCnt="0"/>
      <dgm:spPr/>
    </dgm:pt>
    <dgm:pt modelId="{25DBE22B-828E-4689-A446-A8B2C8274FE1}" type="pres">
      <dgm:prSet presAssocID="{0211938C-34F8-4731-B9A4-C0FA136DCA99}" presName="tx1" presStyleLbl="revTx" presStyleIdx="1" presStyleCnt="4"/>
      <dgm:spPr/>
    </dgm:pt>
    <dgm:pt modelId="{E38DFEE3-C1A5-44FA-9AD3-11AEA5AAFBF7}" type="pres">
      <dgm:prSet presAssocID="{0211938C-34F8-4731-B9A4-C0FA136DCA99}" presName="vert1" presStyleCnt="0"/>
      <dgm:spPr/>
    </dgm:pt>
    <dgm:pt modelId="{36571A61-A50C-4795-95E5-A98D7D93B17F}" type="pres">
      <dgm:prSet presAssocID="{1DE5F130-EAC5-4FD9-A1F0-22A92B41767F}" presName="thickLine" presStyleLbl="alignNode1" presStyleIdx="2" presStyleCnt="4"/>
      <dgm:spPr/>
    </dgm:pt>
    <dgm:pt modelId="{C0F97D0C-EFE9-4D4A-A938-3B3BA299EA02}" type="pres">
      <dgm:prSet presAssocID="{1DE5F130-EAC5-4FD9-A1F0-22A92B41767F}" presName="horz1" presStyleCnt="0"/>
      <dgm:spPr/>
    </dgm:pt>
    <dgm:pt modelId="{54DF620A-6B03-4E88-BA8E-4A6351F93385}" type="pres">
      <dgm:prSet presAssocID="{1DE5F130-EAC5-4FD9-A1F0-22A92B41767F}" presName="tx1" presStyleLbl="revTx" presStyleIdx="2" presStyleCnt="4"/>
      <dgm:spPr/>
    </dgm:pt>
    <dgm:pt modelId="{13B05F97-F3DE-43C3-B34A-338AD03AF801}" type="pres">
      <dgm:prSet presAssocID="{1DE5F130-EAC5-4FD9-A1F0-22A92B41767F}" presName="vert1" presStyleCnt="0"/>
      <dgm:spPr/>
    </dgm:pt>
    <dgm:pt modelId="{A3CB39D8-5ACF-46BA-863A-9F56391AEFB9}" type="pres">
      <dgm:prSet presAssocID="{73CEDFC9-B7D9-4E13-B567-C8BA51C04FB3}" presName="thickLine" presStyleLbl="alignNode1" presStyleIdx="3" presStyleCnt="4"/>
      <dgm:spPr/>
    </dgm:pt>
    <dgm:pt modelId="{6716B110-503A-4BC1-BF73-B5AA8387885F}" type="pres">
      <dgm:prSet presAssocID="{73CEDFC9-B7D9-4E13-B567-C8BA51C04FB3}" presName="horz1" presStyleCnt="0"/>
      <dgm:spPr/>
    </dgm:pt>
    <dgm:pt modelId="{42570B56-2DEC-4AB6-96D6-7203250E56D7}" type="pres">
      <dgm:prSet presAssocID="{73CEDFC9-B7D9-4E13-B567-C8BA51C04FB3}" presName="tx1" presStyleLbl="revTx" presStyleIdx="3" presStyleCnt="4"/>
      <dgm:spPr/>
    </dgm:pt>
    <dgm:pt modelId="{6BDF2224-3310-413B-A556-0AE5E0631563}" type="pres">
      <dgm:prSet presAssocID="{73CEDFC9-B7D9-4E13-B567-C8BA51C04FB3}" presName="vert1" presStyleCnt="0"/>
      <dgm:spPr/>
    </dgm:pt>
  </dgm:ptLst>
  <dgm:cxnLst>
    <dgm:cxn modelId="{BE0E4E20-B841-4471-B328-9457CC11DDA5}" srcId="{E6929FD3-DE2C-4B87-B360-05FDC14FCC90}" destId="{A9BC5BAC-75D1-4861-9B35-0CC962E6C1B5}" srcOrd="0" destOrd="0" parTransId="{CDA08B4D-2D67-4A47-8C5C-611A1D3A4EF5}" sibTransId="{471C7132-E877-4354-818E-0E9EF1ADE509}"/>
    <dgm:cxn modelId="{3F57675F-7BCE-4BD6-A68D-0AB0E3928D78}" type="presOf" srcId="{E6929FD3-DE2C-4B87-B360-05FDC14FCC90}" destId="{D36C5C9A-E792-4C17-85FC-A01B65B22C1F}" srcOrd="0" destOrd="0" presId="urn:microsoft.com/office/officeart/2008/layout/LinedList"/>
    <dgm:cxn modelId="{20C5A364-6A5C-4393-AD15-4A59CBC0374F}" type="presOf" srcId="{0211938C-34F8-4731-B9A4-C0FA136DCA99}" destId="{25DBE22B-828E-4689-A446-A8B2C8274FE1}" srcOrd="0" destOrd="0" presId="urn:microsoft.com/office/officeart/2008/layout/LinedList"/>
    <dgm:cxn modelId="{1F80F255-AB49-4029-AA35-84ABEEED397B}" srcId="{E6929FD3-DE2C-4B87-B360-05FDC14FCC90}" destId="{73CEDFC9-B7D9-4E13-B567-C8BA51C04FB3}" srcOrd="3" destOrd="0" parTransId="{4CB93184-DE58-434F-A218-8A329F6FFAB8}" sibTransId="{E247DFB6-419B-4B06-B605-166B56FA8AA0}"/>
    <dgm:cxn modelId="{B36A1681-3132-4246-8AD1-14A5E18A4D81}" type="presOf" srcId="{A9BC5BAC-75D1-4861-9B35-0CC962E6C1B5}" destId="{F7C98D2C-208A-4F95-B4B5-B6976125F409}" srcOrd="0" destOrd="0" presId="urn:microsoft.com/office/officeart/2008/layout/LinedList"/>
    <dgm:cxn modelId="{BAA8AF8B-17D1-4B24-A7EA-C063F7681064}" type="presOf" srcId="{1DE5F130-EAC5-4FD9-A1F0-22A92B41767F}" destId="{54DF620A-6B03-4E88-BA8E-4A6351F93385}" srcOrd="0" destOrd="0" presId="urn:microsoft.com/office/officeart/2008/layout/LinedList"/>
    <dgm:cxn modelId="{B0DC52DD-249C-4F5F-890F-94B9AD0D77B7}" srcId="{E6929FD3-DE2C-4B87-B360-05FDC14FCC90}" destId="{0211938C-34F8-4731-B9A4-C0FA136DCA99}" srcOrd="1" destOrd="0" parTransId="{06F24975-381D-440B-B383-4EBF4630E9E5}" sibTransId="{55701E6C-AEB7-40D8-999C-E8CC9D30A33C}"/>
    <dgm:cxn modelId="{68D7FBF6-519D-41FE-AE2D-0BABDBFFED49}" type="presOf" srcId="{73CEDFC9-B7D9-4E13-B567-C8BA51C04FB3}" destId="{42570B56-2DEC-4AB6-96D6-7203250E56D7}" srcOrd="0" destOrd="0" presId="urn:microsoft.com/office/officeart/2008/layout/LinedList"/>
    <dgm:cxn modelId="{F327B4F8-EC80-4CCC-B3EA-40729E3CA690}" srcId="{E6929FD3-DE2C-4B87-B360-05FDC14FCC90}" destId="{1DE5F130-EAC5-4FD9-A1F0-22A92B41767F}" srcOrd="2" destOrd="0" parTransId="{3181B0D1-6E67-4914-9AC0-0C6C9D05C7D6}" sibTransId="{01A561F4-EBE8-4A3B-B0FE-B26CBBC018CA}"/>
    <dgm:cxn modelId="{6FCDB2EA-7B84-43EC-B20D-6B1CA9B7264F}" type="presParOf" srcId="{D36C5C9A-E792-4C17-85FC-A01B65B22C1F}" destId="{86142A7E-943E-4123-B1B2-A5C92F149DFC}" srcOrd="0" destOrd="0" presId="urn:microsoft.com/office/officeart/2008/layout/LinedList"/>
    <dgm:cxn modelId="{37FC470A-3E11-4EEA-BD51-FBE62B2FF85E}" type="presParOf" srcId="{D36C5C9A-E792-4C17-85FC-A01B65B22C1F}" destId="{1AE5DE40-88B3-448B-A316-1E85BD251B7D}" srcOrd="1" destOrd="0" presId="urn:microsoft.com/office/officeart/2008/layout/LinedList"/>
    <dgm:cxn modelId="{5C206265-5031-40CF-B10B-7FD5B64B4635}" type="presParOf" srcId="{1AE5DE40-88B3-448B-A316-1E85BD251B7D}" destId="{F7C98D2C-208A-4F95-B4B5-B6976125F409}" srcOrd="0" destOrd="0" presId="urn:microsoft.com/office/officeart/2008/layout/LinedList"/>
    <dgm:cxn modelId="{70C0EB0A-E0C6-4DE6-8BE5-CB93FF59FD5B}" type="presParOf" srcId="{1AE5DE40-88B3-448B-A316-1E85BD251B7D}" destId="{68B9B901-3F48-45D0-BDBB-2A31F2FC31BC}" srcOrd="1" destOrd="0" presId="urn:microsoft.com/office/officeart/2008/layout/LinedList"/>
    <dgm:cxn modelId="{00D2DE76-9ACF-436E-A519-CA566028D3C9}" type="presParOf" srcId="{D36C5C9A-E792-4C17-85FC-A01B65B22C1F}" destId="{A00F3213-2ED0-4995-9DF3-A74231C891EC}" srcOrd="2" destOrd="0" presId="urn:microsoft.com/office/officeart/2008/layout/LinedList"/>
    <dgm:cxn modelId="{D8440029-0044-46ED-91D4-E67CAA45AC62}" type="presParOf" srcId="{D36C5C9A-E792-4C17-85FC-A01B65B22C1F}" destId="{080B11AB-9C1B-43D2-9369-1529ED9B3C49}" srcOrd="3" destOrd="0" presId="urn:microsoft.com/office/officeart/2008/layout/LinedList"/>
    <dgm:cxn modelId="{40971F52-1C7B-424A-9C14-40087A7CC29F}" type="presParOf" srcId="{080B11AB-9C1B-43D2-9369-1529ED9B3C49}" destId="{25DBE22B-828E-4689-A446-A8B2C8274FE1}" srcOrd="0" destOrd="0" presId="urn:microsoft.com/office/officeart/2008/layout/LinedList"/>
    <dgm:cxn modelId="{0FCA5C6D-94DE-41C3-B389-8CF09E4011D4}" type="presParOf" srcId="{080B11AB-9C1B-43D2-9369-1529ED9B3C49}" destId="{E38DFEE3-C1A5-44FA-9AD3-11AEA5AAFBF7}" srcOrd="1" destOrd="0" presId="urn:microsoft.com/office/officeart/2008/layout/LinedList"/>
    <dgm:cxn modelId="{A67FA957-EB2E-4591-942F-D512D0F8CED1}" type="presParOf" srcId="{D36C5C9A-E792-4C17-85FC-A01B65B22C1F}" destId="{36571A61-A50C-4795-95E5-A98D7D93B17F}" srcOrd="4" destOrd="0" presId="urn:microsoft.com/office/officeart/2008/layout/LinedList"/>
    <dgm:cxn modelId="{F534AC9D-723E-4FD0-8E32-7ADED2EF871F}" type="presParOf" srcId="{D36C5C9A-E792-4C17-85FC-A01B65B22C1F}" destId="{C0F97D0C-EFE9-4D4A-A938-3B3BA299EA02}" srcOrd="5" destOrd="0" presId="urn:microsoft.com/office/officeart/2008/layout/LinedList"/>
    <dgm:cxn modelId="{19AC7E32-0CB1-4948-85E7-654BB178900B}" type="presParOf" srcId="{C0F97D0C-EFE9-4D4A-A938-3B3BA299EA02}" destId="{54DF620A-6B03-4E88-BA8E-4A6351F93385}" srcOrd="0" destOrd="0" presId="urn:microsoft.com/office/officeart/2008/layout/LinedList"/>
    <dgm:cxn modelId="{22946C84-12AD-424C-BE49-85E73B44A8C3}" type="presParOf" srcId="{C0F97D0C-EFE9-4D4A-A938-3B3BA299EA02}" destId="{13B05F97-F3DE-43C3-B34A-338AD03AF801}" srcOrd="1" destOrd="0" presId="urn:microsoft.com/office/officeart/2008/layout/LinedList"/>
    <dgm:cxn modelId="{922F694C-0EA6-420A-8824-6E28A7136D64}" type="presParOf" srcId="{D36C5C9A-E792-4C17-85FC-A01B65B22C1F}" destId="{A3CB39D8-5ACF-46BA-863A-9F56391AEFB9}" srcOrd="6" destOrd="0" presId="urn:microsoft.com/office/officeart/2008/layout/LinedList"/>
    <dgm:cxn modelId="{593167B0-0822-4D37-A946-619836EF37A4}" type="presParOf" srcId="{D36C5C9A-E792-4C17-85FC-A01B65B22C1F}" destId="{6716B110-503A-4BC1-BF73-B5AA8387885F}" srcOrd="7" destOrd="0" presId="urn:microsoft.com/office/officeart/2008/layout/LinedList"/>
    <dgm:cxn modelId="{EFF78495-7CEA-4043-8AC4-E1E4EEADE00A}" type="presParOf" srcId="{6716B110-503A-4BC1-BF73-B5AA8387885F}" destId="{42570B56-2DEC-4AB6-96D6-7203250E56D7}" srcOrd="0" destOrd="0" presId="urn:microsoft.com/office/officeart/2008/layout/LinedList"/>
    <dgm:cxn modelId="{C8A0B74B-503E-4214-BF16-AF657E0BD99F}" type="presParOf" srcId="{6716B110-503A-4BC1-BF73-B5AA8387885F}" destId="{6BDF2224-3310-413B-A556-0AE5E063156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779ACB-0F73-4D04-BBD6-F540520CC40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2FECD8D-DFA5-426F-B0F4-B9FBCF01E7B9}">
      <dgm:prSet/>
      <dgm:spPr/>
      <dgm:t>
        <a:bodyPr/>
        <a:lstStyle/>
        <a:p>
          <a:r>
            <a:rPr lang="en-US"/>
            <a:t>Runs Python code (REPL or scripts)</a:t>
          </a:r>
        </a:p>
      </dgm:t>
    </dgm:pt>
    <dgm:pt modelId="{4DDDF74D-BC0B-4704-8595-7D382F9F47FB}" type="parTrans" cxnId="{7F9AD29A-F86E-4C3A-9688-249A4BBF1AF5}">
      <dgm:prSet/>
      <dgm:spPr/>
      <dgm:t>
        <a:bodyPr/>
        <a:lstStyle/>
        <a:p>
          <a:endParaRPr lang="en-US"/>
        </a:p>
      </dgm:t>
    </dgm:pt>
    <dgm:pt modelId="{02FD7FD1-2504-4196-A7BD-D8A49F3B97DE}" type="sibTrans" cxnId="{7F9AD29A-F86E-4C3A-9688-249A4BBF1AF5}">
      <dgm:prSet/>
      <dgm:spPr/>
      <dgm:t>
        <a:bodyPr/>
        <a:lstStyle/>
        <a:p>
          <a:endParaRPr lang="en-US"/>
        </a:p>
      </dgm:t>
    </dgm:pt>
    <dgm:pt modelId="{C3D8607C-40F6-4B76-B6C7-1FD9D16D0AF3}">
      <dgm:prSet/>
      <dgm:spPr/>
      <dgm:t>
        <a:bodyPr/>
        <a:lstStyle/>
        <a:p>
          <a:r>
            <a:rPr lang="en-US"/>
            <a:t>CPython (default), PyPy, Jython, MicroPython</a:t>
          </a:r>
        </a:p>
      </dgm:t>
    </dgm:pt>
    <dgm:pt modelId="{6D3A24EE-E87E-42B5-889F-5FE0D1A6CC3E}" type="parTrans" cxnId="{2B792243-8AF3-438B-BAE6-8EEA85BFE6F0}">
      <dgm:prSet/>
      <dgm:spPr/>
      <dgm:t>
        <a:bodyPr/>
        <a:lstStyle/>
        <a:p>
          <a:endParaRPr lang="en-US"/>
        </a:p>
      </dgm:t>
    </dgm:pt>
    <dgm:pt modelId="{7EB74ED6-04A3-420B-980C-9DA8DF155A1E}" type="sibTrans" cxnId="{2B792243-8AF3-438B-BAE6-8EEA85BFE6F0}">
      <dgm:prSet/>
      <dgm:spPr/>
      <dgm:t>
        <a:bodyPr/>
        <a:lstStyle/>
        <a:p>
          <a:endParaRPr lang="en-US"/>
        </a:p>
      </dgm:t>
    </dgm:pt>
    <dgm:pt modelId="{D9DEA603-2D6B-480C-AEEE-7B34ABBBB738}">
      <dgm:prSet/>
      <dgm:spPr/>
      <dgm:t>
        <a:bodyPr/>
        <a:lstStyle/>
        <a:p>
          <a:r>
            <a:rPr lang="en-US" dirty="0"/>
            <a:t>Interactive REPL for quick experiments</a:t>
          </a:r>
        </a:p>
      </dgm:t>
    </dgm:pt>
    <dgm:pt modelId="{0C1A1E69-DD10-4260-8EF9-83C2D9C9CB8E}" type="parTrans" cxnId="{7F510414-2A13-40F4-93C3-8BE75A9ACCB8}">
      <dgm:prSet/>
      <dgm:spPr/>
      <dgm:t>
        <a:bodyPr/>
        <a:lstStyle/>
        <a:p>
          <a:endParaRPr lang="en-US"/>
        </a:p>
      </dgm:t>
    </dgm:pt>
    <dgm:pt modelId="{78607781-DB92-469E-8CC9-B582F789192D}" type="sibTrans" cxnId="{7F510414-2A13-40F4-93C3-8BE75A9ACCB8}">
      <dgm:prSet/>
      <dgm:spPr/>
      <dgm:t>
        <a:bodyPr/>
        <a:lstStyle/>
        <a:p>
          <a:endParaRPr lang="en-US"/>
        </a:p>
      </dgm:t>
    </dgm:pt>
    <dgm:pt modelId="{67FBE874-DA89-4DAF-BDDD-A45548BDDE2E}">
      <dgm:prSet/>
      <dgm:spPr/>
      <dgm:t>
        <a:bodyPr/>
        <a:lstStyle/>
        <a:p>
          <a:r>
            <a:rPr lang="en-US"/>
            <a:t>Python 3.11/3.12 – modern &amp; faster</a:t>
          </a:r>
        </a:p>
      </dgm:t>
    </dgm:pt>
    <dgm:pt modelId="{458E2F49-1A5D-468F-83D6-50AF68E6BB19}" type="parTrans" cxnId="{673D7E22-2898-4385-8B2C-78C23E50327B}">
      <dgm:prSet/>
      <dgm:spPr/>
      <dgm:t>
        <a:bodyPr/>
        <a:lstStyle/>
        <a:p>
          <a:endParaRPr lang="en-US"/>
        </a:p>
      </dgm:t>
    </dgm:pt>
    <dgm:pt modelId="{930DD8B7-4DB2-448F-8B25-C4F80901E857}" type="sibTrans" cxnId="{673D7E22-2898-4385-8B2C-78C23E50327B}">
      <dgm:prSet/>
      <dgm:spPr/>
      <dgm:t>
        <a:bodyPr/>
        <a:lstStyle/>
        <a:p>
          <a:endParaRPr lang="en-US"/>
        </a:p>
      </dgm:t>
    </dgm:pt>
    <dgm:pt modelId="{D9DAE664-1782-4642-9805-83CB6293EC0F}" type="pres">
      <dgm:prSet presAssocID="{4F779ACB-0F73-4D04-BBD6-F540520CC400}" presName="vert0" presStyleCnt="0">
        <dgm:presLayoutVars>
          <dgm:dir/>
          <dgm:animOne val="branch"/>
          <dgm:animLvl val="lvl"/>
        </dgm:presLayoutVars>
      </dgm:prSet>
      <dgm:spPr/>
    </dgm:pt>
    <dgm:pt modelId="{88CE8ED5-8574-43B9-8040-9C37C6AA2AB1}" type="pres">
      <dgm:prSet presAssocID="{42FECD8D-DFA5-426F-B0F4-B9FBCF01E7B9}" presName="thickLine" presStyleLbl="alignNode1" presStyleIdx="0" presStyleCnt="4"/>
      <dgm:spPr/>
    </dgm:pt>
    <dgm:pt modelId="{2E2F065D-EBA6-4267-ADAC-E33AFFFFC77D}" type="pres">
      <dgm:prSet presAssocID="{42FECD8D-DFA5-426F-B0F4-B9FBCF01E7B9}" presName="horz1" presStyleCnt="0"/>
      <dgm:spPr/>
    </dgm:pt>
    <dgm:pt modelId="{686A2408-2F32-4E50-B583-8ED287C69454}" type="pres">
      <dgm:prSet presAssocID="{42FECD8D-DFA5-426F-B0F4-B9FBCF01E7B9}" presName="tx1" presStyleLbl="revTx" presStyleIdx="0" presStyleCnt="4"/>
      <dgm:spPr/>
    </dgm:pt>
    <dgm:pt modelId="{0A5D9A90-8A2E-407A-AEEC-79210B4514E8}" type="pres">
      <dgm:prSet presAssocID="{42FECD8D-DFA5-426F-B0F4-B9FBCF01E7B9}" presName="vert1" presStyleCnt="0"/>
      <dgm:spPr/>
    </dgm:pt>
    <dgm:pt modelId="{CD3DBF49-15C9-46C1-B896-EEF2617D02C8}" type="pres">
      <dgm:prSet presAssocID="{C3D8607C-40F6-4B76-B6C7-1FD9D16D0AF3}" presName="thickLine" presStyleLbl="alignNode1" presStyleIdx="1" presStyleCnt="4"/>
      <dgm:spPr/>
    </dgm:pt>
    <dgm:pt modelId="{A8B4D81C-0C28-47F3-8D80-44B386D1D531}" type="pres">
      <dgm:prSet presAssocID="{C3D8607C-40F6-4B76-B6C7-1FD9D16D0AF3}" presName="horz1" presStyleCnt="0"/>
      <dgm:spPr/>
    </dgm:pt>
    <dgm:pt modelId="{2CA15332-C05A-449B-B85F-E443C44034D2}" type="pres">
      <dgm:prSet presAssocID="{C3D8607C-40F6-4B76-B6C7-1FD9D16D0AF3}" presName="tx1" presStyleLbl="revTx" presStyleIdx="1" presStyleCnt="4"/>
      <dgm:spPr/>
    </dgm:pt>
    <dgm:pt modelId="{B5EA6204-0EC9-421E-B3B9-B07593E53FDB}" type="pres">
      <dgm:prSet presAssocID="{C3D8607C-40F6-4B76-B6C7-1FD9D16D0AF3}" presName="vert1" presStyleCnt="0"/>
      <dgm:spPr/>
    </dgm:pt>
    <dgm:pt modelId="{23C7F8D7-B336-48ED-8F6E-37340922C332}" type="pres">
      <dgm:prSet presAssocID="{D9DEA603-2D6B-480C-AEEE-7B34ABBBB738}" presName="thickLine" presStyleLbl="alignNode1" presStyleIdx="2" presStyleCnt="4"/>
      <dgm:spPr/>
    </dgm:pt>
    <dgm:pt modelId="{B32BA171-ED5E-4DBC-A27F-2E9B979A4277}" type="pres">
      <dgm:prSet presAssocID="{D9DEA603-2D6B-480C-AEEE-7B34ABBBB738}" presName="horz1" presStyleCnt="0"/>
      <dgm:spPr/>
    </dgm:pt>
    <dgm:pt modelId="{02ACB8A4-4C82-486E-B648-58247FF1AB08}" type="pres">
      <dgm:prSet presAssocID="{D9DEA603-2D6B-480C-AEEE-7B34ABBBB738}" presName="tx1" presStyleLbl="revTx" presStyleIdx="2" presStyleCnt="4"/>
      <dgm:spPr/>
    </dgm:pt>
    <dgm:pt modelId="{2945BBE3-7178-491B-94BA-A7E2687F1076}" type="pres">
      <dgm:prSet presAssocID="{D9DEA603-2D6B-480C-AEEE-7B34ABBBB738}" presName="vert1" presStyleCnt="0"/>
      <dgm:spPr/>
    </dgm:pt>
    <dgm:pt modelId="{9B9D645D-AD56-482C-9C73-022FAC69B92D}" type="pres">
      <dgm:prSet presAssocID="{67FBE874-DA89-4DAF-BDDD-A45548BDDE2E}" presName="thickLine" presStyleLbl="alignNode1" presStyleIdx="3" presStyleCnt="4"/>
      <dgm:spPr/>
    </dgm:pt>
    <dgm:pt modelId="{10CD5399-0E68-41CC-A600-CAEA6F5F5F91}" type="pres">
      <dgm:prSet presAssocID="{67FBE874-DA89-4DAF-BDDD-A45548BDDE2E}" presName="horz1" presStyleCnt="0"/>
      <dgm:spPr/>
    </dgm:pt>
    <dgm:pt modelId="{00AB0607-5783-4F22-BD55-1B1405FFAC5F}" type="pres">
      <dgm:prSet presAssocID="{67FBE874-DA89-4DAF-BDDD-A45548BDDE2E}" presName="tx1" presStyleLbl="revTx" presStyleIdx="3" presStyleCnt="4"/>
      <dgm:spPr/>
    </dgm:pt>
    <dgm:pt modelId="{9AF4CC5D-C7A6-498A-8128-9A9D85981E73}" type="pres">
      <dgm:prSet presAssocID="{67FBE874-DA89-4DAF-BDDD-A45548BDDE2E}" presName="vert1" presStyleCnt="0"/>
      <dgm:spPr/>
    </dgm:pt>
  </dgm:ptLst>
  <dgm:cxnLst>
    <dgm:cxn modelId="{7F510414-2A13-40F4-93C3-8BE75A9ACCB8}" srcId="{4F779ACB-0F73-4D04-BBD6-F540520CC400}" destId="{D9DEA603-2D6B-480C-AEEE-7B34ABBBB738}" srcOrd="2" destOrd="0" parTransId="{0C1A1E69-DD10-4260-8EF9-83C2D9C9CB8E}" sibTransId="{78607781-DB92-469E-8CC9-B582F789192D}"/>
    <dgm:cxn modelId="{673D7E22-2898-4385-8B2C-78C23E50327B}" srcId="{4F779ACB-0F73-4D04-BBD6-F540520CC400}" destId="{67FBE874-DA89-4DAF-BDDD-A45548BDDE2E}" srcOrd="3" destOrd="0" parTransId="{458E2F49-1A5D-468F-83D6-50AF68E6BB19}" sibTransId="{930DD8B7-4DB2-448F-8B25-C4F80901E857}"/>
    <dgm:cxn modelId="{2B792243-8AF3-438B-BAE6-8EEA85BFE6F0}" srcId="{4F779ACB-0F73-4D04-BBD6-F540520CC400}" destId="{C3D8607C-40F6-4B76-B6C7-1FD9D16D0AF3}" srcOrd="1" destOrd="0" parTransId="{6D3A24EE-E87E-42B5-889F-5FE0D1A6CC3E}" sibTransId="{7EB74ED6-04A3-420B-980C-9DA8DF155A1E}"/>
    <dgm:cxn modelId="{EAB74D70-776C-48F0-B89A-F64B8A4A8EF1}" type="presOf" srcId="{4F779ACB-0F73-4D04-BBD6-F540520CC400}" destId="{D9DAE664-1782-4642-9805-83CB6293EC0F}" srcOrd="0" destOrd="0" presId="urn:microsoft.com/office/officeart/2008/layout/LinedList"/>
    <dgm:cxn modelId="{7F9AD29A-F86E-4C3A-9688-249A4BBF1AF5}" srcId="{4F779ACB-0F73-4D04-BBD6-F540520CC400}" destId="{42FECD8D-DFA5-426F-B0F4-B9FBCF01E7B9}" srcOrd="0" destOrd="0" parTransId="{4DDDF74D-BC0B-4704-8595-7D382F9F47FB}" sibTransId="{02FD7FD1-2504-4196-A7BD-D8A49F3B97DE}"/>
    <dgm:cxn modelId="{389D2BCE-9C7B-40C2-AFAC-9EF01642072D}" type="presOf" srcId="{D9DEA603-2D6B-480C-AEEE-7B34ABBBB738}" destId="{02ACB8A4-4C82-486E-B648-58247FF1AB08}" srcOrd="0" destOrd="0" presId="urn:microsoft.com/office/officeart/2008/layout/LinedList"/>
    <dgm:cxn modelId="{731E49DE-B79C-423D-88D1-E20CE3FE3319}" type="presOf" srcId="{42FECD8D-DFA5-426F-B0F4-B9FBCF01E7B9}" destId="{686A2408-2F32-4E50-B583-8ED287C69454}" srcOrd="0" destOrd="0" presId="urn:microsoft.com/office/officeart/2008/layout/LinedList"/>
    <dgm:cxn modelId="{4A2095F5-5234-411D-90DE-2F4CDB4629CF}" type="presOf" srcId="{67FBE874-DA89-4DAF-BDDD-A45548BDDE2E}" destId="{00AB0607-5783-4F22-BD55-1B1405FFAC5F}" srcOrd="0" destOrd="0" presId="urn:microsoft.com/office/officeart/2008/layout/LinedList"/>
    <dgm:cxn modelId="{4FA8FBF8-8421-4D87-A757-703302945817}" type="presOf" srcId="{C3D8607C-40F6-4B76-B6C7-1FD9D16D0AF3}" destId="{2CA15332-C05A-449B-B85F-E443C44034D2}" srcOrd="0" destOrd="0" presId="urn:microsoft.com/office/officeart/2008/layout/LinedList"/>
    <dgm:cxn modelId="{65C06C4A-A793-4318-A584-94E7C351F330}" type="presParOf" srcId="{D9DAE664-1782-4642-9805-83CB6293EC0F}" destId="{88CE8ED5-8574-43B9-8040-9C37C6AA2AB1}" srcOrd="0" destOrd="0" presId="urn:microsoft.com/office/officeart/2008/layout/LinedList"/>
    <dgm:cxn modelId="{347898B8-52E9-4EC7-A512-762676FCEC31}" type="presParOf" srcId="{D9DAE664-1782-4642-9805-83CB6293EC0F}" destId="{2E2F065D-EBA6-4267-ADAC-E33AFFFFC77D}" srcOrd="1" destOrd="0" presId="urn:microsoft.com/office/officeart/2008/layout/LinedList"/>
    <dgm:cxn modelId="{D3D9069C-DC63-4104-B4A7-5A25F84F50A7}" type="presParOf" srcId="{2E2F065D-EBA6-4267-ADAC-E33AFFFFC77D}" destId="{686A2408-2F32-4E50-B583-8ED287C69454}" srcOrd="0" destOrd="0" presId="urn:microsoft.com/office/officeart/2008/layout/LinedList"/>
    <dgm:cxn modelId="{E6D8134C-D8E2-4CD6-A82E-439D9B086098}" type="presParOf" srcId="{2E2F065D-EBA6-4267-ADAC-E33AFFFFC77D}" destId="{0A5D9A90-8A2E-407A-AEEC-79210B4514E8}" srcOrd="1" destOrd="0" presId="urn:microsoft.com/office/officeart/2008/layout/LinedList"/>
    <dgm:cxn modelId="{FCE2DA59-94C3-40B4-A2AB-47674337E5C0}" type="presParOf" srcId="{D9DAE664-1782-4642-9805-83CB6293EC0F}" destId="{CD3DBF49-15C9-46C1-B896-EEF2617D02C8}" srcOrd="2" destOrd="0" presId="urn:microsoft.com/office/officeart/2008/layout/LinedList"/>
    <dgm:cxn modelId="{8CCC20D4-652A-41E3-A858-4628A04DA177}" type="presParOf" srcId="{D9DAE664-1782-4642-9805-83CB6293EC0F}" destId="{A8B4D81C-0C28-47F3-8D80-44B386D1D531}" srcOrd="3" destOrd="0" presId="urn:microsoft.com/office/officeart/2008/layout/LinedList"/>
    <dgm:cxn modelId="{9859BED5-9352-45E7-ACEF-9D3C2012B8B1}" type="presParOf" srcId="{A8B4D81C-0C28-47F3-8D80-44B386D1D531}" destId="{2CA15332-C05A-449B-B85F-E443C44034D2}" srcOrd="0" destOrd="0" presId="urn:microsoft.com/office/officeart/2008/layout/LinedList"/>
    <dgm:cxn modelId="{9DE613B7-93F1-4CF1-8572-30A84E1C6646}" type="presParOf" srcId="{A8B4D81C-0C28-47F3-8D80-44B386D1D531}" destId="{B5EA6204-0EC9-421E-B3B9-B07593E53FDB}" srcOrd="1" destOrd="0" presId="urn:microsoft.com/office/officeart/2008/layout/LinedList"/>
    <dgm:cxn modelId="{9F16C571-4741-407E-B1FE-A9DD9F4ED2F1}" type="presParOf" srcId="{D9DAE664-1782-4642-9805-83CB6293EC0F}" destId="{23C7F8D7-B336-48ED-8F6E-37340922C332}" srcOrd="4" destOrd="0" presId="urn:microsoft.com/office/officeart/2008/layout/LinedList"/>
    <dgm:cxn modelId="{1E07034F-2E2D-411F-825E-89BA299E6BCF}" type="presParOf" srcId="{D9DAE664-1782-4642-9805-83CB6293EC0F}" destId="{B32BA171-ED5E-4DBC-A27F-2E9B979A4277}" srcOrd="5" destOrd="0" presId="urn:microsoft.com/office/officeart/2008/layout/LinedList"/>
    <dgm:cxn modelId="{EFC60231-E43A-4188-9556-F0D81C3DF7A5}" type="presParOf" srcId="{B32BA171-ED5E-4DBC-A27F-2E9B979A4277}" destId="{02ACB8A4-4C82-486E-B648-58247FF1AB08}" srcOrd="0" destOrd="0" presId="urn:microsoft.com/office/officeart/2008/layout/LinedList"/>
    <dgm:cxn modelId="{CC37902A-8FB8-44E1-ABAD-FCE23F561875}" type="presParOf" srcId="{B32BA171-ED5E-4DBC-A27F-2E9B979A4277}" destId="{2945BBE3-7178-491B-94BA-A7E2687F1076}" srcOrd="1" destOrd="0" presId="urn:microsoft.com/office/officeart/2008/layout/LinedList"/>
    <dgm:cxn modelId="{564F5CAD-58AC-4580-AB31-A2870F278516}" type="presParOf" srcId="{D9DAE664-1782-4642-9805-83CB6293EC0F}" destId="{9B9D645D-AD56-482C-9C73-022FAC69B92D}" srcOrd="6" destOrd="0" presId="urn:microsoft.com/office/officeart/2008/layout/LinedList"/>
    <dgm:cxn modelId="{A51A08CC-2282-4C45-9842-D7E285AFFE0B}" type="presParOf" srcId="{D9DAE664-1782-4642-9805-83CB6293EC0F}" destId="{10CD5399-0E68-41CC-A600-CAEA6F5F5F91}" srcOrd="7" destOrd="0" presId="urn:microsoft.com/office/officeart/2008/layout/LinedList"/>
    <dgm:cxn modelId="{B1F90F57-2BCF-4243-B66C-1E4B7EAED69C}" type="presParOf" srcId="{10CD5399-0E68-41CC-A600-CAEA6F5F5F91}" destId="{00AB0607-5783-4F22-BD55-1B1405FFAC5F}" srcOrd="0" destOrd="0" presId="urn:microsoft.com/office/officeart/2008/layout/LinedList"/>
    <dgm:cxn modelId="{F56D3E4D-D6E4-4D14-AD9E-0E235809332B}" type="presParOf" srcId="{10CD5399-0E68-41CC-A600-CAEA6F5F5F91}" destId="{9AF4CC5D-C7A6-498A-8128-9A9D85981E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87BFD-0430-4555-B911-DD03F389A6B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1B8D00-B566-4DFD-9514-1C159C907152}">
      <dgm:prSet/>
      <dgm:spPr/>
      <dgm:t>
        <a:bodyPr/>
        <a:lstStyle/>
        <a:p>
          <a:r>
            <a:rPr lang="en-US"/>
            <a:t>Install Python from python.org or package managers</a:t>
          </a:r>
        </a:p>
      </dgm:t>
    </dgm:pt>
    <dgm:pt modelId="{8D15A161-B383-418D-BC86-3F9B84DBB554}" type="parTrans" cxnId="{298EB71E-485B-4C5E-8161-9D926982A7E2}">
      <dgm:prSet/>
      <dgm:spPr/>
      <dgm:t>
        <a:bodyPr/>
        <a:lstStyle/>
        <a:p>
          <a:endParaRPr lang="en-US"/>
        </a:p>
      </dgm:t>
    </dgm:pt>
    <dgm:pt modelId="{ABDCDF9A-3B28-488B-9F3E-A1DACA66A090}" type="sibTrans" cxnId="{298EB71E-485B-4C5E-8161-9D926982A7E2}">
      <dgm:prSet/>
      <dgm:spPr/>
      <dgm:t>
        <a:bodyPr/>
        <a:lstStyle/>
        <a:p>
          <a:endParaRPr lang="en-US"/>
        </a:p>
      </dgm:t>
    </dgm:pt>
    <dgm:pt modelId="{7216EC46-822E-46CB-AD14-70728A8F3972}">
      <dgm:prSet/>
      <dgm:spPr/>
      <dgm:t>
        <a:bodyPr/>
        <a:lstStyle/>
        <a:p>
          <a:r>
            <a:rPr lang="en-US"/>
            <a:t>Use Virtual Environments for project isolation</a:t>
          </a:r>
        </a:p>
      </dgm:t>
    </dgm:pt>
    <dgm:pt modelId="{23E1DFC5-9FBF-4BFF-B6AE-6AB9C5B6E597}" type="parTrans" cxnId="{6CC428E6-693B-48E7-BBE1-EE7BC5CCB53C}">
      <dgm:prSet/>
      <dgm:spPr/>
      <dgm:t>
        <a:bodyPr/>
        <a:lstStyle/>
        <a:p>
          <a:endParaRPr lang="en-US"/>
        </a:p>
      </dgm:t>
    </dgm:pt>
    <dgm:pt modelId="{D3886BF4-D6FF-4A40-B87B-EB42742AC2A8}" type="sibTrans" cxnId="{6CC428E6-693B-48E7-BBE1-EE7BC5CCB53C}">
      <dgm:prSet/>
      <dgm:spPr/>
      <dgm:t>
        <a:bodyPr/>
        <a:lstStyle/>
        <a:p>
          <a:endParaRPr lang="en-US"/>
        </a:p>
      </dgm:t>
    </dgm:pt>
    <dgm:pt modelId="{75A617B2-0258-474E-85FA-B906BB95F51E}">
      <dgm:prSet/>
      <dgm:spPr/>
      <dgm:t>
        <a:bodyPr/>
        <a:lstStyle/>
        <a:p>
          <a:r>
            <a:rPr lang="en-US" dirty="0"/>
            <a:t>IDEs: VS Code, PyCharm, </a:t>
          </a:r>
          <a:r>
            <a:rPr lang="en-US" dirty="0" err="1"/>
            <a:t>Jupyter</a:t>
          </a:r>
          <a:r>
            <a:rPr lang="en-US" dirty="0"/>
            <a:t> Notebook</a:t>
          </a:r>
        </a:p>
      </dgm:t>
    </dgm:pt>
    <dgm:pt modelId="{6096B588-5085-4316-8B84-A51F281DEB4B}" type="parTrans" cxnId="{B5E55822-C9E8-4213-88CA-172138E02336}">
      <dgm:prSet/>
      <dgm:spPr/>
      <dgm:t>
        <a:bodyPr/>
        <a:lstStyle/>
        <a:p>
          <a:endParaRPr lang="en-US"/>
        </a:p>
      </dgm:t>
    </dgm:pt>
    <dgm:pt modelId="{8CC93E0E-CD90-4088-B0F8-59A8912CC93A}" type="sibTrans" cxnId="{B5E55822-C9E8-4213-88CA-172138E02336}">
      <dgm:prSet/>
      <dgm:spPr/>
      <dgm:t>
        <a:bodyPr/>
        <a:lstStyle/>
        <a:p>
          <a:endParaRPr lang="en-US"/>
        </a:p>
      </dgm:t>
    </dgm:pt>
    <dgm:pt modelId="{D9F5E3DE-9025-4A7B-8C2C-9B0AFF1A7A33}">
      <dgm:prSet/>
      <dgm:spPr/>
      <dgm:t>
        <a:bodyPr/>
        <a:lstStyle/>
        <a:p>
          <a:r>
            <a:rPr lang="en-US"/>
            <a:t>Package management with pip and PyPI</a:t>
          </a:r>
        </a:p>
      </dgm:t>
    </dgm:pt>
    <dgm:pt modelId="{262BA833-AC88-46FF-82C8-FBF73678AC18}" type="parTrans" cxnId="{75446EB4-87C8-4D5E-AE79-D193551345C6}">
      <dgm:prSet/>
      <dgm:spPr/>
      <dgm:t>
        <a:bodyPr/>
        <a:lstStyle/>
        <a:p>
          <a:endParaRPr lang="en-US"/>
        </a:p>
      </dgm:t>
    </dgm:pt>
    <dgm:pt modelId="{695406FA-BCA0-46F0-A277-9DBA24D21BF7}" type="sibTrans" cxnId="{75446EB4-87C8-4D5E-AE79-D193551345C6}">
      <dgm:prSet/>
      <dgm:spPr/>
      <dgm:t>
        <a:bodyPr/>
        <a:lstStyle/>
        <a:p>
          <a:endParaRPr lang="en-US"/>
        </a:p>
      </dgm:t>
    </dgm:pt>
    <dgm:pt modelId="{B762F82F-2400-47AB-8D79-6B8ABE57405A}" type="pres">
      <dgm:prSet presAssocID="{89F87BFD-0430-4555-B911-DD03F389A6B3}" presName="vert0" presStyleCnt="0">
        <dgm:presLayoutVars>
          <dgm:dir/>
          <dgm:animOne val="branch"/>
          <dgm:animLvl val="lvl"/>
        </dgm:presLayoutVars>
      </dgm:prSet>
      <dgm:spPr/>
    </dgm:pt>
    <dgm:pt modelId="{70E7B848-93E7-443E-99D8-E9D15BDDCFC8}" type="pres">
      <dgm:prSet presAssocID="{3A1B8D00-B566-4DFD-9514-1C159C907152}" presName="thickLine" presStyleLbl="alignNode1" presStyleIdx="0" presStyleCnt="4"/>
      <dgm:spPr/>
    </dgm:pt>
    <dgm:pt modelId="{757CF478-CB0A-4ADF-933D-1A9C53A669A0}" type="pres">
      <dgm:prSet presAssocID="{3A1B8D00-B566-4DFD-9514-1C159C907152}" presName="horz1" presStyleCnt="0"/>
      <dgm:spPr/>
    </dgm:pt>
    <dgm:pt modelId="{2FADA79D-6C3D-4867-B530-C17C4030F93B}" type="pres">
      <dgm:prSet presAssocID="{3A1B8D00-B566-4DFD-9514-1C159C907152}" presName="tx1" presStyleLbl="revTx" presStyleIdx="0" presStyleCnt="4"/>
      <dgm:spPr/>
    </dgm:pt>
    <dgm:pt modelId="{1F9856FC-FEB0-4CF5-B9FF-D165CF9B0611}" type="pres">
      <dgm:prSet presAssocID="{3A1B8D00-B566-4DFD-9514-1C159C907152}" presName="vert1" presStyleCnt="0"/>
      <dgm:spPr/>
    </dgm:pt>
    <dgm:pt modelId="{E412EB59-09E0-4C7C-8C4C-9783CB93D8FA}" type="pres">
      <dgm:prSet presAssocID="{7216EC46-822E-46CB-AD14-70728A8F3972}" presName="thickLine" presStyleLbl="alignNode1" presStyleIdx="1" presStyleCnt="4"/>
      <dgm:spPr/>
    </dgm:pt>
    <dgm:pt modelId="{A7A886C3-3D54-48ED-AEE8-5AF4564B296C}" type="pres">
      <dgm:prSet presAssocID="{7216EC46-822E-46CB-AD14-70728A8F3972}" presName="horz1" presStyleCnt="0"/>
      <dgm:spPr/>
    </dgm:pt>
    <dgm:pt modelId="{FB89479C-2CDB-4216-B7E4-E8C88A5CC4B2}" type="pres">
      <dgm:prSet presAssocID="{7216EC46-822E-46CB-AD14-70728A8F3972}" presName="tx1" presStyleLbl="revTx" presStyleIdx="1" presStyleCnt="4"/>
      <dgm:spPr/>
    </dgm:pt>
    <dgm:pt modelId="{5246E7B1-667E-4AC9-8388-01571A4E09F4}" type="pres">
      <dgm:prSet presAssocID="{7216EC46-822E-46CB-AD14-70728A8F3972}" presName="vert1" presStyleCnt="0"/>
      <dgm:spPr/>
    </dgm:pt>
    <dgm:pt modelId="{3970EA5B-35E4-4819-B353-A0C8EDAD6B62}" type="pres">
      <dgm:prSet presAssocID="{75A617B2-0258-474E-85FA-B906BB95F51E}" presName="thickLine" presStyleLbl="alignNode1" presStyleIdx="2" presStyleCnt="4"/>
      <dgm:spPr/>
    </dgm:pt>
    <dgm:pt modelId="{8B774117-3B91-4861-84D5-51C8B342B0D7}" type="pres">
      <dgm:prSet presAssocID="{75A617B2-0258-474E-85FA-B906BB95F51E}" presName="horz1" presStyleCnt="0"/>
      <dgm:spPr/>
    </dgm:pt>
    <dgm:pt modelId="{116D128F-DBD8-4067-81B8-4721B48AF7D5}" type="pres">
      <dgm:prSet presAssocID="{75A617B2-0258-474E-85FA-B906BB95F51E}" presName="tx1" presStyleLbl="revTx" presStyleIdx="2" presStyleCnt="4"/>
      <dgm:spPr/>
    </dgm:pt>
    <dgm:pt modelId="{EDC4D382-251D-4A60-9CCA-06F137642F69}" type="pres">
      <dgm:prSet presAssocID="{75A617B2-0258-474E-85FA-B906BB95F51E}" presName="vert1" presStyleCnt="0"/>
      <dgm:spPr/>
    </dgm:pt>
    <dgm:pt modelId="{0AB66EE5-883A-4229-B57F-6243D0FC2B22}" type="pres">
      <dgm:prSet presAssocID="{D9F5E3DE-9025-4A7B-8C2C-9B0AFF1A7A33}" presName="thickLine" presStyleLbl="alignNode1" presStyleIdx="3" presStyleCnt="4"/>
      <dgm:spPr/>
    </dgm:pt>
    <dgm:pt modelId="{8E6EF7A2-DEDE-457C-881B-3678AD030820}" type="pres">
      <dgm:prSet presAssocID="{D9F5E3DE-9025-4A7B-8C2C-9B0AFF1A7A33}" presName="horz1" presStyleCnt="0"/>
      <dgm:spPr/>
    </dgm:pt>
    <dgm:pt modelId="{23A421D0-997A-481A-BE35-34B2C64EDF1C}" type="pres">
      <dgm:prSet presAssocID="{D9F5E3DE-9025-4A7B-8C2C-9B0AFF1A7A33}" presName="tx1" presStyleLbl="revTx" presStyleIdx="3" presStyleCnt="4"/>
      <dgm:spPr/>
    </dgm:pt>
    <dgm:pt modelId="{4073ED0B-54FB-4606-B6F1-2C39AA692F82}" type="pres">
      <dgm:prSet presAssocID="{D9F5E3DE-9025-4A7B-8C2C-9B0AFF1A7A33}" presName="vert1" presStyleCnt="0"/>
      <dgm:spPr/>
    </dgm:pt>
  </dgm:ptLst>
  <dgm:cxnLst>
    <dgm:cxn modelId="{B05C7013-D56C-4D5F-B395-6536939AABC0}" type="presOf" srcId="{3A1B8D00-B566-4DFD-9514-1C159C907152}" destId="{2FADA79D-6C3D-4867-B530-C17C4030F93B}" srcOrd="0" destOrd="0" presId="urn:microsoft.com/office/officeart/2008/layout/LinedList"/>
    <dgm:cxn modelId="{0D164416-9502-418D-8613-C55BEF4D5747}" type="presOf" srcId="{7216EC46-822E-46CB-AD14-70728A8F3972}" destId="{FB89479C-2CDB-4216-B7E4-E8C88A5CC4B2}" srcOrd="0" destOrd="0" presId="urn:microsoft.com/office/officeart/2008/layout/LinedList"/>
    <dgm:cxn modelId="{298EB71E-485B-4C5E-8161-9D926982A7E2}" srcId="{89F87BFD-0430-4555-B911-DD03F389A6B3}" destId="{3A1B8D00-B566-4DFD-9514-1C159C907152}" srcOrd="0" destOrd="0" parTransId="{8D15A161-B383-418D-BC86-3F9B84DBB554}" sibTransId="{ABDCDF9A-3B28-488B-9F3E-A1DACA66A090}"/>
    <dgm:cxn modelId="{B5E55822-C9E8-4213-88CA-172138E02336}" srcId="{89F87BFD-0430-4555-B911-DD03F389A6B3}" destId="{75A617B2-0258-474E-85FA-B906BB95F51E}" srcOrd="2" destOrd="0" parTransId="{6096B588-5085-4316-8B84-A51F281DEB4B}" sibTransId="{8CC93E0E-CD90-4088-B0F8-59A8912CC93A}"/>
    <dgm:cxn modelId="{3947C631-92EB-4F08-85A7-EDB813D59A0E}" type="presOf" srcId="{D9F5E3DE-9025-4A7B-8C2C-9B0AFF1A7A33}" destId="{23A421D0-997A-481A-BE35-34B2C64EDF1C}" srcOrd="0" destOrd="0" presId="urn:microsoft.com/office/officeart/2008/layout/LinedList"/>
    <dgm:cxn modelId="{7A6A354D-07E1-4789-80E3-E1E4905C6383}" type="presOf" srcId="{89F87BFD-0430-4555-B911-DD03F389A6B3}" destId="{B762F82F-2400-47AB-8D79-6B8ABE57405A}" srcOrd="0" destOrd="0" presId="urn:microsoft.com/office/officeart/2008/layout/LinedList"/>
    <dgm:cxn modelId="{AEABC978-6770-45A6-B46D-CA0ECEF9372D}" type="presOf" srcId="{75A617B2-0258-474E-85FA-B906BB95F51E}" destId="{116D128F-DBD8-4067-81B8-4721B48AF7D5}" srcOrd="0" destOrd="0" presId="urn:microsoft.com/office/officeart/2008/layout/LinedList"/>
    <dgm:cxn modelId="{75446EB4-87C8-4D5E-AE79-D193551345C6}" srcId="{89F87BFD-0430-4555-B911-DD03F389A6B3}" destId="{D9F5E3DE-9025-4A7B-8C2C-9B0AFF1A7A33}" srcOrd="3" destOrd="0" parTransId="{262BA833-AC88-46FF-82C8-FBF73678AC18}" sibTransId="{695406FA-BCA0-46F0-A277-9DBA24D21BF7}"/>
    <dgm:cxn modelId="{6CC428E6-693B-48E7-BBE1-EE7BC5CCB53C}" srcId="{89F87BFD-0430-4555-B911-DD03F389A6B3}" destId="{7216EC46-822E-46CB-AD14-70728A8F3972}" srcOrd="1" destOrd="0" parTransId="{23E1DFC5-9FBF-4BFF-B6AE-6AB9C5B6E597}" sibTransId="{D3886BF4-D6FF-4A40-B87B-EB42742AC2A8}"/>
    <dgm:cxn modelId="{E930C663-43B2-4064-BA74-1ECBAB80897F}" type="presParOf" srcId="{B762F82F-2400-47AB-8D79-6B8ABE57405A}" destId="{70E7B848-93E7-443E-99D8-E9D15BDDCFC8}" srcOrd="0" destOrd="0" presId="urn:microsoft.com/office/officeart/2008/layout/LinedList"/>
    <dgm:cxn modelId="{A708D7EF-51C7-4E76-8CC1-CFAE703D8E2D}" type="presParOf" srcId="{B762F82F-2400-47AB-8D79-6B8ABE57405A}" destId="{757CF478-CB0A-4ADF-933D-1A9C53A669A0}" srcOrd="1" destOrd="0" presId="urn:microsoft.com/office/officeart/2008/layout/LinedList"/>
    <dgm:cxn modelId="{7838AFCE-2B74-42B3-B5EF-28D120CDC2BC}" type="presParOf" srcId="{757CF478-CB0A-4ADF-933D-1A9C53A669A0}" destId="{2FADA79D-6C3D-4867-B530-C17C4030F93B}" srcOrd="0" destOrd="0" presId="urn:microsoft.com/office/officeart/2008/layout/LinedList"/>
    <dgm:cxn modelId="{09A57418-8134-4BDC-A2D7-9BF0C2F20808}" type="presParOf" srcId="{757CF478-CB0A-4ADF-933D-1A9C53A669A0}" destId="{1F9856FC-FEB0-4CF5-B9FF-D165CF9B0611}" srcOrd="1" destOrd="0" presId="urn:microsoft.com/office/officeart/2008/layout/LinedList"/>
    <dgm:cxn modelId="{C5A7CB4C-88CD-4A4D-9C20-1C466A6FDD8A}" type="presParOf" srcId="{B762F82F-2400-47AB-8D79-6B8ABE57405A}" destId="{E412EB59-09E0-4C7C-8C4C-9783CB93D8FA}" srcOrd="2" destOrd="0" presId="urn:microsoft.com/office/officeart/2008/layout/LinedList"/>
    <dgm:cxn modelId="{B2247FAF-4F72-4640-B41A-45823C771E56}" type="presParOf" srcId="{B762F82F-2400-47AB-8D79-6B8ABE57405A}" destId="{A7A886C3-3D54-48ED-AEE8-5AF4564B296C}" srcOrd="3" destOrd="0" presId="urn:microsoft.com/office/officeart/2008/layout/LinedList"/>
    <dgm:cxn modelId="{8E5165D5-6915-4273-ACEE-A933B63017D9}" type="presParOf" srcId="{A7A886C3-3D54-48ED-AEE8-5AF4564B296C}" destId="{FB89479C-2CDB-4216-B7E4-E8C88A5CC4B2}" srcOrd="0" destOrd="0" presId="urn:microsoft.com/office/officeart/2008/layout/LinedList"/>
    <dgm:cxn modelId="{47E61568-0C4D-4038-A046-AC3ED0BDC2BA}" type="presParOf" srcId="{A7A886C3-3D54-48ED-AEE8-5AF4564B296C}" destId="{5246E7B1-667E-4AC9-8388-01571A4E09F4}" srcOrd="1" destOrd="0" presId="urn:microsoft.com/office/officeart/2008/layout/LinedList"/>
    <dgm:cxn modelId="{7016019A-0793-403E-AE11-1447ABAA8A69}" type="presParOf" srcId="{B762F82F-2400-47AB-8D79-6B8ABE57405A}" destId="{3970EA5B-35E4-4819-B353-A0C8EDAD6B62}" srcOrd="4" destOrd="0" presId="urn:microsoft.com/office/officeart/2008/layout/LinedList"/>
    <dgm:cxn modelId="{EEB6BF1D-2D1A-4822-B145-FD2E3D6E727E}" type="presParOf" srcId="{B762F82F-2400-47AB-8D79-6B8ABE57405A}" destId="{8B774117-3B91-4861-84D5-51C8B342B0D7}" srcOrd="5" destOrd="0" presId="urn:microsoft.com/office/officeart/2008/layout/LinedList"/>
    <dgm:cxn modelId="{616A7B30-428F-4127-A020-C309263399F6}" type="presParOf" srcId="{8B774117-3B91-4861-84D5-51C8B342B0D7}" destId="{116D128F-DBD8-4067-81B8-4721B48AF7D5}" srcOrd="0" destOrd="0" presId="urn:microsoft.com/office/officeart/2008/layout/LinedList"/>
    <dgm:cxn modelId="{A04F1DF8-1CE3-43E9-B38E-44A169F6AACE}" type="presParOf" srcId="{8B774117-3B91-4861-84D5-51C8B342B0D7}" destId="{EDC4D382-251D-4A60-9CCA-06F137642F69}" srcOrd="1" destOrd="0" presId="urn:microsoft.com/office/officeart/2008/layout/LinedList"/>
    <dgm:cxn modelId="{A2310925-51F3-4F6A-ABA1-B7501A475BE5}" type="presParOf" srcId="{B762F82F-2400-47AB-8D79-6B8ABE57405A}" destId="{0AB66EE5-883A-4229-B57F-6243D0FC2B22}" srcOrd="6" destOrd="0" presId="urn:microsoft.com/office/officeart/2008/layout/LinedList"/>
    <dgm:cxn modelId="{CF2AA7D0-A7CB-43A8-99A2-AE7F86665AFD}" type="presParOf" srcId="{B762F82F-2400-47AB-8D79-6B8ABE57405A}" destId="{8E6EF7A2-DEDE-457C-881B-3678AD030820}" srcOrd="7" destOrd="0" presId="urn:microsoft.com/office/officeart/2008/layout/LinedList"/>
    <dgm:cxn modelId="{6EB8C4F9-59C9-4F18-949F-47A097C5C89B}" type="presParOf" srcId="{8E6EF7A2-DEDE-457C-881B-3678AD030820}" destId="{23A421D0-997A-481A-BE35-34B2C64EDF1C}" srcOrd="0" destOrd="0" presId="urn:microsoft.com/office/officeart/2008/layout/LinedList"/>
    <dgm:cxn modelId="{A0DD1899-752F-42DE-9544-6D11F40CF2CC}" type="presParOf" srcId="{8E6EF7A2-DEDE-457C-881B-3678AD030820}" destId="{4073ED0B-54FB-4606-B6F1-2C39AA692F8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E5269C-7D87-46DA-B613-5C5840D3BC7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3CBFDF-6665-453C-9199-F213DDD14BAD}">
      <dgm:prSet/>
      <dgm:spPr/>
      <dgm:t>
        <a:bodyPr/>
        <a:lstStyle/>
        <a:p>
          <a:r>
            <a:rPr lang="en-US"/>
            <a:t>Basic: int, float, str, bool, None</a:t>
          </a:r>
        </a:p>
      </dgm:t>
    </dgm:pt>
    <dgm:pt modelId="{FC5DECE9-7B55-402D-AC26-840DEFDC62A6}" type="parTrans" cxnId="{4E96BC02-0EF4-4586-B018-30F9A1C5816D}">
      <dgm:prSet/>
      <dgm:spPr/>
      <dgm:t>
        <a:bodyPr/>
        <a:lstStyle/>
        <a:p>
          <a:endParaRPr lang="en-US"/>
        </a:p>
      </dgm:t>
    </dgm:pt>
    <dgm:pt modelId="{E5AB07D5-172E-4AF3-928A-2E5729F12778}" type="sibTrans" cxnId="{4E96BC02-0EF4-4586-B018-30F9A1C5816D}">
      <dgm:prSet/>
      <dgm:spPr/>
      <dgm:t>
        <a:bodyPr/>
        <a:lstStyle/>
        <a:p>
          <a:endParaRPr lang="en-US"/>
        </a:p>
      </dgm:t>
    </dgm:pt>
    <dgm:pt modelId="{8ECC4764-3883-4678-A9F2-F2ECBD03E0AA}">
      <dgm:prSet/>
      <dgm:spPr/>
      <dgm:t>
        <a:bodyPr/>
        <a:lstStyle/>
        <a:p>
          <a:r>
            <a:rPr lang="en-US"/>
            <a:t>Collections: list, tuple, set, dict</a:t>
          </a:r>
        </a:p>
      </dgm:t>
    </dgm:pt>
    <dgm:pt modelId="{DD1AD337-E39D-44DB-9BD5-44AE64E57F0C}" type="parTrans" cxnId="{FB211FC3-57E3-4D9C-B94E-9320FA34A03A}">
      <dgm:prSet/>
      <dgm:spPr/>
      <dgm:t>
        <a:bodyPr/>
        <a:lstStyle/>
        <a:p>
          <a:endParaRPr lang="en-US"/>
        </a:p>
      </dgm:t>
    </dgm:pt>
    <dgm:pt modelId="{877E26FB-674E-41D3-86DF-F73475A5B408}" type="sibTrans" cxnId="{FB211FC3-57E3-4D9C-B94E-9320FA34A03A}">
      <dgm:prSet/>
      <dgm:spPr/>
      <dgm:t>
        <a:bodyPr/>
        <a:lstStyle/>
        <a:p>
          <a:endParaRPr lang="en-US"/>
        </a:p>
      </dgm:t>
    </dgm:pt>
    <dgm:pt modelId="{49460D68-4DA7-434C-A65F-759124074499}">
      <dgm:prSet/>
      <dgm:spPr/>
      <dgm:t>
        <a:bodyPr/>
        <a:lstStyle/>
        <a:p>
          <a:r>
            <a:rPr lang="en-US"/>
            <a:t>Mutable vs Immutable:</a:t>
          </a:r>
        </a:p>
      </dgm:t>
    </dgm:pt>
    <dgm:pt modelId="{907B2EF8-923C-4948-9C17-7CCC38170797}" type="parTrans" cxnId="{9F7C02E7-9633-40E9-95EC-EEC6E2909E2F}">
      <dgm:prSet/>
      <dgm:spPr/>
      <dgm:t>
        <a:bodyPr/>
        <a:lstStyle/>
        <a:p>
          <a:endParaRPr lang="en-US"/>
        </a:p>
      </dgm:t>
    </dgm:pt>
    <dgm:pt modelId="{9CCF852E-3D24-4CE1-95AD-AA4EB0A085DB}" type="sibTrans" cxnId="{9F7C02E7-9633-40E9-95EC-EEC6E2909E2F}">
      <dgm:prSet/>
      <dgm:spPr/>
      <dgm:t>
        <a:bodyPr/>
        <a:lstStyle/>
        <a:p>
          <a:endParaRPr lang="en-US"/>
        </a:p>
      </dgm:t>
    </dgm:pt>
    <dgm:pt modelId="{92C12DD8-73FD-493A-A5E1-A3E2F5711E2A}">
      <dgm:prSet/>
      <dgm:spPr/>
      <dgm:t>
        <a:bodyPr/>
        <a:lstStyle/>
        <a:p>
          <a:r>
            <a:rPr lang="en-US"/>
            <a:t>- Immutable: int, str, tuple</a:t>
          </a:r>
        </a:p>
      </dgm:t>
    </dgm:pt>
    <dgm:pt modelId="{92ABDDE6-AC79-4C2B-AF69-88A74017F539}" type="parTrans" cxnId="{761AD623-D1F2-4B49-BE56-DFA625948C71}">
      <dgm:prSet/>
      <dgm:spPr/>
      <dgm:t>
        <a:bodyPr/>
        <a:lstStyle/>
        <a:p>
          <a:endParaRPr lang="en-US"/>
        </a:p>
      </dgm:t>
    </dgm:pt>
    <dgm:pt modelId="{DFD14C89-D860-4B1A-BFE7-831FAAD5912E}" type="sibTrans" cxnId="{761AD623-D1F2-4B49-BE56-DFA625948C71}">
      <dgm:prSet/>
      <dgm:spPr/>
      <dgm:t>
        <a:bodyPr/>
        <a:lstStyle/>
        <a:p>
          <a:endParaRPr lang="en-US"/>
        </a:p>
      </dgm:t>
    </dgm:pt>
    <dgm:pt modelId="{2801A987-91FF-48C2-B728-0FFDBEF0694A}">
      <dgm:prSet/>
      <dgm:spPr/>
      <dgm:t>
        <a:bodyPr/>
        <a:lstStyle/>
        <a:p>
          <a:r>
            <a:rPr lang="en-US"/>
            <a:t>- Mutable: list, dict, set</a:t>
          </a:r>
        </a:p>
      </dgm:t>
    </dgm:pt>
    <dgm:pt modelId="{2DA2D483-B9B3-4B34-8D55-6FAE6D8D79E9}" type="parTrans" cxnId="{11BB5A82-3511-4EF3-B193-F23555F95AA2}">
      <dgm:prSet/>
      <dgm:spPr/>
      <dgm:t>
        <a:bodyPr/>
        <a:lstStyle/>
        <a:p>
          <a:endParaRPr lang="en-US"/>
        </a:p>
      </dgm:t>
    </dgm:pt>
    <dgm:pt modelId="{C40880AE-AA7F-40B7-99E8-FEECAFFDCD0E}" type="sibTrans" cxnId="{11BB5A82-3511-4EF3-B193-F23555F95AA2}">
      <dgm:prSet/>
      <dgm:spPr/>
      <dgm:t>
        <a:bodyPr/>
        <a:lstStyle/>
        <a:p>
          <a:endParaRPr lang="en-US"/>
        </a:p>
      </dgm:t>
    </dgm:pt>
    <dgm:pt modelId="{0F57D465-C9F1-4C7F-9501-C1C6D72613B7}">
      <dgm:prSet/>
      <dgm:spPr/>
      <dgm:t>
        <a:bodyPr/>
        <a:lstStyle/>
        <a:p>
          <a:r>
            <a:rPr lang="en-US"/>
            <a:t>Why important: safety, performance, memory efficiency</a:t>
          </a:r>
        </a:p>
      </dgm:t>
    </dgm:pt>
    <dgm:pt modelId="{F300C5E1-4CCA-4225-9256-CE7E1CEF6640}" type="parTrans" cxnId="{A129876A-9116-4FDF-BCD3-895C8BEB021F}">
      <dgm:prSet/>
      <dgm:spPr/>
      <dgm:t>
        <a:bodyPr/>
        <a:lstStyle/>
        <a:p>
          <a:endParaRPr lang="en-US"/>
        </a:p>
      </dgm:t>
    </dgm:pt>
    <dgm:pt modelId="{0F937354-1167-4AA5-B027-D86D6CB44969}" type="sibTrans" cxnId="{A129876A-9116-4FDF-BCD3-895C8BEB021F}">
      <dgm:prSet/>
      <dgm:spPr/>
      <dgm:t>
        <a:bodyPr/>
        <a:lstStyle/>
        <a:p>
          <a:endParaRPr lang="en-US"/>
        </a:p>
      </dgm:t>
    </dgm:pt>
    <dgm:pt modelId="{D6CCC061-84FE-4491-9CA7-E574DE36FEF8}" type="pres">
      <dgm:prSet presAssocID="{7DE5269C-7D87-46DA-B613-5C5840D3BC78}" presName="vert0" presStyleCnt="0">
        <dgm:presLayoutVars>
          <dgm:dir/>
          <dgm:animOne val="branch"/>
          <dgm:animLvl val="lvl"/>
        </dgm:presLayoutVars>
      </dgm:prSet>
      <dgm:spPr/>
    </dgm:pt>
    <dgm:pt modelId="{5C94AFCE-E39D-4100-9703-14007C26DC95}" type="pres">
      <dgm:prSet presAssocID="{4C3CBFDF-6665-453C-9199-F213DDD14BAD}" presName="thickLine" presStyleLbl="alignNode1" presStyleIdx="0" presStyleCnt="6"/>
      <dgm:spPr/>
    </dgm:pt>
    <dgm:pt modelId="{23CC50F2-EF33-427E-938C-E7C18009C0AF}" type="pres">
      <dgm:prSet presAssocID="{4C3CBFDF-6665-453C-9199-F213DDD14BAD}" presName="horz1" presStyleCnt="0"/>
      <dgm:spPr/>
    </dgm:pt>
    <dgm:pt modelId="{5414E64A-2143-4A30-9A67-A8DA3F10C4CE}" type="pres">
      <dgm:prSet presAssocID="{4C3CBFDF-6665-453C-9199-F213DDD14BAD}" presName="tx1" presStyleLbl="revTx" presStyleIdx="0" presStyleCnt="6"/>
      <dgm:spPr/>
    </dgm:pt>
    <dgm:pt modelId="{5CA0B24F-6B2C-4CBC-A944-FE349873C755}" type="pres">
      <dgm:prSet presAssocID="{4C3CBFDF-6665-453C-9199-F213DDD14BAD}" presName="vert1" presStyleCnt="0"/>
      <dgm:spPr/>
    </dgm:pt>
    <dgm:pt modelId="{05AFD22A-BE43-4435-8981-FA094377A352}" type="pres">
      <dgm:prSet presAssocID="{8ECC4764-3883-4678-A9F2-F2ECBD03E0AA}" presName="thickLine" presStyleLbl="alignNode1" presStyleIdx="1" presStyleCnt="6"/>
      <dgm:spPr/>
    </dgm:pt>
    <dgm:pt modelId="{0C6817E9-2851-44FB-BA2F-008E064DF14C}" type="pres">
      <dgm:prSet presAssocID="{8ECC4764-3883-4678-A9F2-F2ECBD03E0AA}" presName="horz1" presStyleCnt="0"/>
      <dgm:spPr/>
    </dgm:pt>
    <dgm:pt modelId="{40BC25AD-27C0-4B2D-B2AD-32EE14B04DE2}" type="pres">
      <dgm:prSet presAssocID="{8ECC4764-3883-4678-A9F2-F2ECBD03E0AA}" presName="tx1" presStyleLbl="revTx" presStyleIdx="1" presStyleCnt="6"/>
      <dgm:spPr/>
    </dgm:pt>
    <dgm:pt modelId="{0D1C8194-8A1B-4FBB-83A2-91D11436CC98}" type="pres">
      <dgm:prSet presAssocID="{8ECC4764-3883-4678-A9F2-F2ECBD03E0AA}" presName="vert1" presStyleCnt="0"/>
      <dgm:spPr/>
    </dgm:pt>
    <dgm:pt modelId="{B2435DC2-8ABB-464A-A881-46A3FE11C1DA}" type="pres">
      <dgm:prSet presAssocID="{49460D68-4DA7-434C-A65F-759124074499}" presName="thickLine" presStyleLbl="alignNode1" presStyleIdx="2" presStyleCnt="6"/>
      <dgm:spPr/>
    </dgm:pt>
    <dgm:pt modelId="{7B4BA128-23B6-4745-8EEB-C983957D0096}" type="pres">
      <dgm:prSet presAssocID="{49460D68-4DA7-434C-A65F-759124074499}" presName="horz1" presStyleCnt="0"/>
      <dgm:spPr/>
    </dgm:pt>
    <dgm:pt modelId="{31FF6B98-562E-430E-9915-E6E59452D33A}" type="pres">
      <dgm:prSet presAssocID="{49460D68-4DA7-434C-A65F-759124074499}" presName="tx1" presStyleLbl="revTx" presStyleIdx="2" presStyleCnt="6"/>
      <dgm:spPr/>
    </dgm:pt>
    <dgm:pt modelId="{69059530-0D09-45E2-A2A8-6BA137DC84BE}" type="pres">
      <dgm:prSet presAssocID="{49460D68-4DA7-434C-A65F-759124074499}" presName="vert1" presStyleCnt="0"/>
      <dgm:spPr/>
    </dgm:pt>
    <dgm:pt modelId="{FF694615-C9F3-489F-8BC4-9780EA5F0BF8}" type="pres">
      <dgm:prSet presAssocID="{92C12DD8-73FD-493A-A5E1-A3E2F5711E2A}" presName="thickLine" presStyleLbl="alignNode1" presStyleIdx="3" presStyleCnt="6"/>
      <dgm:spPr/>
    </dgm:pt>
    <dgm:pt modelId="{E9ED8763-9E2F-4003-B271-552A3FE879B5}" type="pres">
      <dgm:prSet presAssocID="{92C12DD8-73FD-493A-A5E1-A3E2F5711E2A}" presName="horz1" presStyleCnt="0"/>
      <dgm:spPr/>
    </dgm:pt>
    <dgm:pt modelId="{3086A7D3-24D7-4BBC-B04D-76052F4D12E3}" type="pres">
      <dgm:prSet presAssocID="{92C12DD8-73FD-493A-A5E1-A3E2F5711E2A}" presName="tx1" presStyleLbl="revTx" presStyleIdx="3" presStyleCnt="6"/>
      <dgm:spPr/>
    </dgm:pt>
    <dgm:pt modelId="{675ECB7D-B7DE-48CD-B764-C276CF52D108}" type="pres">
      <dgm:prSet presAssocID="{92C12DD8-73FD-493A-A5E1-A3E2F5711E2A}" presName="vert1" presStyleCnt="0"/>
      <dgm:spPr/>
    </dgm:pt>
    <dgm:pt modelId="{F0897CCA-BFB5-416C-9E95-46369A24B3C1}" type="pres">
      <dgm:prSet presAssocID="{2801A987-91FF-48C2-B728-0FFDBEF0694A}" presName="thickLine" presStyleLbl="alignNode1" presStyleIdx="4" presStyleCnt="6"/>
      <dgm:spPr/>
    </dgm:pt>
    <dgm:pt modelId="{976DA04D-5545-4797-A1F0-7DF5A9366256}" type="pres">
      <dgm:prSet presAssocID="{2801A987-91FF-48C2-B728-0FFDBEF0694A}" presName="horz1" presStyleCnt="0"/>
      <dgm:spPr/>
    </dgm:pt>
    <dgm:pt modelId="{3321FF2D-5D74-4387-B958-452C0203868D}" type="pres">
      <dgm:prSet presAssocID="{2801A987-91FF-48C2-B728-0FFDBEF0694A}" presName="tx1" presStyleLbl="revTx" presStyleIdx="4" presStyleCnt="6"/>
      <dgm:spPr/>
    </dgm:pt>
    <dgm:pt modelId="{61B12707-F829-47D9-99A2-D74187CF9394}" type="pres">
      <dgm:prSet presAssocID="{2801A987-91FF-48C2-B728-0FFDBEF0694A}" presName="vert1" presStyleCnt="0"/>
      <dgm:spPr/>
    </dgm:pt>
    <dgm:pt modelId="{126A239E-B5C2-40CA-AF64-52CA3CE5A079}" type="pres">
      <dgm:prSet presAssocID="{0F57D465-C9F1-4C7F-9501-C1C6D72613B7}" presName="thickLine" presStyleLbl="alignNode1" presStyleIdx="5" presStyleCnt="6"/>
      <dgm:spPr/>
    </dgm:pt>
    <dgm:pt modelId="{DA5E2C9A-48A0-40EC-8352-BC940D3A151A}" type="pres">
      <dgm:prSet presAssocID="{0F57D465-C9F1-4C7F-9501-C1C6D72613B7}" presName="horz1" presStyleCnt="0"/>
      <dgm:spPr/>
    </dgm:pt>
    <dgm:pt modelId="{519B10FC-F23C-4304-93AF-9F42FB9FA7EB}" type="pres">
      <dgm:prSet presAssocID="{0F57D465-C9F1-4C7F-9501-C1C6D72613B7}" presName="tx1" presStyleLbl="revTx" presStyleIdx="5" presStyleCnt="6"/>
      <dgm:spPr/>
    </dgm:pt>
    <dgm:pt modelId="{4FE4CA79-569E-461B-A64A-F3AB0446E2FC}" type="pres">
      <dgm:prSet presAssocID="{0F57D465-C9F1-4C7F-9501-C1C6D72613B7}" presName="vert1" presStyleCnt="0"/>
      <dgm:spPr/>
    </dgm:pt>
  </dgm:ptLst>
  <dgm:cxnLst>
    <dgm:cxn modelId="{4E96BC02-0EF4-4586-B018-30F9A1C5816D}" srcId="{7DE5269C-7D87-46DA-B613-5C5840D3BC78}" destId="{4C3CBFDF-6665-453C-9199-F213DDD14BAD}" srcOrd="0" destOrd="0" parTransId="{FC5DECE9-7B55-402D-AC26-840DEFDC62A6}" sibTransId="{E5AB07D5-172E-4AF3-928A-2E5729F12778}"/>
    <dgm:cxn modelId="{761AD623-D1F2-4B49-BE56-DFA625948C71}" srcId="{7DE5269C-7D87-46DA-B613-5C5840D3BC78}" destId="{92C12DD8-73FD-493A-A5E1-A3E2F5711E2A}" srcOrd="3" destOrd="0" parTransId="{92ABDDE6-AC79-4C2B-AF69-88A74017F539}" sibTransId="{DFD14C89-D860-4B1A-BFE7-831FAAD5912E}"/>
    <dgm:cxn modelId="{672D575D-759E-4D9E-BE36-82962A1C2EFD}" type="presOf" srcId="{4C3CBFDF-6665-453C-9199-F213DDD14BAD}" destId="{5414E64A-2143-4A30-9A67-A8DA3F10C4CE}" srcOrd="0" destOrd="0" presId="urn:microsoft.com/office/officeart/2008/layout/LinedList"/>
    <dgm:cxn modelId="{A129876A-9116-4FDF-BCD3-895C8BEB021F}" srcId="{7DE5269C-7D87-46DA-B613-5C5840D3BC78}" destId="{0F57D465-C9F1-4C7F-9501-C1C6D72613B7}" srcOrd="5" destOrd="0" parTransId="{F300C5E1-4CCA-4225-9256-CE7E1CEF6640}" sibTransId="{0F937354-1167-4AA5-B027-D86D6CB44969}"/>
    <dgm:cxn modelId="{3849F97C-E04E-4C46-A203-0DA206D70CEC}" type="presOf" srcId="{7DE5269C-7D87-46DA-B613-5C5840D3BC78}" destId="{D6CCC061-84FE-4491-9CA7-E574DE36FEF8}" srcOrd="0" destOrd="0" presId="urn:microsoft.com/office/officeart/2008/layout/LinedList"/>
    <dgm:cxn modelId="{11BB5A82-3511-4EF3-B193-F23555F95AA2}" srcId="{7DE5269C-7D87-46DA-B613-5C5840D3BC78}" destId="{2801A987-91FF-48C2-B728-0FFDBEF0694A}" srcOrd="4" destOrd="0" parTransId="{2DA2D483-B9B3-4B34-8D55-6FAE6D8D79E9}" sibTransId="{C40880AE-AA7F-40B7-99E8-FEECAFFDCD0E}"/>
    <dgm:cxn modelId="{46E6439F-8B93-4946-B6B8-576336B5CF82}" type="presOf" srcId="{2801A987-91FF-48C2-B728-0FFDBEF0694A}" destId="{3321FF2D-5D74-4387-B958-452C0203868D}" srcOrd="0" destOrd="0" presId="urn:microsoft.com/office/officeart/2008/layout/LinedList"/>
    <dgm:cxn modelId="{950504AD-EF9E-4DDC-A73A-51BFFE65EC31}" type="presOf" srcId="{8ECC4764-3883-4678-A9F2-F2ECBD03E0AA}" destId="{40BC25AD-27C0-4B2D-B2AD-32EE14B04DE2}" srcOrd="0" destOrd="0" presId="urn:microsoft.com/office/officeart/2008/layout/LinedList"/>
    <dgm:cxn modelId="{8E7006B0-3A72-4221-86B7-415474ABEF93}" type="presOf" srcId="{0F57D465-C9F1-4C7F-9501-C1C6D72613B7}" destId="{519B10FC-F23C-4304-93AF-9F42FB9FA7EB}" srcOrd="0" destOrd="0" presId="urn:microsoft.com/office/officeart/2008/layout/LinedList"/>
    <dgm:cxn modelId="{46E2D4B5-17B9-4750-B78E-B6D99A074108}" type="presOf" srcId="{49460D68-4DA7-434C-A65F-759124074499}" destId="{31FF6B98-562E-430E-9915-E6E59452D33A}" srcOrd="0" destOrd="0" presId="urn:microsoft.com/office/officeart/2008/layout/LinedList"/>
    <dgm:cxn modelId="{FB211FC3-57E3-4D9C-B94E-9320FA34A03A}" srcId="{7DE5269C-7D87-46DA-B613-5C5840D3BC78}" destId="{8ECC4764-3883-4678-A9F2-F2ECBD03E0AA}" srcOrd="1" destOrd="0" parTransId="{DD1AD337-E39D-44DB-9BD5-44AE64E57F0C}" sibTransId="{877E26FB-674E-41D3-86DF-F73475A5B408}"/>
    <dgm:cxn modelId="{33AD5FC3-4151-4F56-B94E-CC865C3128EF}" type="presOf" srcId="{92C12DD8-73FD-493A-A5E1-A3E2F5711E2A}" destId="{3086A7D3-24D7-4BBC-B04D-76052F4D12E3}" srcOrd="0" destOrd="0" presId="urn:microsoft.com/office/officeart/2008/layout/LinedList"/>
    <dgm:cxn modelId="{9F7C02E7-9633-40E9-95EC-EEC6E2909E2F}" srcId="{7DE5269C-7D87-46DA-B613-5C5840D3BC78}" destId="{49460D68-4DA7-434C-A65F-759124074499}" srcOrd="2" destOrd="0" parTransId="{907B2EF8-923C-4948-9C17-7CCC38170797}" sibTransId="{9CCF852E-3D24-4CE1-95AD-AA4EB0A085DB}"/>
    <dgm:cxn modelId="{D6786F45-DDF6-470A-BF42-64CEBC1522B5}" type="presParOf" srcId="{D6CCC061-84FE-4491-9CA7-E574DE36FEF8}" destId="{5C94AFCE-E39D-4100-9703-14007C26DC95}" srcOrd="0" destOrd="0" presId="urn:microsoft.com/office/officeart/2008/layout/LinedList"/>
    <dgm:cxn modelId="{E9BD3FD9-9FEB-4B04-AEB1-BE32FD963570}" type="presParOf" srcId="{D6CCC061-84FE-4491-9CA7-E574DE36FEF8}" destId="{23CC50F2-EF33-427E-938C-E7C18009C0AF}" srcOrd="1" destOrd="0" presId="urn:microsoft.com/office/officeart/2008/layout/LinedList"/>
    <dgm:cxn modelId="{7CC32C15-7602-45E3-81CB-E4AEB2F14C2A}" type="presParOf" srcId="{23CC50F2-EF33-427E-938C-E7C18009C0AF}" destId="{5414E64A-2143-4A30-9A67-A8DA3F10C4CE}" srcOrd="0" destOrd="0" presId="urn:microsoft.com/office/officeart/2008/layout/LinedList"/>
    <dgm:cxn modelId="{5B17D086-5626-4F8A-916E-B7235982586B}" type="presParOf" srcId="{23CC50F2-EF33-427E-938C-E7C18009C0AF}" destId="{5CA0B24F-6B2C-4CBC-A944-FE349873C755}" srcOrd="1" destOrd="0" presId="urn:microsoft.com/office/officeart/2008/layout/LinedList"/>
    <dgm:cxn modelId="{8C87C621-0596-4390-A16C-0CC4B9FCB977}" type="presParOf" srcId="{D6CCC061-84FE-4491-9CA7-E574DE36FEF8}" destId="{05AFD22A-BE43-4435-8981-FA094377A352}" srcOrd="2" destOrd="0" presId="urn:microsoft.com/office/officeart/2008/layout/LinedList"/>
    <dgm:cxn modelId="{FF829566-246D-47DE-97C2-9C45333471E3}" type="presParOf" srcId="{D6CCC061-84FE-4491-9CA7-E574DE36FEF8}" destId="{0C6817E9-2851-44FB-BA2F-008E064DF14C}" srcOrd="3" destOrd="0" presId="urn:microsoft.com/office/officeart/2008/layout/LinedList"/>
    <dgm:cxn modelId="{90C2EBA7-82B1-418D-A445-A780100A78BB}" type="presParOf" srcId="{0C6817E9-2851-44FB-BA2F-008E064DF14C}" destId="{40BC25AD-27C0-4B2D-B2AD-32EE14B04DE2}" srcOrd="0" destOrd="0" presId="urn:microsoft.com/office/officeart/2008/layout/LinedList"/>
    <dgm:cxn modelId="{9C1974E0-0B25-40A0-AF87-1B868152E013}" type="presParOf" srcId="{0C6817E9-2851-44FB-BA2F-008E064DF14C}" destId="{0D1C8194-8A1B-4FBB-83A2-91D11436CC98}" srcOrd="1" destOrd="0" presId="urn:microsoft.com/office/officeart/2008/layout/LinedList"/>
    <dgm:cxn modelId="{2741AA07-1F57-4C55-B1A7-21C617FF13F0}" type="presParOf" srcId="{D6CCC061-84FE-4491-9CA7-E574DE36FEF8}" destId="{B2435DC2-8ABB-464A-A881-46A3FE11C1DA}" srcOrd="4" destOrd="0" presId="urn:microsoft.com/office/officeart/2008/layout/LinedList"/>
    <dgm:cxn modelId="{F78D83B4-4037-4A0C-BCB6-0E69828B2A8B}" type="presParOf" srcId="{D6CCC061-84FE-4491-9CA7-E574DE36FEF8}" destId="{7B4BA128-23B6-4745-8EEB-C983957D0096}" srcOrd="5" destOrd="0" presId="urn:microsoft.com/office/officeart/2008/layout/LinedList"/>
    <dgm:cxn modelId="{ACCFE2FA-41C2-481D-9C35-F74F3F7ED5C2}" type="presParOf" srcId="{7B4BA128-23B6-4745-8EEB-C983957D0096}" destId="{31FF6B98-562E-430E-9915-E6E59452D33A}" srcOrd="0" destOrd="0" presId="urn:microsoft.com/office/officeart/2008/layout/LinedList"/>
    <dgm:cxn modelId="{9672D39C-7B15-4D0D-A068-28450C191547}" type="presParOf" srcId="{7B4BA128-23B6-4745-8EEB-C983957D0096}" destId="{69059530-0D09-45E2-A2A8-6BA137DC84BE}" srcOrd="1" destOrd="0" presId="urn:microsoft.com/office/officeart/2008/layout/LinedList"/>
    <dgm:cxn modelId="{0D9C5B02-4305-4141-821A-81B902397BED}" type="presParOf" srcId="{D6CCC061-84FE-4491-9CA7-E574DE36FEF8}" destId="{FF694615-C9F3-489F-8BC4-9780EA5F0BF8}" srcOrd="6" destOrd="0" presId="urn:microsoft.com/office/officeart/2008/layout/LinedList"/>
    <dgm:cxn modelId="{6EB6646F-E9B6-498A-9072-7FB03DDC9A02}" type="presParOf" srcId="{D6CCC061-84FE-4491-9CA7-E574DE36FEF8}" destId="{E9ED8763-9E2F-4003-B271-552A3FE879B5}" srcOrd="7" destOrd="0" presId="urn:microsoft.com/office/officeart/2008/layout/LinedList"/>
    <dgm:cxn modelId="{2172645D-D434-4C78-8173-B5A9F03F4F32}" type="presParOf" srcId="{E9ED8763-9E2F-4003-B271-552A3FE879B5}" destId="{3086A7D3-24D7-4BBC-B04D-76052F4D12E3}" srcOrd="0" destOrd="0" presId="urn:microsoft.com/office/officeart/2008/layout/LinedList"/>
    <dgm:cxn modelId="{966353A6-54B4-48B8-B955-87AB7F99276E}" type="presParOf" srcId="{E9ED8763-9E2F-4003-B271-552A3FE879B5}" destId="{675ECB7D-B7DE-48CD-B764-C276CF52D108}" srcOrd="1" destOrd="0" presId="urn:microsoft.com/office/officeart/2008/layout/LinedList"/>
    <dgm:cxn modelId="{6380733B-D061-49BC-BA90-F08DD0E46558}" type="presParOf" srcId="{D6CCC061-84FE-4491-9CA7-E574DE36FEF8}" destId="{F0897CCA-BFB5-416C-9E95-46369A24B3C1}" srcOrd="8" destOrd="0" presId="urn:microsoft.com/office/officeart/2008/layout/LinedList"/>
    <dgm:cxn modelId="{668026C9-B7CA-4B18-B209-91A3A7DC083F}" type="presParOf" srcId="{D6CCC061-84FE-4491-9CA7-E574DE36FEF8}" destId="{976DA04D-5545-4797-A1F0-7DF5A9366256}" srcOrd="9" destOrd="0" presId="urn:microsoft.com/office/officeart/2008/layout/LinedList"/>
    <dgm:cxn modelId="{22C1B224-88E9-4FCF-8541-4824839B4EAF}" type="presParOf" srcId="{976DA04D-5545-4797-A1F0-7DF5A9366256}" destId="{3321FF2D-5D74-4387-B958-452C0203868D}" srcOrd="0" destOrd="0" presId="urn:microsoft.com/office/officeart/2008/layout/LinedList"/>
    <dgm:cxn modelId="{3F0F256D-863F-4896-BC3F-D9A1795F5AB4}" type="presParOf" srcId="{976DA04D-5545-4797-A1F0-7DF5A9366256}" destId="{61B12707-F829-47D9-99A2-D74187CF9394}" srcOrd="1" destOrd="0" presId="urn:microsoft.com/office/officeart/2008/layout/LinedList"/>
    <dgm:cxn modelId="{A96FB494-13DD-4C3B-8B7E-EA559B33AB3E}" type="presParOf" srcId="{D6CCC061-84FE-4491-9CA7-E574DE36FEF8}" destId="{126A239E-B5C2-40CA-AF64-52CA3CE5A079}" srcOrd="10" destOrd="0" presId="urn:microsoft.com/office/officeart/2008/layout/LinedList"/>
    <dgm:cxn modelId="{6600EB88-E6A7-492B-B8A6-AFC186299C88}" type="presParOf" srcId="{D6CCC061-84FE-4491-9CA7-E574DE36FEF8}" destId="{DA5E2C9A-48A0-40EC-8352-BC940D3A151A}" srcOrd="11" destOrd="0" presId="urn:microsoft.com/office/officeart/2008/layout/LinedList"/>
    <dgm:cxn modelId="{0CCF83F1-BCFC-47A0-9154-980833F92374}" type="presParOf" srcId="{DA5E2C9A-48A0-40EC-8352-BC940D3A151A}" destId="{519B10FC-F23C-4304-93AF-9F42FB9FA7EB}" srcOrd="0" destOrd="0" presId="urn:microsoft.com/office/officeart/2008/layout/LinedList"/>
    <dgm:cxn modelId="{FA5EFE6F-3F68-4D80-84AF-45BF62554EF4}" type="presParOf" srcId="{DA5E2C9A-48A0-40EC-8352-BC940D3A151A}" destId="{4FE4CA79-569E-461B-A64A-F3AB0446E2F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4EB0E-2677-46A0-AEA4-AF494726654E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5D572-8F3A-40F0-BD81-1C27B5AE9502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Popularity </a:t>
          </a:r>
          <a:r>
            <a:rPr lang="en-US" sz="3800" kern="1200"/>
            <a:t>and Adoption </a:t>
          </a:r>
          <a:endParaRPr lang="en-US" sz="3800" kern="1200" dirty="0"/>
        </a:p>
      </dsp:txBody>
      <dsp:txXfrm>
        <a:off x="0" y="0"/>
        <a:ext cx="6900512" cy="1384035"/>
      </dsp:txXfrm>
    </dsp:sp>
    <dsp:sp modelId="{D647069A-4989-49AC-91C0-5ED1F1DB5C26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075ED-670D-472C-968C-BBCDD732942D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Highly popular in AI, Finance, Web, Data Science</a:t>
          </a:r>
        </a:p>
      </dsp:txBody>
      <dsp:txXfrm>
        <a:off x="0" y="1384035"/>
        <a:ext cx="6900512" cy="1384035"/>
      </dsp:txXfrm>
    </dsp:sp>
    <dsp:sp modelId="{C639E602-990B-4EAE-A3F6-5CC45BC64356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E2063-AC1F-4D86-97E9-D0917BCCCDBB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Huge ecosystem &amp; community support</a:t>
          </a:r>
        </a:p>
      </dsp:txBody>
      <dsp:txXfrm>
        <a:off x="0" y="2768070"/>
        <a:ext cx="6900512" cy="1384035"/>
      </dsp:txXfrm>
    </dsp:sp>
    <dsp:sp modelId="{4E3C6D57-5C48-4E48-80E0-758D6F9CD2B2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B8868-6385-49AA-987C-DCA8E0A2E148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Cross-platform and open-source</a:t>
          </a:r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42A7E-943E-4123-B1B2-A5C92F149DFC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98D2C-208A-4F95-B4B5-B6976125F409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Readable: indentation instead of braces</a:t>
          </a:r>
        </a:p>
      </dsp:txBody>
      <dsp:txXfrm>
        <a:off x="0" y="0"/>
        <a:ext cx="6900512" cy="1384035"/>
      </dsp:txXfrm>
    </dsp:sp>
    <dsp:sp modelId="{A00F3213-2ED0-4995-9DF3-A74231C891EC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BE22B-828E-4689-A446-A8B2C8274FE1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Dynamic typing – flexible variables</a:t>
          </a:r>
        </a:p>
      </dsp:txBody>
      <dsp:txXfrm>
        <a:off x="0" y="1384035"/>
        <a:ext cx="6900512" cy="1384035"/>
      </dsp:txXfrm>
    </dsp:sp>
    <dsp:sp modelId="{36571A61-A50C-4795-95E5-A98D7D93B17F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F620A-6B03-4E88-BA8E-4A6351F93385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Multi-paradigm (sequential + OOP + functional)</a:t>
          </a:r>
        </a:p>
      </dsp:txBody>
      <dsp:txXfrm>
        <a:off x="0" y="2768070"/>
        <a:ext cx="6900512" cy="1384035"/>
      </dsp:txXfrm>
    </dsp:sp>
    <dsp:sp modelId="{A3CB39D8-5ACF-46BA-863A-9F56391AEFB9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70B56-2DEC-4AB6-96D6-7203250E56D7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Interpreted vs compiled</a:t>
          </a:r>
        </a:p>
      </dsp:txBody>
      <dsp:txXfrm>
        <a:off x="0" y="4152105"/>
        <a:ext cx="6900512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E8ED5-8574-43B9-8040-9C37C6AA2AB1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A2408-2F32-4E50-B583-8ED287C69454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Runs Python code (REPL or scripts)</a:t>
          </a:r>
        </a:p>
      </dsp:txBody>
      <dsp:txXfrm>
        <a:off x="0" y="0"/>
        <a:ext cx="6900512" cy="1384035"/>
      </dsp:txXfrm>
    </dsp:sp>
    <dsp:sp modelId="{CD3DBF49-15C9-46C1-B896-EEF2617D02C8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15332-C05A-449B-B85F-E443C44034D2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CPython (default), PyPy, Jython, MicroPython</a:t>
          </a:r>
        </a:p>
      </dsp:txBody>
      <dsp:txXfrm>
        <a:off x="0" y="1384035"/>
        <a:ext cx="6900512" cy="1384035"/>
      </dsp:txXfrm>
    </dsp:sp>
    <dsp:sp modelId="{23C7F8D7-B336-48ED-8F6E-37340922C332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CB8A4-4C82-486E-B648-58247FF1AB08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Interactive REPL for quick experiments</a:t>
          </a:r>
        </a:p>
      </dsp:txBody>
      <dsp:txXfrm>
        <a:off x="0" y="2768070"/>
        <a:ext cx="6900512" cy="1384035"/>
      </dsp:txXfrm>
    </dsp:sp>
    <dsp:sp modelId="{9B9D645D-AD56-482C-9C73-022FAC69B92D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B0607-5783-4F22-BD55-1B1405FFAC5F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Python 3.11/3.12 – modern &amp; faster</a:t>
          </a:r>
        </a:p>
      </dsp:txBody>
      <dsp:txXfrm>
        <a:off x="0" y="4152105"/>
        <a:ext cx="6900512" cy="13840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7B848-93E7-443E-99D8-E9D15BDDCFC8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DA79D-6C3D-4867-B530-C17C4030F93B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Install Python from python.org or package managers</a:t>
          </a:r>
        </a:p>
      </dsp:txBody>
      <dsp:txXfrm>
        <a:off x="0" y="0"/>
        <a:ext cx="6900512" cy="1384035"/>
      </dsp:txXfrm>
    </dsp:sp>
    <dsp:sp modelId="{E412EB59-09E0-4C7C-8C4C-9783CB93D8FA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9479C-2CDB-4216-B7E4-E8C88A5CC4B2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Use Virtual Environments for project isolation</a:t>
          </a:r>
        </a:p>
      </dsp:txBody>
      <dsp:txXfrm>
        <a:off x="0" y="1384035"/>
        <a:ext cx="6900512" cy="1384035"/>
      </dsp:txXfrm>
    </dsp:sp>
    <dsp:sp modelId="{3970EA5B-35E4-4819-B353-A0C8EDAD6B62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D128F-DBD8-4067-81B8-4721B48AF7D5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IDEs: VS Code, PyCharm, </a:t>
          </a:r>
          <a:r>
            <a:rPr lang="en-US" sz="3800" kern="1200" dirty="0" err="1"/>
            <a:t>Jupyter</a:t>
          </a:r>
          <a:r>
            <a:rPr lang="en-US" sz="3800" kern="1200" dirty="0"/>
            <a:t> Notebook</a:t>
          </a:r>
        </a:p>
      </dsp:txBody>
      <dsp:txXfrm>
        <a:off x="0" y="2768070"/>
        <a:ext cx="6900512" cy="1384035"/>
      </dsp:txXfrm>
    </dsp:sp>
    <dsp:sp modelId="{0AB66EE5-883A-4229-B57F-6243D0FC2B22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421D0-997A-481A-BE35-34B2C64EDF1C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Package management with pip and PyPI</a:t>
          </a:r>
        </a:p>
      </dsp:txBody>
      <dsp:txXfrm>
        <a:off x="0" y="4152105"/>
        <a:ext cx="6900512" cy="13840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4AFCE-E39D-4100-9703-14007C26DC95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4E64A-2143-4A30-9A67-A8DA3F10C4CE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Basic: int, float, str, bool, None</a:t>
          </a:r>
        </a:p>
      </dsp:txBody>
      <dsp:txXfrm>
        <a:off x="0" y="2703"/>
        <a:ext cx="6900512" cy="921789"/>
      </dsp:txXfrm>
    </dsp:sp>
    <dsp:sp modelId="{05AFD22A-BE43-4435-8981-FA094377A352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C25AD-27C0-4B2D-B2AD-32EE14B04DE2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Collections: list, tuple, set, dict</a:t>
          </a:r>
        </a:p>
      </dsp:txBody>
      <dsp:txXfrm>
        <a:off x="0" y="924492"/>
        <a:ext cx="6900512" cy="921789"/>
      </dsp:txXfrm>
    </dsp:sp>
    <dsp:sp modelId="{B2435DC2-8ABB-464A-A881-46A3FE11C1DA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F6B98-562E-430E-9915-E6E59452D33A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Mutable vs Immutable:</a:t>
          </a:r>
        </a:p>
      </dsp:txBody>
      <dsp:txXfrm>
        <a:off x="0" y="1846281"/>
        <a:ext cx="6900512" cy="921789"/>
      </dsp:txXfrm>
    </dsp:sp>
    <dsp:sp modelId="{FF694615-C9F3-489F-8BC4-9780EA5F0BF8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accent2">
              <a:hueOff val="2808911"/>
              <a:satOff val="-3503"/>
              <a:lumOff val="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6A7D3-24D7-4BBC-B04D-76052F4D12E3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Immutable: int, str, tuple</a:t>
          </a:r>
        </a:p>
      </dsp:txBody>
      <dsp:txXfrm>
        <a:off x="0" y="2768070"/>
        <a:ext cx="6900512" cy="921789"/>
      </dsp:txXfrm>
    </dsp:sp>
    <dsp:sp modelId="{F0897CCA-BFB5-416C-9E95-46369A24B3C1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accent2">
              <a:hueOff val="3745215"/>
              <a:satOff val="-4671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1FF2D-5D74-4387-B958-452C0203868D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Mutable: list, dict, set</a:t>
          </a:r>
        </a:p>
      </dsp:txBody>
      <dsp:txXfrm>
        <a:off x="0" y="3689859"/>
        <a:ext cx="6900512" cy="921789"/>
      </dsp:txXfrm>
    </dsp:sp>
    <dsp:sp modelId="{126A239E-B5C2-40CA-AF64-52CA3CE5A079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B10FC-F23C-4304-93AF-9F42FB9FA7EB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Why important: safety, performance, memory efficiency</a:t>
          </a:r>
        </a:p>
      </dsp:txBody>
      <dsp:txXfrm>
        <a:off x="0" y="4611648"/>
        <a:ext cx="6900512" cy="92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Python Learning Buddy Series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Session 1: Introduction to Python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Why Python?</a:t>
            </a:r>
          </a:p>
        </p:txBody>
      </p:sp>
      <p:sp>
        <p:nvSpPr>
          <p:cNvPr id="5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87C9021-9258-A6EA-648C-BD1547770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6649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Why it is Different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9BA3CC-6DF1-8F36-163D-01CC43C2F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40671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Python Interpreter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CE7895-810B-65C2-12F7-78FF46E30F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58644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600"/>
              <a:t>Tools &amp; Environment Setup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871015-2490-E55A-50CA-F1585EF07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89919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Data Types in Python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2EFD56-D72E-A478-87F5-679ED41BF3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94956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178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Python Learning Buddy Series</vt:lpstr>
      <vt:lpstr>Why Python?</vt:lpstr>
      <vt:lpstr>Why it is Different</vt:lpstr>
      <vt:lpstr>Python Interpreter</vt:lpstr>
      <vt:lpstr>Tools &amp; Environment Setup</vt:lpstr>
      <vt:lpstr>Data Types in Python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Rakesh Parmar</cp:lastModifiedBy>
  <cp:revision>10</cp:revision>
  <dcterms:created xsi:type="dcterms:W3CDTF">2013-01-27T09:14:16Z</dcterms:created>
  <dcterms:modified xsi:type="dcterms:W3CDTF">2025-08-18T18:20:21Z</dcterms:modified>
  <cp:category/>
</cp:coreProperties>
</file>