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6" r:id="rId3"/>
    <p:sldId id="275" r:id="rId4"/>
    <p:sldId id="277" r:id="rId5"/>
    <p:sldId id="278" r:id="rId6"/>
    <p:sldId id="279" r:id="rId7"/>
    <p:sldId id="284" r:id="rId8"/>
    <p:sldId id="280" r:id="rId9"/>
    <p:sldId id="281" r:id="rId10"/>
    <p:sldId id="282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516" autoAdjust="0"/>
  </p:normalViewPr>
  <p:slideViewPr>
    <p:cSldViewPr snapToGrid="0">
      <p:cViewPr varScale="1">
        <p:scale>
          <a:sx n="116" d="100"/>
          <a:sy n="116" d="100"/>
        </p:scale>
        <p:origin x="3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95DBF-6731-4F01-9DEE-3B3EAE014939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8A4C9-4AEB-462E-860C-3DE77BCAA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3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6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43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2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0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0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8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1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9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3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6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63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3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CCC1-4D6A-4F7D-8671-0E6A41FF3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9DFCE-16F4-4B3C-9BAA-5284AA63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8711B-5DE4-4F4B-8F1D-3A18BAA4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C0456-068A-40BB-8F94-F8476759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F94EB-CEA7-4E08-80E1-11DB717C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D4C1-1DA2-48E7-B044-1C70F40F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191F9-63DC-4144-AC15-A2BBD702C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EA347-9B65-4E3D-B67F-37C73589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C6EB-2F1B-4500-A92E-6B34DE6E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D46A9-9EDD-4F83-B0F1-FFDD2F08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4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5A1B5E-085F-45E1-85A9-3FFB0A8A9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2D60E-B85C-4B76-B856-773546F5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7FF80-DC60-4826-9DB1-5D919551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8BBFE-2EEA-4420-8B54-7F39188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E357B-C70E-479D-8B83-7DE5E7FA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AAEBD-F404-46CF-973D-8A64B6F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BF207-56A7-45C0-9860-36092052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77591-8E28-4D39-825F-6274023A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3786C-640C-4E8F-AC28-89EF72E4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22141-FD87-4893-A0AE-50B7969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0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FEBD-6FA1-4DC1-8920-4BFF4F35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AC30A-9531-416E-8102-C626BC56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3632-5232-4FB0-9F05-A21DD552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EEBDA-EE01-418B-AD73-86C6489F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43F53-0BAA-43C5-AA89-D54FCE9F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C3B9-7468-4E9F-A8BF-5D993E35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55C59-2A82-4F3E-8B38-C952BAB40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DC7FC-A897-46C5-A051-4FFB72EF8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EB711-719C-4F43-8E46-76BA8D6B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61146-A14B-4363-86C4-23E7AC8E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CE848-48A6-440B-A506-43BD215F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9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4912-B4F3-40F3-AABF-0F86FA08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BE53D-850F-4754-BA26-534BE7FF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A605C-F02C-4EE5-B7F1-4EECAAABB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AB5F6E-7CC7-4B9E-8827-AFE9A06B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7C18D-3B48-4456-AE95-1FDC38DF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545B8F-A3E3-42A4-9170-00CCEE06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DD5640-C8B5-4757-B808-13AC9E48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F6F848-1B59-4C0A-8C3E-1E3831C9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5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E4DF-294E-4D47-A734-677B79D0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59D9F-F3B1-417D-8520-487D720E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A03AE-9AC1-43EF-A30C-A0817862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00FB4-FE5E-49FB-9A6E-99F80A9F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EB49E-E907-4106-A236-A3AEF638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EB8D9-ADA1-41CC-B822-41E9076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8DEFB-C830-41B1-9929-F1318342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1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D88C7-BB58-4B55-8262-C3DC5FE9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FE79C-E31D-4F9C-9961-852F57A0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55A05-433F-4739-889F-B755231B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E196C-7924-4F48-ACBD-3DF420A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36C16-304E-4313-B6C7-31B300A9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5542E-7755-4B95-A4F6-213A64AE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5CBB4-8555-4B0F-A1A8-757AD1BC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22DB5-F7CF-40DF-99D2-BFC4E0AE3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85D2C-EC85-45C3-BB50-2EAB92BE1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8798A-118B-42CD-9061-8508BBDA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DB71-2A7E-4011-94CF-0D3616BD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318EE-07E8-4E6B-BE83-468B798A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F70864-5731-4267-AC63-3A27C6F9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AFCB7-2476-4E85-9050-9A3A3697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D387D-2402-4483-9CBD-0D5B9F41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12FB-6A71-44F7-B250-0EE35748F244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24FF3-DFFB-45B2-821E-0E9B28DC0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B8149-9786-4514-A022-329961DAD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7591-405A-4120-A199-8A70528B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1897776"/>
            <a:ext cx="12191999" cy="2828070"/>
            <a:chOff x="0" y="1897776"/>
            <a:chExt cx="12191999" cy="2828070"/>
          </a:xfrm>
        </p:grpSpPr>
        <p:sp>
          <p:nvSpPr>
            <p:cNvPr id="23" name="矩形 22"/>
            <p:cNvSpPr/>
            <p:nvPr/>
          </p:nvSpPr>
          <p:spPr>
            <a:xfrm>
              <a:off x="1623521" y="2007172"/>
              <a:ext cx="8964000" cy="2613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V="1">
              <a:off x="1549725" y="4616450"/>
              <a:ext cx="9092550" cy="109396"/>
            </a:xfrm>
            <a:custGeom>
              <a:avLst/>
              <a:gdLst>
                <a:gd name="connsiteX0" fmla="*/ 4447979 w 8895958"/>
                <a:gd name="connsiteY0" fmla="*/ 0 h 337418"/>
                <a:gd name="connsiteX1" fmla="*/ 8799178 w 8895958"/>
                <a:gd name="connsiteY1" fmla="*/ 301919 h 337418"/>
                <a:gd name="connsiteX2" fmla="*/ 8895958 w 8895958"/>
                <a:gd name="connsiteY2" fmla="*/ 337418 h 337418"/>
                <a:gd name="connsiteX3" fmla="*/ 0 w 8895958"/>
                <a:gd name="connsiteY3" fmla="*/ 337418 h 337418"/>
                <a:gd name="connsiteX4" fmla="*/ 96780 w 8895958"/>
                <a:gd name="connsiteY4" fmla="*/ 301919 h 337418"/>
                <a:gd name="connsiteX5" fmla="*/ 4447979 w 8895958"/>
                <a:gd name="connsiteY5" fmla="*/ 0 h 33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5958" h="337418">
                  <a:moveTo>
                    <a:pt x="4447979" y="0"/>
                  </a:moveTo>
                  <a:cubicBezTo>
                    <a:pt x="6492412" y="0"/>
                    <a:pt x="8222332" y="127002"/>
                    <a:pt x="8799178" y="301919"/>
                  </a:cubicBezTo>
                  <a:lnTo>
                    <a:pt x="8895958" y="337418"/>
                  </a:lnTo>
                  <a:lnTo>
                    <a:pt x="0" y="337418"/>
                  </a:lnTo>
                  <a:lnTo>
                    <a:pt x="96780" y="301919"/>
                  </a:lnTo>
                  <a:cubicBezTo>
                    <a:pt x="673626" y="127002"/>
                    <a:pt x="2403546" y="0"/>
                    <a:pt x="4447979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46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604479" y="1897776"/>
              <a:ext cx="9092550" cy="109396"/>
            </a:xfrm>
            <a:custGeom>
              <a:avLst/>
              <a:gdLst>
                <a:gd name="connsiteX0" fmla="*/ 4447979 w 8895958"/>
                <a:gd name="connsiteY0" fmla="*/ 0 h 337418"/>
                <a:gd name="connsiteX1" fmla="*/ 8799178 w 8895958"/>
                <a:gd name="connsiteY1" fmla="*/ 301919 h 337418"/>
                <a:gd name="connsiteX2" fmla="*/ 8895958 w 8895958"/>
                <a:gd name="connsiteY2" fmla="*/ 337418 h 337418"/>
                <a:gd name="connsiteX3" fmla="*/ 0 w 8895958"/>
                <a:gd name="connsiteY3" fmla="*/ 337418 h 337418"/>
                <a:gd name="connsiteX4" fmla="*/ 96780 w 8895958"/>
                <a:gd name="connsiteY4" fmla="*/ 301919 h 337418"/>
                <a:gd name="connsiteX5" fmla="*/ 4447979 w 8895958"/>
                <a:gd name="connsiteY5" fmla="*/ 0 h 33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5958" h="337418">
                  <a:moveTo>
                    <a:pt x="4447979" y="0"/>
                  </a:moveTo>
                  <a:cubicBezTo>
                    <a:pt x="6492412" y="0"/>
                    <a:pt x="8222332" y="127002"/>
                    <a:pt x="8799178" y="301919"/>
                  </a:cubicBezTo>
                  <a:lnTo>
                    <a:pt x="8895958" y="337418"/>
                  </a:lnTo>
                  <a:lnTo>
                    <a:pt x="0" y="337418"/>
                  </a:lnTo>
                  <a:lnTo>
                    <a:pt x="96780" y="301919"/>
                  </a:lnTo>
                  <a:cubicBezTo>
                    <a:pt x="673626" y="127002"/>
                    <a:pt x="2403546" y="0"/>
                    <a:pt x="4447979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46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14000" y="2002969"/>
              <a:ext cx="8964000" cy="2613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998766"/>
              <a:ext cx="12191999" cy="2613481"/>
            </a:xfrm>
            <a:prstGeom prst="rect">
              <a:avLst/>
            </a:prstGeom>
            <a:pattFill prst="nar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614000" y="2002969"/>
              <a:ext cx="8964000" cy="0"/>
            </a:xfrm>
            <a:prstGeom prst="line">
              <a:avLst/>
            </a:prstGeom>
            <a:ln w="12700">
              <a:solidFill>
                <a:schemeClr val="bg2">
                  <a:lumMod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614000" y="4615500"/>
              <a:ext cx="8964000" cy="0"/>
            </a:xfrm>
            <a:prstGeom prst="line">
              <a:avLst/>
            </a:prstGeom>
            <a:ln w="12700">
              <a:solidFill>
                <a:schemeClr val="bg2">
                  <a:lumMod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3352800" y="239613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2021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9534" y="2854518"/>
            <a:ext cx="109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D7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ODBC</a:t>
            </a:r>
            <a:r>
              <a:rPr lang="zh-CN" altLang="en-US" sz="4800" b="1" dirty="0">
                <a:solidFill>
                  <a:srgbClr val="D7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拟概要设计</a:t>
            </a:r>
            <a:endParaRPr lang="en-US" altLang="zh-CN" sz="4800" b="1" dirty="0">
              <a:solidFill>
                <a:srgbClr val="D7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60713" y="3583544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远程访问服务模块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263084" y="6552848"/>
            <a:ext cx="899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2021.08.13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6867071" y="2622301"/>
            <a:ext cx="244904" cy="211125"/>
          </a:xfrm>
          <a:prstGeom prst="triangle">
            <a:avLst/>
          </a:prstGeom>
          <a:solidFill>
            <a:srgbClr val="D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5017394" y="2613733"/>
            <a:ext cx="244904" cy="211125"/>
          </a:xfrm>
          <a:prstGeom prst="triangle">
            <a:avLst/>
          </a:prstGeom>
          <a:solidFill>
            <a:srgbClr val="D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6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E31A9B8-5F45-44A5-AFB8-F9D7D8F6EAC0}"/>
              </a:ext>
            </a:extLst>
          </p:cNvPr>
          <p:cNvSpPr/>
          <p:nvPr/>
        </p:nvSpPr>
        <p:spPr>
          <a:xfrm>
            <a:off x="1423256" y="2971372"/>
            <a:ext cx="4600548" cy="26633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SQL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解析过程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6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1F0913-0079-4570-B42A-712A2AFC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76" y="1503840"/>
            <a:ext cx="9142168" cy="48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4560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ODBC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拟系统成品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7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4EE795-83F4-4ED6-A1B7-B38EE11A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204" y="1768823"/>
            <a:ext cx="4748044" cy="26015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B35F4E-6CF9-4059-A78A-C1EDAEA4B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8" y="2185044"/>
            <a:ext cx="6467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开发流程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8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37A3E1-D77B-42F9-A682-03CA2EF5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61" y="1581021"/>
            <a:ext cx="3829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待调研问题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9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2E3600-F42D-4429-89AE-0EDA1EB8A3F4}"/>
              </a:ext>
            </a:extLst>
          </p:cNvPr>
          <p:cNvSpPr txBox="1"/>
          <p:nvPr/>
        </p:nvSpPr>
        <p:spPr>
          <a:xfrm>
            <a:off x="1293982" y="1859339"/>
            <a:ext cx="48020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不通过驱动管理程序，应用程序可以直接调用驱动程序</a:t>
            </a:r>
            <a:r>
              <a:rPr lang="en-US" altLang="zh-CN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dll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进行连接数据库。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关于制作入口函数。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链路加密方式。是使用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SSL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还是自主设计通信加密方式。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4.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环境句柄和连接管理之间的联系。</a:t>
            </a:r>
          </a:p>
        </p:txBody>
      </p:sp>
    </p:spTree>
    <p:extLst>
      <p:ext uri="{BB962C8B-B14F-4D97-AF65-F5344CB8AC3E}">
        <p14:creationId xmlns:p14="http://schemas.microsoft.com/office/powerpoint/2010/main" val="18757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5083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ODBC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理论架构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90700" y="1013309"/>
            <a:ext cx="384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开放数据库连接（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Open Database Connectivity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是一种接口一种规范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9" y="46312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1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29B291-456F-4B97-BC68-DD13E122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89" y="1386451"/>
            <a:ext cx="2447925" cy="628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EAE4CF-7414-4D2C-927A-8DB9C0560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89" y="2158808"/>
            <a:ext cx="2447925" cy="628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4F9B6D9-4968-4F27-A402-3B77E17F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889" y="2948921"/>
            <a:ext cx="2447925" cy="6286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9BD388E-988F-4C64-851B-AB897E255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788" y="3739034"/>
            <a:ext cx="3286125" cy="18383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2156DE5-4977-4540-8BDB-F89850E1A896}"/>
              </a:ext>
            </a:extLst>
          </p:cNvPr>
          <p:cNvSpPr txBox="1"/>
          <p:nvPr/>
        </p:nvSpPr>
        <p:spPr>
          <a:xfrm>
            <a:off x="659453" y="2196134"/>
            <a:ext cx="497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解决异构数据库间的数据共享而产生的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旨在实现最大互操作性 ，即单个应用程序使用相同的源代码访问不同数据库管理系统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dbms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的能力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仿宋_GB2312" panose="02010609030101010101" pitchFamily="49" charset="-122"/>
              <a:ea typeface="仿宋_GB2312" panose="02010609030101010101" pitchFamily="49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ODBC 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为异构数据库访问提供统一接口</a:t>
            </a:r>
            <a:endParaRPr lang="en-US" altLang="zh-CN" sz="1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标准：</a:t>
            </a: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ODBC 3.0 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ISO 92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应用程序调用这些驱动程序中的函数以与 </a:t>
            </a: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DBMS `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无关的方式访问数据</a:t>
            </a: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`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 </a:t>
            </a:r>
            <a:endParaRPr lang="en-US" altLang="zh-CN" sz="1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`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驱动程序管理器管理应用程序与驱动程序之间的通信</a:t>
            </a: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`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12DF59A-583D-4FA2-8767-B10F10A6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1591608"/>
            <a:ext cx="1485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44E9C8-9306-4AC3-9FD2-F7100EB91A96}"/>
              </a:ext>
            </a:extLst>
          </p:cNvPr>
          <p:cNvSpPr/>
          <p:nvPr/>
        </p:nvSpPr>
        <p:spPr>
          <a:xfrm>
            <a:off x="4850031" y="1950159"/>
            <a:ext cx="4856086" cy="36309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0700" y="387312"/>
            <a:ext cx="5083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ODBC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机制原理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90700" y="1013309"/>
            <a:ext cx="384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开放数据库连接（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Open Database Connectivity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是一种接口一种规范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63E52E4-7D7C-4991-BB98-F6E6E150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70193"/>
            <a:ext cx="1828800" cy="33909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7534C2E-E614-44EE-AC09-600492541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50" y="2070193"/>
            <a:ext cx="1314450" cy="33909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6C694A3-9DFF-46C6-8F8B-D632FA3F8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550" y="2070193"/>
            <a:ext cx="933450" cy="3390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DA619CA-EABA-4120-93B3-21681F272941}"/>
              </a:ext>
            </a:extLst>
          </p:cNvPr>
          <p:cNvSpPr txBox="1"/>
          <p:nvPr/>
        </p:nvSpPr>
        <p:spPr>
          <a:xfrm>
            <a:off x="6166987" y="543523"/>
            <a:ext cx="3379613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"DRIVER=MySQL ODBC 8.0 Unicode Driver;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SERVER=localhost;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DATABASE=test;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UID=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myid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PWD=</a:t>
            </a:r>
            <a:r>
              <a:rPr lang="en-US" altLang="zh-CN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mypwd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DAC02FCD-5953-4373-96AC-DBB08E91A2A1}"/>
              </a:ext>
            </a:extLst>
          </p:cNvPr>
          <p:cNvCxnSpPr>
            <a:stCxn id="35" idx="0"/>
            <a:endCxn id="37" idx="0"/>
          </p:cNvCxnSpPr>
          <p:nvPr/>
        </p:nvCxnSpPr>
        <p:spPr>
          <a:xfrm rot="16200000" flipV="1">
            <a:off x="7259325" y="440143"/>
            <a:ext cx="12700" cy="3260100"/>
          </a:xfrm>
          <a:prstGeom prst="curvedConnector3">
            <a:avLst>
              <a:gd name="adj1" fmla="val 3966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01FFBF7-9B95-46CB-9581-0E00B7C2BEE6}"/>
              </a:ext>
            </a:extLst>
          </p:cNvPr>
          <p:cNvSpPr/>
          <p:nvPr/>
        </p:nvSpPr>
        <p:spPr>
          <a:xfrm>
            <a:off x="5271640" y="2843074"/>
            <a:ext cx="727969" cy="5859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Mysql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驱动程序文件</a:t>
            </a:r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dll</a:t>
            </a:r>
            <a:endParaRPr lang="zh-CN" altLang="en-US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14B92D-8B0B-46C9-A783-76CC6291089A}"/>
              </a:ext>
            </a:extLst>
          </p:cNvPr>
          <p:cNvSpPr/>
          <p:nvPr/>
        </p:nvSpPr>
        <p:spPr>
          <a:xfrm>
            <a:off x="5278390" y="3609543"/>
            <a:ext cx="727969" cy="707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SQLite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驱动程序文件</a:t>
            </a:r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dll</a:t>
            </a:r>
            <a:endParaRPr lang="zh-CN" altLang="en-US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A5C941-CC12-4A29-8144-3827BE6C1899}"/>
              </a:ext>
            </a:extLst>
          </p:cNvPr>
          <p:cNvSpPr/>
          <p:nvPr/>
        </p:nvSpPr>
        <p:spPr>
          <a:xfrm>
            <a:off x="5261066" y="4532653"/>
            <a:ext cx="727969" cy="5859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TZDB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驱动程序文件</a:t>
            </a:r>
            <a:r>
              <a:rPr lang="en-US" altLang="zh-CN" sz="12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dll</a:t>
            </a:r>
            <a:endParaRPr lang="zh-CN" altLang="en-US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D35CDB-0960-4D39-B4FD-C52E88B5FD79}"/>
              </a:ext>
            </a:extLst>
          </p:cNvPr>
          <p:cNvCxnSpPr>
            <a:stCxn id="35" idx="1"/>
            <a:endCxn id="37" idx="3"/>
          </p:cNvCxnSpPr>
          <p:nvPr/>
        </p:nvCxnSpPr>
        <p:spPr>
          <a:xfrm flipH="1">
            <a:off x="6096000" y="3765643"/>
            <a:ext cx="2136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08FAC01-37D3-4716-88DC-B04C9C43193B}"/>
              </a:ext>
            </a:extLst>
          </p:cNvPr>
          <p:cNvSpPr txBox="1"/>
          <p:nvPr/>
        </p:nvSpPr>
        <p:spPr>
          <a:xfrm>
            <a:off x="6397278" y="3596366"/>
            <a:ext cx="141577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ODBC</a:t>
            </a:r>
            <a:r>
              <a:rPr lang="zh-CN" altLang="en-US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接口协议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DD5BB3-1F88-42CA-A143-3CD18BF692D9}"/>
              </a:ext>
            </a:extLst>
          </p:cNvPr>
          <p:cNvCxnSpPr>
            <a:stCxn id="37" idx="1"/>
            <a:endCxn id="33" idx="3"/>
          </p:cNvCxnSpPr>
          <p:nvPr/>
        </p:nvCxnSpPr>
        <p:spPr>
          <a:xfrm flipH="1">
            <a:off x="3429000" y="3765643"/>
            <a:ext cx="1733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DB3DE9F-D12A-4BC4-80DB-EB2E2EE6BE3E}"/>
              </a:ext>
            </a:extLst>
          </p:cNvPr>
          <p:cNvSpPr txBox="1"/>
          <p:nvPr/>
        </p:nvSpPr>
        <p:spPr>
          <a:xfrm>
            <a:off x="3582494" y="3596366"/>
            <a:ext cx="141577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自主通信协议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4851F5-C0D4-403B-9E5B-2FB765A9F091}"/>
              </a:ext>
            </a:extLst>
          </p:cNvPr>
          <p:cNvSpPr txBox="1"/>
          <p:nvPr/>
        </p:nvSpPr>
        <p:spPr>
          <a:xfrm>
            <a:off x="1390553" y="5767091"/>
            <a:ext cx="831556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结论： 即使更换一套数据库，只要满足的</a:t>
            </a: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ODBC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版本与</a:t>
            </a:r>
            <a:r>
              <a:rPr lang="en-US" altLang="zh-CN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ISO</a:t>
            </a:r>
            <a:r>
              <a:rPr lang="zh-CN" altLang="en-US" sz="1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标准一致或可以兼容，则应用程序无需重写。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4A3F5B-E6E5-47A4-BBC4-78E490C245F9}"/>
              </a:ext>
            </a:extLst>
          </p:cNvPr>
          <p:cNvSpPr txBox="1"/>
          <p:nvPr/>
        </p:nvSpPr>
        <p:spPr>
          <a:xfrm>
            <a:off x="6606152" y="19832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8558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5083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远程访问网络角色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90700" y="1013309"/>
            <a:ext cx="384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开放数据库连接（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Open Database Connectivity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是一种接口一种规范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AB31ECE-4E87-4FF1-9D3C-E31E171F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17" y="1694611"/>
            <a:ext cx="4525701" cy="61963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8569018-8D28-4257-BE4C-A95D967A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17" y="2473722"/>
            <a:ext cx="736212" cy="323463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6CD594C-A788-4722-835A-9CBAEEF3C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1" y="2473722"/>
            <a:ext cx="814532" cy="323463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B9CA5FE-4A8A-4C9A-AD48-9C5888FEB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51" y="2473722"/>
            <a:ext cx="2771456" cy="323463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E6EF0B8-F92A-414B-A2AC-38B0A801B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2638" y="1690779"/>
            <a:ext cx="4452938" cy="40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远程访问功能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90700" y="1013309"/>
            <a:ext cx="384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开放数据库连接（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Open Database Connectivity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是一种接口一种规范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4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D594FD0-E685-4127-96CF-5E67B5FE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1" y="1474974"/>
            <a:ext cx="4197885" cy="435768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5CE71BA-DDE5-4CB0-9CA9-16DB2766C18B}"/>
              </a:ext>
            </a:extLst>
          </p:cNvPr>
          <p:cNvSpPr txBox="1"/>
          <p:nvPr/>
        </p:nvSpPr>
        <p:spPr>
          <a:xfrm>
            <a:off x="1119828" y="2012448"/>
            <a:ext cx="4976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SQL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基本函数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远程连接管理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通信协议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链路安全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访问权限控制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	-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引用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事务系统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异常处理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日志文件</a:t>
            </a:r>
          </a:p>
        </p:txBody>
      </p:sp>
    </p:spTree>
    <p:extLst>
      <p:ext uri="{BB962C8B-B14F-4D97-AF65-F5344CB8AC3E}">
        <p14:creationId xmlns:p14="http://schemas.microsoft.com/office/powerpoint/2010/main" val="3708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远程访问概要设计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90700" y="1013309"/>
            <a:ext cx="384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开放数据库连接（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Open Database Connectivity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）</a:t>
            </a: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仿宋_GB2312" panose="02010609030101010101" pitchFamily="49" charset="-122"/>
                <a:ea typeface="仿宋_GB2312" panose="02010609030101010101" pitchFamily="49" charset="-122"/>
                <a:cs typeface="Arial" panose="020B0604020202020204" pitchFamily="34" charset="0"/>
              </a:rPr>
              <a:t>ODBC</a:t>
            </a:r>
            <a:r>
              <a:rPr lang="zh-CN" altLang="en-US" sz="12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是一种接口一种规范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5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FC16AC-1404-4881-8E93-33270F8F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232" y="2100971"/>
            <a:ext cx="62674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开发内容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6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0D518E-E97C-4633-9455-86FF0973A2EE}"/>
              </a:ext>
            </a:extLst>
          </p:cNvPr>
          <p:cNvSpPr txBox="1"/>
          <p:nvPr/>
        </p:nvSpPr>
        <p:spPr>
          <a:xfrm>
            <a:off x="1293982" y="1859339"/>
            <a:ext cx="35828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分为以下模块进行开发：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通信模块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连接管理模块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3. SQL_API</a:t>
            </a:r>
          </a:p>
          <a:p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组件：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指令转换组件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指令执行组件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链路安全组件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异常处理封装组件</a:t>
            </a:r>
          </a:p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4. 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日志文件封装组件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EAC459-84A4-4ADD-A1F4-E5F6AB563682}"/>
              </a:ext>
            </a:extLst>
          </p:cNvPr>
          <p:cNvSpPr txBox="1"/>
          <p:nvPr/>
        </p:nvSpPr>
        <p:spPr>
          <a:xfrm>
            <a:off x="5807676" y="1859339"/>
            <a:ext cx="3982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策略：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数据结构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缓冲区分配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线程机制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协议设计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指令规则</a:t>
            </a:r>
          </a:p>
        </p:txBody>
      </p:sp>
    </p:spTree>
    <p:extLst>
      <p:ext uri="{BB962C8B-B14F-4D97-AF65-F5344CB8AC3E}">
        <p14:creationId xmlns:p14="http://schemas.microsoft.com/office/powerpoint/2010/main" val="32211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C979795-DA27-48A8-AC02-D7CB1E86DB5A}"/>
              </a:ext>
            </a:extLst>
          </p:cNvPr>
          <p:cNvSpPr/>
          <p:nvPr/>
        </p:nvSpPr>
        <p:spPr>
          <a:xfrm flipH="1">
            <a:off x="1051455" y="3027243"/>
            <a:ext cx="4797409" cy="31511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连接管理模块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6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DE6B3C-5D37-49B1-812B-39044FB9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18" y="1447685"/>
            <a:ext cx="8841764" cy="46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D7FAB48-F66D-4921-BF70-581B06B947CF}"/>
              </a:ext>
            </a:extLst>
          </p:cNvPr>
          <p:cNvSpPr/>
          <p:nvPr/>
        </p:nvSpPr>
        <p:spPr>
          <a:xfrm>
            <a:off x="1266822" y="3350592"/>
            <a:ext cx="5306973" cy="22840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0700" y="387312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</a:rPr>
              <a:t>通信模块</a:t>
            </a:r>
            <a:endParaRPr lang="en-US" altLang="zh-CN" sz="4400" dirty="0">
              <a:solidFill>
                <a:srgbClr val="D70000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4514" y="255662"/>
            <a:ext cx="5508000" cy="72000"/>
            <a:chOff x="4717143" y="1103086"/>
            <a:chExt cx="3483428" cy="108000"/>
          </a:xfrm>
        </p:grpSpPr>
        <p:sp>
          <p:nvSpPr>
            <p:cNvPr id="6" name="矩形 5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rgbClr val="D7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371E21AA-2A82-4E93-85F4-A00B067A4835}"/>
              </a:ext>
            </a:extLst>
          </p:cNvPr>
          <p:cNvSpPr/>
          <p:nvPr/>
        </p:nvSpPr>
        <p:spPr>
          <a:xfrm>
            <a:off x="266698" y="405376"/>
            <a:ext cx="100012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DE2847-1C31-4978-8AFD-B80E104A5221}"/>
              </a:ext>
            </a:extLst>
          </p:cNvPr>
          <p:cNvSpPr/>
          <p:nvPr/>
        </p:nvSpPr>
        <p:spPr>
          <a:xfrm>
            <a:off x="482068" y="46312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6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FC46EA-9907-44D9-924D-4E973421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757362"/>
            <a:ext cx="88582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423</Words>
  <Application>Microsoft Office PowerPoint</Application>
  <PresentationFormat>宽屏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方正姚体</vt:lpstr>
      <vt:lpstr>仿宋</vt:lpstr>
      <vt:lpstr>仿宋_GB2312</vt:lpstr>
      <vt:lpstr>Arial</vt:lpstr>
      <vt:lpstr>Consolas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lonnie iTheds</dc:creator>
  <cp:lastModifiedBy>lonnie iTheds</cp:lastModifiedBy>
  <cp:revision>30</cp:revision>
  <dcterms:created xsi:type="dcterms:W3CDTF">2021-08-10T07:45:42Z</dcterms:created>
  <dcterms:modified xsi:type="dcterms:W3CDTF">2021-08-18T01:32:41Z</dcterms:modified>
</cp:coreProperties>
</file>