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5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8FDA-D229-4405-BCF2-62F3EB596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87C9E0-79C0-4E25-A2F1-452B6A13C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9FCBC-8C47-40BF-BA0F-7FE8807E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57669-C333-47E1-B09A-5DD231A7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684E8-AF15-4051-9312-9CFFC88D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0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E031-5F5D-4A35-865D-FEB0E67B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CAF8FF-D817-42F6-B85E-39D14D84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69D12-4E19-4AEB-87B9-DC62A269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226DA-955A-4527-8DFD-A060B90A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7952A-1A71-4DE1-80BB-4697D308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33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9439D4-FEA3-469D-AA78-3990DACFB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394B16-3C73-46EA-AF81-5ECA2936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6D11B-C368-4A4A-A37C-8C3730EA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EF1B4-4E0C-490D-8DFD-3D1B4959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E1E70-AD66-4501-BC26-F467AB9D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7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1AC8-4CEA-4684-A703-FAA74010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27664-A4AD-453A-BA39-AD4ED3C7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4162-9E74-4A39-9523-E4900377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C129A-707B-48FF-8D64-89418383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8EDBD-C04E-4169-AE3E-F62DCCD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51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1A477-0E19-44C8-B3B5-E51C2AD6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0F433-CFB3-41D9-9580-011039DC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E6398-6CD4-47E5-B240-A828A48B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F6849-F73C-4480-A0CB-498CE14E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26117-C693-454D-82F5-B1F82A13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6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982F6-55D5-4603-B9C8-53944FCF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AD3BC-925A-494F-BE93-94EAEC87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C40CB7-AD41-4DCB-8D25-CED9D687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33A87-02F6-448E-AAE9-C269A118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F650B-F469-4597-9C80-7AD8504E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CF2630-0A97-4DFB-BA14-32BF7FE0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9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D6E6-FEA6-4C13-AC73-3682F53E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90BE1-D467-42EE-A8B3-AB26612E5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56E7D6-4DDB-4CBF-84CA-1EE50EE03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833704-82F2-48E8-9808-83B673958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FFD8C9-36C9-42DE-A5D5-0AF74CC6D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BB7358-4FBC-4F88-827F-19CCE019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A5CDDC-3FF2-402A-9A6E-11A7C790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BE024C-B7C7-4455-B03C-DF26E6D8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3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69593-B2BA-4801-9C05-03D28D51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0EEE40-10FD-43C6-9DFD-D28B7E78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B7632E-62D5-44D2-875F-899889A8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2B1311-CC4D-4B5C-916F-A1E9647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0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4EC001-7993-4B44-9BB8-1798B291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AA92FB-DF67-46F0-980C-01A2168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445CC1-6C40-4F5C-95B7-9189A695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80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F0D3B-F6DA-415D-AA77-E8397EE5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FCE74-A915-413A-9E37-2BF80BEF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54AF6-FD33-465C-8802-BD0C0296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7EB17-3334-4AB6-B92C-5E36DFF2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4DE6D-5475-43BF-BD73-74B21F6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4EC9A4-1E08-47C6-949D-D8FB1DAB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18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B84A4-0033-4DCA-9097-B2710AFB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9D27BA-15FC-408B-AD64-4599C72BB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DFD3E6-CBEC-4C80-B792-2F0D11E8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D156FB-BDAA-465A-8A62-F8CB7275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56A3C-1F99-4C81-BE5A-4173EC84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F3BE0-AEFE-4F2E-B160-E2F975D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2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956FC2-376F-48EC-91F6-D126D813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AE4CF-5DED-4B6F-B364-792C163A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7A1EA-E60E-49E3-9FA4-F1C9DB57C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4CD8-0591-424F-B3B7-9FB11D126F28}" type="datetimeFigureOut">
              <a:rPr lang="es-ES" smtClean="0"/>
              <a:t>06/06/2018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8AE72A-BFE2-43EB-AB9A-5DAD600C9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FAD4B-43BC-4694-8B22-C70B6F920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7A6F-A848-4430-B00E-0D85E1A37F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4CD27-770C-442D-AFCF-B37FF597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s-ES" sz="7200" dirty="0">
                <a:latin typeface="Aharoni" panose="020B0604020202020204" pitchFamily="2" charset="-79"/>
                <a:cs typeface="Aharoni" panose="020B0604020202020204" pitchFamily="2" charset="-79"/>
              </a:rPr>
              <a:t>MONEY MANAGER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0133C-70D8-4534-AD90-7E0214E0E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cs typeface="Aharoni" panose="02010803020104030203" pitchFamily="2" charset="-79"/>
              </a:rPr>
              <a:t>GRUPO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42A11F-7349-4E19-8196-170226284941}"/>
              </a:ext>
            </a:extLst>
          </p:cNvPr>
          <p:cNvSpPr txBox="1"/>
          <p:nvPr/>
        </p:nvSpPr>
        <p:spPr>
          <a:xfrm>
            <a:off x="9333532" y="4103638"/>
            <a:ext cx="266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Jorge Carrión Muñoz</a:t>
            </a:r>
          </a:p>
          <a:p>
            <a:pPr algn="r"/>
            <a:r>
              <a:rPr lang="es-ES" dirty="0"/>
              <a:t>Alejandro Corchado López</a:t>
            </a:r>
          </a:p>
          <a:p>
            <a:pPr algn="r"/>
            <a:r>
              <a:rPr lang="es-ES" dirty="0"/>
              <a:t>María Fernández Márquez</a:t>
            </a:r>
          </a:p>
          <a:p>
            <a:pPr algn="r"/>
            <a:r>
              <a:rPr lang="es-ES" dirty="0"/>
              <a:t>Daniel Jiménez Pacheco</a:t>
            </a:r>
          </a:p>
          <a:p>
            <a:pPr algn="r"/>
            <a:r>
              <a:rPr lang="es-ES" dirty="0"/>
              <a:t>Santiago Lete Martín</a:t>
            </a:r>
          </a:p>
          <a:p>
            <a:pPr algn="r"/>
            <a:r>
              <a:rPr lang="es-ES" dirty="0"/>
              <a:t>Francisco Machuca Muñoz</a:t>
            </a:r>
          </a:p>
          <a:p>
            <a:pPr algn="r"/>
            <a:r>
              <a:rPr lang="es-ES" dirty="0"/>
              <a:t>Luis Pardo Pascual</a:t>
            </a:r>
          </a:p>
          <a:p>
            <a:pPr algn="r"/>
            <a:r>
              <a:rPr lang="es-ES" dirty="0"/>
              <a:t>Miguel Valadez Cano</a:t>
            </a:r>
          </a:p>
        </p:txBody>
      </p:sp>
    </p:spTree>
    <p:extLst>
      <p:ext uri="{BB962C8B-B14F-4D97-AF65-F5344CB8AC3E}">
        <p14:creationId xmlns:p14="http://schemas.microsoft.com/office/powerpoint/2010/main" val="13647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9FDF-7424-4B9C-9C72-E3FF9CAD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+mn-lt"/>
              </a:rPr>
              <a:t>Money Manager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2DBD1-03F7-4F9D-BAF2-416EEE47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3" y="1825624"/>
            <a:ext cx="11061753" cy="34359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El sistema que hemos desarrollado es una aplicación que permite a los usuarios administrar sus ahorros. Proporcionará un historial de gastos e ingresos para que el usuario pueda tomar decisiones en torno a ello, existiendo la posibilidad de crear planes personalizados a los que dedicar algún porcentaje de sus ingresos con el objetivo de poder “darse un capricho” de la forma más eficiente.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1265E5-8DDB-403D-B98E-C4676910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10" y="3972393"/>
            <a:ext cx="5758035" cy="252048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8AACF27-82AF-484A-84F1-53C5C19B7F49}"/>
              </a:ext>
            </a:extLst>
          </p:cNvPr>
          <p:cNvSpPr/>
          <p:nvPr/>
        </p:nvSpPr>
        <p:spPr>
          <a:xfrm>
            <a:off x="510653" y="4569049"/>
            <a:ext cx="5303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/>
              <a:t>La aplicación está pensada para usarse tanto en formato web como en dispositivos móviles.</a:t>
            </a:r>
          </a:p>
        </p:txBody>
      </p:sp>
    </p:spTree>
    <p:extLst>
      <p:ext uri="{BB962C8B-B14F-4D97-AF65-F5344CB8AC3E}">
        <p14:creationId xmlns:p14="http://schemas.microsoft.com/office/powerpoint/2010/main" val="21640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2E28-88CC-4B93-8AA7-8BC72FA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+mn-lt"/>
              </a:rPr>
              <a:t>Planificación (I)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0006B0F-CE8D-424E-A598-09C88920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0" y="1690688"/>
            <a:ext cx="11925000" cy="4500000"/>
          </a:xfrm>
        </p:spPr>
      </p:pic>
    </p:spTree>
    <p:extLst>
      <p:ext uri="{BB962C8B-B14F-4D97-AF65-F5344CB8AC3E}">
        <p14:creationId xmlns:p14="http://schemas.microsoft.com/office/powerpoint/2010/main" val="106730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2E28-88CC-4B93-8AA7-8BC72FA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+mn-lt"/>
              </a:rPr>
              <a:t>Planificación (II)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A25739-EB9E-4BD0-B7D5-E992F590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2" y="1690688"/>
            <a:ext cx="11804535" cy="4536000"/>
          </a:xfrm>
        </p:spPr>
      </p:pic>
    </p:spTree>
    <p:extLst>
      <p:ext uri="{BB962C8B-B14F-4D97-AF65-F5344CB8AC3E}">
        <p14:creationId xmlns:p14="http://schemas.microsoft.com/office/powerpoint/2010/main" val="22436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720C6-A37C-4F83-95FB-62987C88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+mn-lt"/>
              </a:rPr>
              <a:t>Entrevistas (I)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A5ED323-3FAE-425D-B1C2-7CD1E9471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000"/>
            <a:ext cx="3818555" cy="540000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3B7A611-DBD3-41D6-B83B-072E84D47A6B}"/>
              </a:ext>
            </a:extLst>
          </p:cNvPr>
          <p:cNvSpPr txBox="1"/>
          <p:nvPr/>
        </p:nvSpPr>
        <p:spPr>
          <a:xfrm>
            <a:off x="4159030" y="2172841"/>
            <a:ext cx="7194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El objetivo de la primera entrevista fue una primera toma de contacto con el proyecto a desarrollar.</a:t>
            </a:r>
          </a:p>
          <a:p>
            <a:pPr algn="just"/>
            <a:r>
              <a:rPr lang="es-ES" sz="2800" dirty="0"/>
              <a:t>Las preguntas fueron generales y poco concretas, para poder obtener una idea general sobre el producto deseado.</a:t>
            </a:r>
          </a:p>
          <a:p>
            <a:pPr algn="just"/>
            <a:r>
              <a:rPr lang="es-ES" sz="2800" dirty="0"/>
              <a:t>La duración se estimó alrededor de los 15 minutos, dada la poca extensión de las preguntas y la generalidad de las mismas.</a:t>
            </a:r>
          </a:p>
        </p:txBody>
      </p:sp>
    </p:spTree>
    <p:extLst>
      <p:ext uri="{BB962C8B-B14F-4D97-AF65-F5344CB8AC3E}">
        <p14:creationId xmlns:p14="http://schemas.microsoft.com/office/powerpoint/2010/main" val="281044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78E42-6073-4944-8C6F-38DF5D01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74097-546F-479A-B9CB-B57498D2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036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186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Tema de Office</vt:lpstr>
      <vt:lpstr>MONEY MANAGER</vt:lpstr>
      <vt:lpstr>Money Manager</vt:lpstr>
      <vt:lpstr>Planificación (I)</vt:lpstr>
      <vt:lpstr>Planificación (II)</vt:lpstr>
      <vt:lpstr>Entrevistas (I)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MANAGER</dc:title>
  <dc:creator>Santiago Lete Martín</dc:creator>
  <cp:lastModifiedBy>Santiago Lete Martín</cp:lastModifiedBy>
  <cp:revision>10</cp:revision>
  <dcterms:created xsi:type="dcterms:W3CDTF">2018-06-05T07:06:00Z</dcterms:created>
  <dcterms:modified xsi:type="dcterms:W3CDTF">2018-06-06T08:27:16Z</dcterms:modified>
</cp:coreProperties>
</file>