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21"/>
  </p:notesMasterIdLst>
  <p:sldIdLst>
    <p:sldId id="336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 autoAdjust="0"/>
  </p:normalViewPr>
  <p:slideViewPr>
    <p:cSldViewPr snapToGrid="0">
      <p:cViewPr varScale="1">
        <p:scale>
          <a:sx n="89" d="100"/>
          <a:sy n="89" d="100"/>
        </p:scale>
        <p:origin x="365" y="77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B34E-10A7-47C1-9DCE-C73DE6A3CE3B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9AEF-AF3D-4F3B-874F-B478A4706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71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25/02/2014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4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pPr/>
              <a:t>25/02/2014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160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25/02/2014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49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3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25-02-2014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892" y="2346044"/>
            <a:ext cx="45847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0" dirty="0" smtClean="0">
                <a:solidFill>
                  <a:srgbClr val="000000"/>
                </a:solidFill>
                <a:latin typeface="Calibri" pitchFamily="34" charset="0"/>
              </a:rPr>
              <a:t>Disciplina</a:t>
            </a:r>
            <a:r>
              <a:rPr lang="pt-BR" sz="2400" b="0" dirty="0">
                <a:solidFill>
                  <a:srgbClr val="000000"/>
                </a:solidFill>
              </a:rPr>
              <a:t/>
            </a:r>
            <a:br>
              <a:rPr lang="pt-BR" sz="2400" b="0" dirty="0">
                <a:solidFill>
                  <a:srgbClr val="000000"/>
                </a:solidFill>
              </a:rPr>
            </a:br>
            <a:r>
              <a:rPr lang="pt-BR" sz="5600" b="0" dirty="0" smtClean="0">
                <a:solidFill>
                  <a:srgbClr val="000000"/>
                </a:solidFill>
              </a:rPr>
              <a:t>Banco de Dados</a:t>
            </a:r>
            <a:endParaRPr lang="pt-BR" sz="5600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892" y="6327450"/>
            <a:ext cx="6489700" cy="358774"/>
          </a:xfrm>
        </p:spPr>
        <p:txBody>
          <a:bodyPr>
            <a:normAutofit fontScale="40000" lnSpcReduction="20000"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Professor Rodrigo Ramos </a:t>
            </a:r>
            <a:r>
              <a:rPr lang="pt-BR" dirty="0" err="1" smtClean="0">
                <a:solidFill>
                  <a:srgbClr val="000000"/>
                </a:solidFill>
              </a:rPr>
              <a:t>Dornel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Sistemas de Informação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Lógico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93" y="2040568"/>
            <a:ext cx="4751213" cy="481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9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Lógico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39" y="2552700"/>
            <a:ext cx="5639061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6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b="1" dirty="0"/>
              <a:t>Nível de Visão: </a:t>
            </a:r>
            <a:r>
              <a:rPr lang="pt-BR" dirty="0"/>
              <a:t>é através deste nível que se fornece ao usuário final a possibilidade de visualização das informações mantidas no banco de dados. Neste nível é possível de se limitar o acesso ao banco de dados, liberando a visualização de apenas uma parte dos dados aos usuários.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2152675"/>
            <a:ext cx="5677245" cy="47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de Visão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4192429" y="2925588"/>
            <a:ext cx="230425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139952" y="3657425"/>
            <a:ext cx="302433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139952" y="5157192"/>
            <a:ext cx="41764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47557"/>
            <a:ext cx="8028384" cy="441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2190391"/>
            <a:ext cx="8229600" cy="3573463"/>
          </a:xfrm>
        </p:spPr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de Visão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4548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de Visão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36" y="1843739"/>
            <a:ext cx="4176464" cy="499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have esquerda 1"/>
          <p:cNvSpPr/>
          <p:nvPr/>
        </p:nvSpPr>
        <p:spPr>
          <a:xfrm>
            <a:off x="4611638" y="1866617"/>
            <a:ext cx="1008112" cy="4991383"/>
          </a:xfrm>
          <a:prstGeom prst="leftBrace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403726" y="2306373"/>
            <a:ext cx="216024" cy="3168352"/>
          </a:xfrm>
          <a:prstGeom prst="leftBrac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7512" y="2006018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pt-BR" sz="4000" cap="none" dirty="0" smtClean="0">
                <a:solidFill>
                  <a:schemeClr val="bg1"/>
                </a:solidFill>
                <a:ea typeface="+mn-ea"/>
                <a:cs typeface="+mn-cs"/>
              </a:rPr>
              <a:t>Dúvidas?</a:t>
            </a:r>
            <a:r>
              <a:rPr lang="pt-BR" sz="4000" b="0" cap="none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  <a:t/>
            </a:r>
            <a:b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8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</p:spPr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8" name="Espaço Reservado para Conteúdo 4"/>
          <p:cNvSpPr>
            <a:spLocks noGrp="1"/>
          </p:cNvSpPr>
          <p:nvPr>
            <p:ph idx="1"/>
          </p:nvPr>
        </p:nvSpPr>
        <p:spPr>
          <a:xfrm>
            <a:off x="177800" y="1932317"/>
            <a:ext cx="8229600" cy="3072412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b="1" dirty="0"/>
              <a:t>Nível </a:t>
            </a:r>
            <a:r>
              <a:rPr lang="pt-BR" b="1" dirty="0" smtClean="0"/>
              <a:t>Físico</a:t>
            </a:r>
          </a:p>
          <a:p>
            <a:pPr algn="just"/>
            <a:r>
              <a:rPr lang="pt-BR" b="1" dirty="0"/>
              <a:t>Nível Lógico</a:t>
            </a:r>
          </a:p>
          <a:p>
            <a:pPr algn="just"/>
            <a:r>
              <a:rPr lang="pt-BR" b="1" dirty="0"/>
              <a:t>Nível de Visão </a:t>
            </a:r>
            <a:endParaRPr lang="pt-B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5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b="1" dirty="0"/>
              <a:t>Nível Físico: </a:t>
            </a:r>
            <a:r>
              <a:rPr lang="pt-BR" dirty="0"/>
              <a:t>este nível descreve a forma de armazenamento dos dados, a granularidade pode chegar a bytes ou páginas de dados.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9630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Nível </a:t>
            </a:r>
            <a:r>
              <a:rPr lang="pt-BR" b="1" dirty="0"/>
              <a:t>Físico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8" y="2132856"/>
            <a:ext cx="8481564" cy="392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1" dirty="0" smtClean="0"/>
              <a:t>Nível </a:t>
            </a:r>
            <a:r>
              <a:rPr lang="pt-BR" b="1" dirty="0"/>
              <a:t>Físico</a:t>
            </a:r>
            <a:r>
              <a:rPr lang="pt-BR" b="1" dirty="0" smtClean="0"/>
              <a:t>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SQL Server</a:t>
            </a:r>
          </a:p>
          <a:p>
            <a:pPr marL="0" indent="0" algn="just">
              <a:buNone/>
            </a:pPr>
            <a:r>
              <a:rPr lang="pt-BR" dirty="0" smtClean="0"/>
              <a:t>Páginas de </a:t>
            </a:r>
          </a:p>
          <a:p>
            <a:pPr marL="0" indent="0" algn="just">
              <a:buNone/>
            </a:pPr>
            <a:r>
              <a:rPr lang="pt-BR" dirty="0" smtClean="0"/>
              <a:t>8 bits</a:t>
            </a:r>
          </a:p>
          <a:p>
            <a:pPr marL="0" indent="0" algn="just">
              <a:buNone/>
            </a:pPr>
            <a:r>
              <a:rPr lang="pt-BR" dirty="0" err="1" smtClean="0"/>
              <a:t>Extend</a:t>
            </a:r>
            <a:r>
              <a:rPr lang="pt-BR" dirty="0" smtClean="0"/>
              <a:t> 8 </a:t>
            </a:r>
            <a:r>
              <a:rPr lang="pt-BR" dirty="0" err="1" smtClean="0"/>
              <a:t>Pg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Bloco 64k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16832"/>
            <a:ext cx="5846812" cy="422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Nível </a:t>
            </a:r>
            <a:r>
              <a:rPr lang="pt-BR" b="1" dirty="0"/>
              <a:t>Físico</a:t>
            </a:r>
            <a:r>
              <a:rPr lang="pt-BR" b="1" dirty="0" smtClean="0"/>
              <a:t>: </a:t>
            </a:r>
          </a:p>
          <a:p>
            <a:pPr marL="0" indent="0" algn="just">
              <a:buNone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Azul:Dados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Verde:livre</a:t>
            </a:r>
            <a:r>
              <a:rPr lang="pt-BR" sz="2400" b="1" dirty="0" smtClean="0"/>
              <a:t> (Alocado) e </a:t>
            </a:r>
            <a:r>
              <a:rPr lang="pt-BR" sz="2400" b="1" dirty="0" err="1" smtClean="0"/>
              <a:t>Laranja:Livre</a:t>
            </a:r>
            <a:endParaRPr lang="pt-BR" sz="2400" b="1" dirty="0" smtClean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210068" y="3701773"/>
            <a:ext cx="2952328" cy="288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osca 2"/>
          <p:cNvSpPr/>
          <p:nvPr/>
        </p:nvSpPr>
        <p:spPr>
          <a:xfrm>
            <a:off x="534311" y="3709584"/>
            <a:ext cx="3024336" cy="302433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/>
          <p:cNvSpPr/>
          <p:nvPr/>
        </p:nvSpPr>
        <p:spPr>
          <a:xfrm>
            <a:off x="4255164" y="3709584"/>
            <a:ext cx="3024336" cy="2880319"/>
          </a:xfrm>
          <a:prstGeom prst="donut">
            <a:avLst>
              <a:gd name="adj" fmla="val 45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osca 10"/>
          <p:cNvSpPr/>
          <p:nvPr/>
        </p:nvSpPr>
        <p:spPr>
          <a:xfrm>
            <a:off x="528023" y="3709584"/>
            <a:ext cx="3024336" cy="3052051"/>
          </a:xfrm>
          <a:prstGeom prst="donut">
            <a:avLst>
              <a:gd name="adj" fmla="val 815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osca 11"/>
          <p:cNvSpPr/>
          <p:nvPr/>
        </p:nvSpPr>
        <p:spPr>
          <a:xfrm>
            <a:off x="750335" y="3978714"/>
            <a:ext cx="2592288" cy="2618626"/>
          </a:xfrm>
          <a:prstGeom prst="donut">
            <a:avLst>
              <a:gd name="adj" fmla="val 127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osca 12"/>
          <p:cNvSpPr/>
          <p:nvPr/>
        </p:nvSpPr>
        <p:spPr>
          <a:xfrm>
            <a:off x="4390087" y="3842660"/>
            <a:ext cx="2736304" cy="2587381"/>
          </a:xfrm>
          <a:prstGeom prst="donut">
            <a:avLst>
              <a:gd name="adj" fmla="val 900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osca 13"/>
          <p:cNvSpPr/>
          <p:nvPr/>
        </p:nvSpPr>
        <p:spPr>
          <a:xfrm>
            <a:off x="4606111" y="4051668"/>
            <a:ext cx="2304257" cy="2196150"/>
          </a:xfrm>
          <a:prstGeom prst="donut">
            <a:avLst>
              <a:gd name="adj" fmla="val 45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osca 14"/>
          <p:cNvSpPr/>
          <p:nvPr/>
        </p:nvSpPr>
        <p:spPr>
          <a:xfrm>
            <a:off x="4745936" y="4160812"/>
            <a:ext cx="2024608" cy="1977861"/>
          </a:xfrm>
          <a:prstGeom prst="donut">
            <a:avLst>
              <a:gd name="adj" fmla="val 900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osca 15"/>
          <p:cNvSpPr/>
          <p:nvPr/>
        </p:nvSpPr>
        <p:spPr>
          <a:xfrm>
            <a:off x="4894144" y="4367172"/>
            <a:ext cx="1728192" cy="1618954"/>
          </a:xfrm>
          <a:prstGeom prst="donut">
            <a:avLst>
              <a:gd name="adj" fmla="val 45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b="1" dirty="0"/>
              <a:t>Nível Lógico: </a:t>
            </a:r>
            <a:r>
              <a:rPr lang="pt-BR" dirty="0"/>
              <a:t>este nível descreve quais dados estão armazenados, descreve ainda os relacionamentos entre estes dados. Este nível é amplamente utilizado pelos administradores de bancos de dados.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5353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Lógico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8822477" cy="133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4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Nível </a:t>
            </a:r>
            <a:r>
              <a:rPr lang="pt-BR" b="1" dirty="0"/>
              <a:t>Lógico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dos Dados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58" y="2001992"/>
            <a:ext cx="3978002" cy="467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6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869E46B10021438C2D5C698A1B068A" ma:contentTypeVersion="0" ma:contentTypeDescription="Crie um novo documento." ma:contentTypeScope="" ma:versionID="049ced7efa0a2fb0a3be1237e78170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5239443d964173079c5ea4d72d88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6158BF-9C24-4219-B97F-3758A53213BF}"/>
</file>

<file path=customXml/itemProps2.xml><?xml version="1.0" encoding="utf-8"?>
<ds:datastoreItem xmlns:ds="http://schemas.openxmlformats.org/officeDocument/2006/customXml" ds:itemID="{D6D40963-9CC3-42C5-8824-729F45A4296C}"/>
</file>

<file path=customXml/itemProps3.xml><?xml version="1.0" encoding="utf-8"?>
<ds:datastoreItem xmlns:ds="http://schemas.openxmlformats.org/officeDocument/2006/customXml" ds:itemID="{E8E16791-C92B-42C9-A9C7-8094477C7D78}"/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291</TotalTime>
  <Words>214</Words>
  <Application>Microsoft Office PowerPoint</Application>
  <PresentationFormat>Apresentação na tela (4:3)</PresentationFormat>
  <Paragraphs>49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Arial Narrow</vt:lpstr>
      <vt:lpstr>Calibri</vt:lpstr>
      <vt:lpstr>Georgia</vt:lpstr>
      <vt:lpstr>1_Kontortema</vt:lpstr>
      <vt:lpstr>Disciplina Banco de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Abstração dos Dados</vt:lpstr>
      <vt:lpstr>Dúvidas?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Dornel</dc:creator>
  <cp:keywords/>
  <cp:lastModifiedBy>Rodrigo Ramos Dornel</cp:lastModifiedBy>
  <cp:revision>60</cp:revision>
  <dcterms:created xsi:type="dcterms:W3CDTF">2013-04-24T18:02:42Z</dcterms:created>
  <dcterms:modified xsi:type="dcterms:W3CDTF">2014-02-26T01:33:12Z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ContentTypeId">
    <vt:lpwstr>0x01010022869E46B10021438C2D5C698A1B068A</vt:lpwstr>
  </property>
  <property fmtid="{D5CDD505-2E9C-101B-9397-08002B2CF9AE}" pid="4" name="IsMyDocuments">
    <vt:bool>true</vt:bool>
  </property>
</Properties>
</file>