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9" r:id="rId4"/>
  </p:sldMasterIdLst>
  <p:notesMasterIdLst>
    <p:notesMasterId r:id="rId15"/>
  </p:notesMasterIdLst>
  <p:sldIdLst>
    <p:sldId id="336" r:id="rId5"/>
    <p:sldId id="354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53" r:id="rId14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5B5B"/>
    <a:srgbClr val="E83618"/>
    <a:srgbClr val="F50736"/>
    <a:srgbClr val="FF3300"/>
    <a:srgbClr val="A20000"/>
    <a:srgbClr val="920000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3" autoAdjust="0"/>
  </p:normalViewPr>
  <p:slideViewPr>
    <p:cSldViewPr snapToGrid="0">
      <p:cViewPr varScale="1">
        <p:scale>
          <a:sx n="86" d="100"/>
          <a:sy n="86" d="100"/>
        </p:scale>
        <p:origin x="1310" y="62"/>
      </p:cViewPr>
      <p:guideLst>
        <p:guide orient="horz" pos="4319"/>
        <p:guide pos="5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5B34E-10A7-47C1-9DCE-C73DE6A3CE3B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F9AEF-AF3D-4F3B-874F-B478A47060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50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295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1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DD47EBC-FF46-44CF-BAF4-CE5F44738B6D}" type="datetime1">
              <a:rPr lang="da-DK"/>
              <a:pPr>
                <a:defRPr/>
              </a:pPr>
              <a:t>19-03-2014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E3887C57-64BC-4425-8209-BF6C965DDAE3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4DF397D4-2FD8-4B57-BAF9-3E89A2348D60}" type="datetime1">
              <a:rPr lang="da-DK"/>
              <a:pPr>
                <a:defRPr/>
              </a:pPr>
              <a:t>19-03-2014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F89B3901-5957-41E4-BB63-441B494EB0B5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pt-BR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19/03/2014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pt-BR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pt-BR"/>
              <a:t>Clique para editar o estilo do subtítulo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pt-BR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pt-BR" smtClean="0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146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m Br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F934E2-BBB6-4D34-BB01-078E9AA25260}" type="datetimeFigureOut">
              <a:pPr/>
              <a:t>19/03/2014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820FCD-5F4C-4989-BE05-0A8208BCBC21}" type="slidenum">
              <a:pPr/>
              <a:t>‹nº›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016026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: Ênfas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19/03/2014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949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Cabeçalho da Se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eaLnBrk="1" latinLnBrk="0" hangingPunct="1">
              <a:defRPr kumimoji="0" lang="pt-BR" sz="3000" b="1" cap="all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pt-BR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12361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pt-BR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19/03/2014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34625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2"/>
          <p:cNvSpPr>
            <a:spLocks noChangeArrowheads="1"/>
          </p:cNvSpPr>
          <p:nvPr/>
        </p:nvSpPr>
        <p:spPr bwMode="auto">
          <a:xfrm>
            <a:off x="0" y="768350"/>
            <a:ext cx="9144000" cy="1235075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6" name="Billede 3" descr="dreamstime_Handshak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34250" y="777875"/>
            <a:ext cx="18097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7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8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3"/>
          <p:cNvGrpSpPr/>
          <p:nvPr userDrawn="1"/>
        </p:nvGrpSpPr>
        <p:grpSpPr>
          <a:xfrm>
            <a:off x="0" y="0"/>
            <a:ext cx="9144000" cy="1968500"/>
            <a:chOff x="0" y="0"/>
            <a:chExt cx="9144000" cy="1968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0"/>
              <a:ext cx="9144000" cy="1968500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/>
          </p:nvSpPr>
          <p:spPr bwMode="auto">
            <a:xfrm>
              <a:off x="0" y="1661160"/>
              <a:ext cx="9144000" cy="304800"/>
            </a:xfrm>
            <a:prstGeom prst="rect">
              <a:avLst/>
            </a:prstGeom>
            <a:gradFill>
              <a:gsLst>
                <a:gs pos="0">
                  <a:schemeClr val="bg2">
                    <a:lumMod val="90000"/>
                  </a:schemeClr>
                </a:gs>
                <a:gs pos="100000">
                  <a:schemeClr val="accent1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8FB96CD-58AB-49A9-BA92-C08ADA2A606C}" type="datetime1">
              <a:rPr lang="da-DK"/>
              <a:pPr>
                <a:defRPr/>
              </a:pPr>
              <a:t>19-03-2014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CEF220A-DA4D-448D-89BC-A80683699D92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0FE62E8E-340B-484D-9686-7D77C33E5B76}" type="datetime1">
              <a:rPr lang="da-DK"/>
              <a:pPr>
                <a:defRPr/>
              </a:pPr>
              <a:t>19-03-2014</a:t>
            </a:fld>
            <a:endParaRPr lang="da-DK" dirty="0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F060FF9-55E2-44B4-8449-7EA3CCF24219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5DE3437E-8BCF-42E5-8D85-5CD3608FA968}" type="datetime1">
              <a:rPr lang="da-DK"/>
              <a:pPr>
                <a:defRPr/>
              </a:pPr>
              <a:t>19-03-2014</a:t>
            </a:fld>
            <a:endParaRPr lang="da-DK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265DB8C-E4EE-4019-92BF-2BE6D02FC9B6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0133DF6-E522-4C3B-8E66-0C3132ACFBC9}" type="datetime1">
              <a:rPr lang="da-DK"/>
              <a:pPr>
                <a:defRPr/>
              </a:pPr>
              <a:t>19-03-2014</a:t>
            </a:fld>
            <a:endParaRPr lang="da-DK" dirty="0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E4774C3-3163-4889-ADE4-31A8C15C38A1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1C8734A-7CE1-4688-805B-0E6DE19ED0B6}" type="datetime1">
              <a:rPr lang="da-DK"/>
              <a:pPr>
                <a:defRPr/>
              </a:pPr>
              <a:t>19-03-2014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5BB1D8B-CA9D-42C3-B005-8E2D3D0027F5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01EF4ABB-9189-41FA-B1FA-B1A3E89D5EA1}" type="datetime1">
              <a:rPr lang="da-DK"/>
              <a:pPr>
                <a:defRPr/>
              </a:pPr>
              <a:t>19-03-2014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8CD148C0-DDFE-4DC6-8AAA-A0B76B8F1630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4892" y="2346044"/>
            <a:ext cx="45847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0" dirty="0" smtClean="0">
                <a:solidFill>
                  <a:srgbClr val="000000"/>
                </a:solidFill>
                <a:latin typeface="Calibri" pitchFamily="34" charset="0"/>
              </a:rPr>
              <a:t>Disciplina</a:t>
            </a:r>
            <a:r>
              <a:rPr lang="pt-BR" sz="2400" b="0" dirty="0">
                <a:solidFill>
                  <a:srgbClr val="000000"/>
                </a:solidFill>
              </a:rPr>
              <a:t/>
            </a:r>
            <a:br>
              <a:rPr lang="pt-BR" sz="2400" b="0" dirty="0">
                <a:solidFill>
                  <a:srgbClr val="000000"/>
                </a:solidFill>
              </a:rPr>
            </a:br>
            <a:r>
              <a:rPr lang="pt-BR" sz="5600" b="0" dirty="0" smtClean="0">
                <a:solidFill>
                  <a:srgbClr val="000000"/>
                </a:solidFill>
              </a:rPr>
              <a:t>Banco de Dados</a:t>
            </a:r>
            <a:endParaRPr lang="pt-BR" sz="5600" b="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194892" y="6327450"/>
            <a:ext cx="6489700" cy="358774"/>
          </a:xfrm>
        </p:spPr>
        <p:txBody>
          <a:bodyPr>
            <a:normAutofit fontScale="40000" lnSpcReduction="20000"/>
          </a:bodyPr>
          <a:lstStyle/>
          <a:p>
            <a:r>
              <a:rPr lang="pt-BR" dirty="0" smtClean="0">
                <a:solidFill>
                  <a:srgbClr val="000000"/>
                </a:solidFill>
              </a:rPr>
              <a:t>Professor Rodrigo Ramos </a:t>
            </a:r>
            <a:r>
              <a:rPr lang="pt-BR" dirty="0" err="1" smtClean="0">
                <a:solidFill>
                  <a:srgbClr val="000000"/>
                </a:solidFill>
              </a:rPr>
              <a:t>Dornel</a:t>
            </a:r>
            <a:endParaRPr lang="pt-BR" dirty="0" smtClean="0">
              <a:solidFill>
                <a:srgbClr val="000000"/>
              </a:solidFill>
            </a:endParaRPr>
          </a:p>
          <a:p>
            <a:r>
              <a:rPr lang="pt-BR" dirty="0" smtClean="0">
                <a:solidFill>
                  <a:srgbClr val="000000"/>
                </a:solidFill>
              </a:rPr>
              <a:t>Sistemas de Informação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9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67512" y="2006018"/>
            <a:ext cx="1219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0" b="1" dirty="0">
                <a:solidFill>
                  <a:prstClr val="white">
                    <a:lumMod val="65000"/>
                  </a:prstClr>
                </a:solidFill>
                <a:latin typeface="Georgia" pitchFamily="18" charset="0"/>
                <a:cs typeface="Arial" pitchFamily="34" charset="0"/>
              </a:rPr>
              <a:t>?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pt-BR" sz="4000" cap="none" dirty="0" smtClean="0">
                <a:solidFill>
                  <a:schemeClr val="bg1"/>
                </a:solidFill>
                <a:ea typeface="+mn-ea"/>
                <a:cs typeface="+mn-cs"/>
              </a:rPr>
              <a:t>Dúvidas?</a:t>
            </a:r>
            <a:r>
              <a:rPr lang="pt-BR" sz="4000" b="0" cap="none" dirty="0" smtClean="0">
                <a:solidFill>
                  <a:schemeClr val="bg1"/>
                </a:solidFill>
                <a:ea typeface="+mn-ea"/>
                <a:cs typeface="+mn-cs"/>
              </a:rPr>
              <a:t> </a:t>
            </a:r>
            <a:r>
              <a:rPr lang="pt-BR" sz="4000" b="0" cap="none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pt-BR" sz="4000" b="0" cap="none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pt-BR" sz="4000" b="0" cap="none" dirty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Arial" pitchFamily="34" charset="0"/>
              </a:rPr>
              <a:t/>
            </a:r>
            <a:br>
              <a:rPr lang="pt-BR" sz="4000" b="0" cap="none" dirty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Arial" pitchFamily="34" charset="0"/>
              </a:rPr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8865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Entidade</a:t>
            </a:r>
          </a:p>
          <a:p>
            <a:r>
              <a:rPr lang="pt-BR" dirty="0" smtClean="0"/>
              <a:t>É representada por um retângulo.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Entidade Relacionamento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353" y="4288383"/>
            <a:ext cx="2453853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9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Losango</a:t>
            </a:r>
            <a:endParaRPr lang="pt-BR" dirty="0" smtClean="0"/>
          </a:p>
          <a:p>
            <a:r>
              <a:rPr lang="pt-BR" dirty="0" smtClean="0"/>
              <a:t>O relacionamento é representado por um losango.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Entidade Relacionamento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876" y="4176216"/>
            <a:ext cx="3678695" cy="185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5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Cardinalidade</a:t>
            </a:r>
            <a:endParaRPr lang="pt-BR" dirty="0" smtClean="0"/>
          </a:p>
          <a:p>
            <a:r>
              <a:rPr lang="pt-BR" dirty="0" smtClean="0"/>
              <a:t>Representa o grau de relacionamento entre uma entidade e a outra.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Entidade Relacionamento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64" y="4847208"/>
            <a:ext cx="7279805" cy="160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4220962"/>
          </a:xfrm>
        </p:spPr>
        <p:txBody>
          <a:bodyPr>
            <a:normAutofit/>
          </a:bodyPr>
          <a:lstStyle/>
          <a:p>
            <a:r>
              <a:rPr lang="pt-BR" dirty="0" smtClean="0"/>
              <a:t>Cardinalidade: mínima e máxima</a:t>
            </a:r>
            <a:endParaRPr lang="pt-BR" dirty="0" smtClean="0"/>
          </a:p>
          <a:p>
            <a:r>
              <a:rPr lang="pt-BR" dirty="0" smtClean="0"/>
              <a:t>Mostra a quantidade de vezes que uma entidade referencia a outra. Ou seja, para um ocorrência da entidade A, quantas ocorrências de B podem existir.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Entidade Relacionamento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8" y="5089004"/>
            <a:ext cx="7646387" cy="168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095130"/>
            <a:ext cx="8229600" cy="4678532"/>
          </a:xfrm>
        </p:spPr>
        <p:txBody>
          <a:bodyPr>
            <a:normAutofit/>
          </a:bodyPr>
          <a:lstStyle/>
          <a:p>
            <a:r>
              <a:rPr lang="pt-BR" dirty="0" smtClean="0"/>
              <a:t>Atributos</a:t>
            </a:r>
          </a:p>
          <a:p>
            <a:r>
              <a:rPr lang="pt-BR" dirty="0" smtClean="0"/>
              <a:t>São representados por uma linha e um círculo, podendo diferenciar os atributos das chaves que podem ser círculos pintados.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Entidade Relacionamento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53" y="4731797"/>
            <a:ext cx="4513859" cy="187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095130"/>
            <a:ext cx="8229600" cy="4678532"/>
          </a:xfrm>
        </p:spPr>
        <p:txBody>
          <a:bodyPr>
            <a:normAutofit/>
          </a:bodyPr>
          <a:lstStyle/>
          <a:p>
            <a:r>
              <a:rPr lang="pt-BR" dirty="0" err="1" smtClean="0"/>
              <a:t>brModelo</a:t>
            </a:r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Entidade Relacionamento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518" y="2878584"/>
            <a:ext cx="6120291" cy="376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2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095130"/>
            <a:ext cx="8229600" cy="4678532"/>
          </a:xfrm>
        </p:spPr>
        <p:txBody>
          <a:bodyPr>
            <a:normAutofit/>
          </a:bodyPr>
          <a:lstStyle/>
          <a:p>
            <a:r>
              <a:rPr lang="pt-BR" dirty="0" smtClean="0"/>
              <a:t>Visio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Entidade Relacionamento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949" y="2531306"/>
            <a:ext cx="6559894" cy="414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5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095130"/>
            <a:ext cx="8229600" cy="4678532"/>
          </a:xfrm>
        </p:spPr>
        <p:txBody>
          <a:bodyPr>
            <a:normAutofit/>
          </a:bodyPr>
          <a:lstStyle/>
          <a:p>
            <a:r>
              <a:rPr lang="pt-BR" dirty="0" smtClean="0"/>
              <a:t>Word</a:t>
            </a:r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Entidade Relacionamento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669" y="2391255"/>
            <a:ext cx="6018690" cy="416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Kontortema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79C6E485BA28443969C56984AE8C244" ma:contentTypeVersion="0" ma:contentTypeDescription="Crie um novo documento." ma:contentTypeScope="" ma:versionID="e838aef67c4bebe15d186477184b3c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4b3467546e15db48d69af57fad026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E16791-C92B-42C9-A9C7-8094477C7D78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457C2A-13EA-4F41-A58D-C205EDBE3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D40963-9CC3-42C5-8824-729F45A429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deal presentation</Template>
  <TotalTime>447</TotalTime>
  <Words>125</Words>
  <Application>Microsoft Office PowerPoint</Application>
  <PresentationFormat>Apresentação na tela (4:3)</PresentationFormat>
  <Paragraphs>28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Arial Narrow</vt:lpstr>
      <vt:lpstr>Calibri</vt:lpstr>
      <vt:lpstr>Georgia</vt:lpstr>
      <vt:lpstr>1_Kontortema</vt:lpstr>
      <vt:lpstr>Disciplina Banco de Dados</vt:lpstr>
      <vt:lpstr>Diagrama Entidade Relacionamento</vt:lpstr>
      <vt:lpstr>Diagrama Entidade Relacionamento</vt:lpstr>
      <vt:lpstr>Diagrama Entidade Relacionamento</vt:lpstr>
      <vt:lpstr>Diagrama Entidade Relacionamento</vt:lpstr>
      <vt:lpstr>Diagrama Entidade Relacionamento</vt:lpstr>
      <vt:lpstr>Diagrama Entidade Relacionamento</vt:lpstr>
      <vt:lpstr>Diagrama Entidade Relacionamento</vt:lpstr>
      <vt:lpstr>Diagrama Entidade Relacionamento</vt:lpstr>
      <vt:lpstr>Dúvidas?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Dornel</dc:creator>
  <cp:keywords/>
  <cp:lastModifiedBy>Rodrigo Ramos Dornel</cp:lastModifiedBy>
  <cp:revision>81</cp:revision>
  <dcterms:created xsi:type="dcterms:W3CDTF">2013-04-24T18:02:42Z</dcterms:created>
  <dcterms:modified xsi:type="dcterms:W3CDTF">2014-03-19T19:58:45Z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  <property fmtid="{D5CDD505-2E9C-101B-9397-08002B2CF9AE}" pid="3" name="ContentTypeId">
    <vt:lpwstr>0x010100079C6E485BA28443969C56984AE8C244</vt:lpwstr>
  </property>
  <property fmtid="{D5CDD505-2E9C-101B-9397-08002B2CF9AE}" pid="4" name="IsMyDocuments">
    <vt:bool>true</vt:bool>
  </property>
</Properties>
</file>