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sldIdLst>
    <p:sldId id="256" r:id="rId2"/>
    <p:sldId id="257" r:id="rId3"/>
    <p:sldId id="258" r:id="rId4"/>
    <p:sldId id="269" r:id="rId5"/>
    <p:sldId id="270" r:id="rId6"/>
    <p:sldId id="271" r:id="rId7"/>
    <p:sldId id="266" r:id="rId8"/>
    <p:sldId id="267"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8EADDD-FF7C-9EB3-D63B-1CD9F177C3CC}" v="10" dt="2022-05-18T11:44:09.265"/>
    <p1510:client id="{060BBD40-FE92-E5FF-0531-3E442253BA38}" v="579" dt="2020-03-18T14:21:40.856"/>
    <p1510:client id="{0DFEC9DF-5C9E-884A-335D-032E18C21A76}" v="179" dt="2020-11-03T09:52:15.116"/>
    <p1510:client id="{121B5B84-068C-A48D-7D6B-F99A57F42C91}" v="267" dt="2023-03-15T12:24:36.109"/>
    <p1510:client id="{2CE96CA7-6E4D-A4B9-413B-5EF48B806A64}" v="344" dt="2020-04-08T13:10:55.610"/>
    <p1510:client id="{31A45562-08DA-25F8-6E3E-44025A63714A}" v="139" dt="2021-01-20T15:46:06.694"/>
    <p1510:client id="{575823D8-0BA5-9E08-3974-F15DA250B561}" v="5" dt="2022-06-23T10:53:28.771"/>
    <p1510:client id="{62379AC6-F5A2-F69A-05A0-6F63D8B6E3E8}" v="342" dt="2020-12-02T10:52:08.274"/>
    <p1510:client id="{A0A62753-EB62-0668-00F4-F07454397A23}" v="139" dt="2022-05-18T13:09:21.432"/>
    <p1510:client id="{A93A7086-0FAC-479B-8DBC-B366287DB210}" v="42" dt="2022-03-15T16:56:17.341"/>
    <p1510:client id="{AB91E816-A625-A543-1FFF-21C4F36060C7}" v="71" dt="2021-02-08T13:58:15.141"/>
    <p1510:client id="{C58F1DB9-0A89-7653-F78F-A10A11C05629}" v="1" dt="2020-12-02T15:23:33.674"/>
    <p1510:client id="{CFFCC870-5C86-36A7-41ED-F79E069E909D}" v="80" dt="2022-04-14T10:06:00.260"/>
    <p1510:client id="{D0AE8F53-9FA8-42E1-A09C-D75C26EB97F2}" v="64" dt="2021-04-16T08:02:46.536"/>
    <p1510:client id="{DDCB4905-6798-40FB-EB66-BB2111277BF8}" v="112" dt="2022-06-22T23:24:07.2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xel Derbisz" userId="S::axel.derbisz@epitech.eu::0c384a2a-a38b-4e49-92d5-8f17970a7fe4" providerId="AD" clId="Web-{060BBD40-FE92-E5FF-0531-3E442253BA38}"/>
    <pc:docChg chg="addSld modSld addMainMaster delMainMaster">
      <pc:chgData name="Axel Derbisz" userId="S::axel.derbisz@epitech.eu::0c384a2a-a38b-4e49-92d5-8f17970a7fe4" providerId="AD" clId="Web-{060BBD40-FE92-E5FF-0531-3E442253BA38}" dt="2020-03-18T14:21:40.856" v="581" actId="20577"/>
      <pc:docMkLst>
        <pc:docMk/>
      </pc:docMkLst>
      <pc:sldChg chg="addSp delSp modSp mod setBg modClrScheme chgLayout">
        <pc:chgData name="Axel Derbisz" userId="S::axel.derbisz@epitech.eu::0c384a2a-a38b-4e49-92d5-8f17970a7fe4" providerId="AD" clId="Web-{060BBD40-FE92-E5FF-0531-3E442253BA38}" dt="2020-03-18T13:28:27.235" v="21" actId="20577"/>
        <pc:sldMkLst>
          <pc:docMk/>
          <pc:sldMk cId="109857222" sldId="256"/>
        </pc:sldMkLst>
        <pc:spChg chg="mod">
          <ac:chgData name="Axel Derbisz" userId="S::axel.derbisz@epitech.eu::0c384a2a-a38b-4e49-92d5-8f17970a7fe4" providerId="AD" clId="Web-{060BBD40-FE92-E5FF-0531-3E442253BA38}" dt="2020-03-18T13:28:08.235" v="12"/>
          <ac:spMkLst>
            <pc:docMk/>
            <pc:sldMk cId="109857222" sldId="256"/>
            <ac:spMk id="2" creationId="{00000000-0000-0000-0000-000000000000}"/>
          </ac:spMkLst>
        </pc:spChg>
        <pc:spChg chg="mod">
          <ac:chgData name="Axel Derbisz" userId="S::axel.derbisz@epitech.eu::0c384a2a-a38b-4e49-92d5-8f17970a7fe4" providerId="AD" clId="Web-{060BBD40-FE92-E5FF-0531-3E442253BA38}" dt="2020-03-18T13:28:27.235" v="21" actId="20577"/>
          <ac:spMkLst>
            <pc:docMk/>
            <pc:sldMk cId="109857222" sldId="256"/>
            <ac:spMk id="3" creationId="{00000000-0000-0000-0000-000000000000}"/>
          </ac:spMkLst>
        </pc:spChg>
        <pc:spChg chg="add del">
          <ac:chgData name="Axel Derbisz" userId="S::axel.derbisz@epitech.eu::0c384a2a-a38b-4e49-92d5-8f17970a7fe4" providerId="AD" clId="Web-{060BBD40-FE92-E5FF-0531-3E442253BA38}" dt="2020-03-18T13:28:06.563" v="9"/>
          <ac:spMkLst>
            <pc:docMk/>
            <pc:sldMk cId="109857222" sldId="256"/>
            <ac:spMk id="5" creationId="{26B4480E-B7FF-4481-890E-043A69AE6FE2}"/>
          </ac:spMkLst>
        </pc:spChg>
        <pc:spChg chg="add del">
          <ac:chgData name="Axel Derbisz" userId="S::axel.derbisz@epitech.eu::0c384a2a-a38b-4e49-92d5-8f17970a7fe4" providerId="AD" clId="Web-{060BBD40-FE92-E5FF-0531-3E442253BA38}" dt="2020-03-18T13:28:06.563" v="9"/>
          <ac:spMkLst>
            <pc:docMk/>
            <pc:sldMk cId="109857222" sldId="256"/>
            <ac:spMk id="7" creationId="{64C13BAB-7C00-4D21-A857-E3D41C0A2A66}"/>
          </ac:spMkLst>
        </pc:spChg>
        <pc:spChg chg="add del">
          <ac:chgData name="Axel Derbisz" userId="S::axel.derbisz@epitech.eu::0c384a2a-a38b-4e49-92d5-8f17970a7fe4" providerId="AD" clId="Web-{060BBD40-FE92-E5FF-0531-3E442253BA38}" dt="2020-03-18T13:28:06.563" v="9"/>
          <ac:spMkLst>
            <pc:docMk/>
            <pc:sldMk cId="109857222" sldId="256"/>
            <ac:spMk id="8" creationId="{1F1FF39A-AC3C-4066-9D4C-519AA22812EA}"/>
          </ac:spMkLst>
        </pc:spChg>
        <pc:spChg chg="add del">
          <ac:chgData name="Axel Derbisz" userId="S::axel.derbisz@epitech.eu::0c384a2a-a38b-4e49-92d5-8f17970a7fe4" providerId="AD" clId="Web-{060BBD40-FE92-E5FF-0531-3E442253BA38}" dt="2020-03-18T13:28:02.610" v="7"/>
          <ac:spMkLst>
            <pc:docMk/>
            <pc:sldMk cId="109857222" sldId="256"/>
            <ac:spMk id="9" creationId="{031EA4A4-5D79-4817-B146-24029A2F3CC7}"/>
          </ac:spMkLst>
        </pc:spChg>
        <pc:spChg chg="add del">
          <ac:chgData name="Axel Derbisz" userId="S::axel.derbisz@epitech.eu::0c384a2a-a38b-4e49-92d5-8f17970a7fe4" providerId="AD" clId="Web-{060BBD40-FE92-E5FF-0531-3E442253BA38}" dt="2020-03-18T13:28:02.610" v="7"/>
          <ac:spMkLst>
            <pc:docMk/>
            <pc:sldMk cId="109857222" sldId="256"/>
            <ac:spMk id="11" creationId="{AF2F604E-43BE-4DC3-B983-E071523364F8}"/>
          </ac:spMkLst>
        </pc:spChg>
        <pc:spChg chg="add del">
          <ac:chgData name="Axel Derbisz" userId="S::axel.derbisz@epitech.eu::0c384a2a-a38b-4e49-92d5-8f17970a7fe4" providerId="AD" clId="Web-{060BBD40-FE92-E5FF-0531-3E442253BA38}" dt="2020-03-18T13:28:08.141" v="11"/>
          <ac:spMkLst>
            <pc:docMk/>
            <pc:sldMk cId="109857222" sldId="256"/>
            <ac:spMk id="12" creationId="{5683D043-25BB-4AC9-8130-641179672614}"/>
          </ac:spMkLst>
        </pc:spChg>
        <pc:spChg chg="add del">
          <ac:chgData name="Axel Derbisz" userId="S::axel.derbisz@epitech.eu::0c384a2a-a38b-4e49-92d5-8f17970a7fe4" providerId="AD" clId="Web-{060BBD40-FE92-E5FF-0531-3E442253BA38}" dt="2020-03-18T13:28:02.610" v="7"/>
          <ac:spMkLst>
            <pc:docMk/>
            <pc:sldMk cId="109857222" sldId="256"/>
            <ac:spMk id="13" creationId="{08C9B587-E65E-4B52-B37C-ABEBB6E87928}"/>
          </ac:spMkLst>
        </pc:spChg>
        <pc:spChg chg="add del">
          <ac:chgData name="Axel Derbisz" userId="S::axel.derbisz@epitech.eu::0c384a2a-a38b-4e49-92d5-8f17970a7fe4" providerId="AD" clId="Web-{060BBD40-FE92-E5FF-0531-3E442253BA38}" dt="2020-03-18T13:28:08.141" v="11"/>
          <ac:spMkLst>
            <pc:docMk/>
            <pc:sldMk cId="109857222" sldId="256"/>
            <ac:spMk id="14" creationId="{AA61CCAC-6875-474C-8E9E-F57ABF078C2B}"/>
          </ac:spMkLst>
        </pc:spChg>
        <pc:spChg chg="add">
          <ac:chgData name="Axel Derbisz" userId="S::axel.derbisz@epitech.eu::0c384a2a-a38b-4e49-92d5-8f17970a7fe4" providerId="AD" clId="Web-{060BBD40-FE92-E5FF-0531-3E442253BA38}" dt="2020-03-18T13:28:08.235" v="12"/>
          <ac:spMkLst>
            <pc:docMk/>
            <pc:sldMk cId="109857222" sldId="256"/>
            <ac:spMk id="15" creationId="{0671A8AE-40A1-4631-A6B8-581AFF065482}"/>
          </ac:spMkLst>
        </pc:spChg>
        <pc:spChg chg="add">
          <ac:chgData name="Axel Derbisz" userId="S::axel.derbisz@epitech.eu::0c384a2a-a38b-4e49-92d5-8f17970a7fe4" providerId="AD" clId="Web-{060BBD40-FE92-E5FF-0531-3E442253BA38}" dt="2020-03-18T13:28:08.235" v="12"/>
          <ac:spMkLst>
            <pc:docMk/>
            <pc:sldMk cId="109857222" sldId="256"/>
            <ac:spMk id="17" creationId="{A44CD100-6267-4E62-AA64-2182A3A6A1C0}"/>
          </ac:spMkLst>
        </pc:spChg>
        <pc:picChg chg="add del">
          <ac:chgData name="Axel Derbisz" userId="S::axel.derbisz@epitech.eu::0c384a2a-a38b-4e49-92d5-8f17970a7fe4" providerId="AD" clId="Web-{060BBD40-FE92-E5FF-0531-3E442253BA38}" dt="2020-03-18T13:28:02.610" v="7"/>
          <ac:picMkLst>
            <pc:docMk/>
            <pc:sldMk cId="109857222" sldId="256"/>
            <ac:picMk id="4" creationId="{11687B37-B209-45E0-92DC-F6E8518A38A3}"/>
          </ac:picMkLst>
        </pc:picChg>
        <pc:picChg chg="add del">
          <ac:chgData name="Axel Derbisz" userId="S::axel.derbisz@epitech.eu::0c384a2a-a38b-4e49-92d5-8f17970a7fe4" providerId="AD" clId="Web-{060BBD40-FE92-E5FF-0531-3E442253BA38}" dt="2020-03-18T13:28:06.563" v="9"/>
          <ac:picMkLst>
            <pc:docMk/>
            <pc:sldMk cId="109857222" sldId="256"/>
            <ac:picMk id="6" creationId="{FE0E7389-9106-4CBF-A3D8-EB05160B8022}"/>
          </ac:picMkLst>
        </pc:picChg>
        <pc:picChg chg="add del">
          <ac:chgData name="Axel Derbisz" userId="S::axel.derbisz@epitech.eu::0c384a2a-a38b-4e49-92d5-8f17970a7fe4" providerId="AD" clId="Web-{060BBD40-FE92-E5FF-0531-3E442253BA38}" dt="2020-03-18T13:28:08.141" v="11"/>
          <ac:picMkLst>
            <pc:docMk/>
            <pc:sldMk cId="109857222" sldId="256"/>
            <ac:picMk id="10" creationId="{1E075DDE-8EBE-4179-9D3B-B9F164164049}"/>
          </ac:picMkLst>
        </pc:picChg>
        <pc:picChg chg="add">
          <ac:chgData name="Axel Derbisz" userId="S::axel.derbisz@epitech.eu::0c384a2a-a38b-4e49-92d5-8f17970a7fe4" providerId="AD" clId="Web-{060BBD40-FE92-E5FF-0531-3E442253BA38}" dt="2020-03-18T13:28:08.235" v="12"/>
          <ac:picMkLst>
            <pc:docMk/>
            <pc:sldMk cId="109857222" sldId="256"/>
            <ac:picMk id="16" creationId="{F1DD7CAB-6CD1-4E39-84A6-939168C6FFB7}"/>
          </ac:picMkLst>
        </pc:picChg>
      </pc:sldChg>
      <pc:sldChg chg="addSp modSp new mod setBg">
        <pc:chgData name="Axel Derbisz" userId="S::axel.derbisz@epitech.eu::0c384a2a-a38b-4e49-92d5-8f17970a7fe4" providerId="AD" clId="Web-{060BBD40-FE92-E5FF-0531-3E442253BA38}" dt="2020-03-18T14:21:38.747" v="579" actId="20577"/>
        <pc:sldMkLst>
          <pc:docMk/>
          <pc:sldMk cId="979066716" sldId="257"/>
        </pc:sldMkLst>
        <pc:spChg chg="mod">
          <ac:chgData name="Axel Derbisz" userId="S::axel.derbisz@epitech.eu::0c384a2a-a38b-4e49-92d5-8f17970a7fe4" providerId="AD" clId="Web-{060BBD40-FE92-E5FF-0531-3E442253BA38}" dt="2020-03-18T13:37:30.979" v="190" actId="20577"/>
          <ac:spMkLst>
            <pc:docMk/>
            <pc:sldMk cId="979066716" sldId="257"/>
            <ac:spMk id="2" creationId="{A495A540-7568-4F64-BC78-0BA0B9A3BD8A}"/>
          </ac:spMkLst>
        </pc:spChg>
        <pc:spChg chg="mod">
          <ac:chgData name="Axel Derbisz" userId="S::axel.derbisz@epitech.eu::0c384a2a-a38b-4e49-92d5-8f17970a7fe4" providerId="AD" clId="Web-{060BBD40-FE92-E5FF-0531-3E442253BA38}" dt="2020-03-18T14:21:38.747" v="579" actId="20577"/>
          <ac:spMkLst>
            <pc:docMk/>
            <pc:sldMk cId="979066716" sldId="257"/>
            <ac:spMk id="3" creationId="{2D463AF2-0D39-497F-B4B3-CE7F34BA8380}"/>
          </ac:spMkLst>
        </pc:spChg>
        <pc:spChg chg="add">
          <ac:chgData name="Axel Derbisz" userId="S::axel.derbisz@epitech.eu::0c384a2a-a38b-4e49-92d5-8f17970a7fe4" providerId="AD" clId="Web-{060BBD40-FE92-E5FF-0531-3E442253BA38}" dt="2020-03-18T13:31:18.061" v="124"/>
          <ac:spMkLst>
            <pc:docMk/>
            <pc:sldMk cId="979066716" sldId="257"/>
            <ac:spMk id="8" creationId="{3741B58E-3B65-4A01-A276-975AB2CF8A08}"/>
          </ac:spMkLst>
        </pc:spChg>
        <pc:spChg chg="add">
          <ac:chgData name="Axel Derbisz" userId="S::axel.derbisz@epitech.eu::0c384a2a-a38b-4e49-92d5-8f17970a7fe4" providerId="AD" clId="Web-{060BBD40-FE92-E5FF-0531-3E442253BA38}" dt="2020-03-18T13:31:18.061" v="124"/>
          <ac:spMkLst>
            <pc:docMk/>
            <pc:sldMk cId="979066716" sldId="257"/>
            <ac:spMk id="10" creationId="{7AAC67C3-831B-4AB1-A259-DFB839CAFAFC}"/>
          </ac:spMkLst>
        </pc:spChg>
      </pc:sldChg>
      <pc:sldChg chg="addSp modSp new mod setBg">
        <pc:chgData name="Axel Derbisz" userId="S::axel.derbisz@epitech.eu::0c384a2a-a38b-4e49-92d5-8f17970a7fe4" providerId="AD" clId="Web-{060BBD40-FE92-E5FF-0531-3E442253BA38}" dt="2020-03-18T13:37:08.963" v="177"/>
        <pc:sldMkLst>
          <pc:docMk/>
          <pc:sldMk cId="173731607" sldId="258"/>
        </pc:sldMkLst>
        <pc:spChg chg="mod">
          <ac:chgData name="Axel Derbisz" userId="S::axel.derbisz@epitech.eu::0c384a2a-a38b-4e49-92d5-8f17970a7fe4" providerId="AD" clId="Web-{060BBD40-FE92-E5FF-0531-3E442253BA38}" dt="2020-03-18T13:37:08.963" v="177"/>
          <ac:spMkLst>
            <pc:docMk/>
            <pc:sldMk cId="173731607" sldId="258"/>
            <ac:spMk id="2" creationId="{4B52425E-61C6-4990-92B0-AC0BBBB61B8D}"/>
          </ac:spMkLst>
        </pc:spChg>
        <pc:spChg chg="mod">
          <ac:chgData name="Axel Derbisz" userId="S::axel.derbisz@epitech.eu::0c384a2a-a38b-4e49-92d5-8f17970a7fe4" providerId="AD" clId="Web-{060BBD40-FE92-E5FF-0531-3E442253BA38}" dt="2020-03-18T13:37:08.963" v="177"/>
          <ac:spMkLst>
            <pc:docMk/>
            <pc:sldMk cId="173731607" sldId="258"/>
            <ac:spMk id="3" creationId="{8004FF93-A0CA-4AD9-8288-12EC2FA1B498}"/>
          </ac:spMkLst>
        </pc:spChg>
        <pc:spChg chg="add">
          <ac:chgData name="Axel Derbisz" userId="S::axel.derbisz@epitech.eu::0c384a2a-a38b-4e49-92d5-8f17970a7fe4" providerId="AD" clId="Web-{060BBD40-FE92-E5FF-0531-3E442253BA38}" dt="2020-03-18T13:37:08.963" v="177"/>
          <ac:spMkLst>
            <pc:docMk/>
            <pc:sldMk cId="173731607" sldId="258"/>
            <ac:spMk id="8" creationId="{3741B58E-3B65-4A01-A276-975AB2CF8A08}"/>
          </ac:spMkLst>
        </pc:spChg>
        <pc:spChg chg="add">
          <ac:chgData name="Axel Derbisz" userId="S::axel.derbisz@epitech.eu::0c384a2a-a38b-4e49-92d5-8f17970a7fe4" providerId="AD" clId="Web-{060BBD40-FE92-E5FF-0531-3E442253BA38}" dt="2020-03-18T13:37:08.963" v="177"/>
          <ac:spMkLst>
            <pc:docMk/>
            <pc:sldMk cId="173731607" sldId="258"/>
            <ac:spMk id="10" creationId="{7AAC67C3-831B-4AB1-A259-DFB839CAFAFC}"/>
          </ac:spMkLst>
        </pc:spChg>
      </pc:sldChg>
      <pc:sldChg chg="addSp modSp new mod setBg">
        <pc:chgData name="Axel Derbisz" userId="S::axel.derbisz@epitech.eu::0c384a2a-a38b-4e49-92d5-8f17970a7fe4" providerId="AD" clId="Web-{060BBD40-FE92-E5FF-0531-3E442253BA38}" dt="2020-03-18T14:19:30.935" v="576" actId="20577"/>
        <pc:sldMkLst>
          <pc:docMk/>
          <pc:sldMk cId="814598052" sldId="259"/>
        </pc:sldMkLst>
        <pc:spChg chg="mod">
          <ac:chgData name="Axel Derbisz" userId="S::axel.derbisz@epitech.eu::0c384a2a-a38b-4e49-92d5-8f17970a7fe4" providerId="AD" clId="Web-{060BBD40-FE92-E5FF-0531-3E442253BA38}" dt="2020-03-18T13:39:20.930" v="288"/>
          <ac:spMkLst>
            <pc:docMk/>
            <pc:sldMk cId="814598052" sldId="259"/>
            <ac:spMk id="2" creationId="{2A593F91-63E8-46CF-8F6E-56ED15EBFDC3}"/>
          </ac:spMkLst>
        </pc:spChg>
        <pc:spChg chg="mod">
          <ac:chgData name="Axel Derbisz" userId="S::axel.derbisz@epitech.eu::0c384a2a-a38b-4e49-92d5-8f17970a7fe4" providerId="AD" clId="Web-{060BBD40-FE92-E5FF-0531-3E442253BA38}" dt="2020-03-18T14:19:30.935" v="576" actId="20577"/>
          <ac:spMkLst>
            <pc:docMk/>
            <pc:sldMk cId="814598052" sldId="259"/>
            <ac:spMk id="3" creationId="{6E596D8E-CAD3-46F3-B8C1-3AED3EEC49D0}"/>
          </ac:spMkLst>
        </pc:spChg>
        <pc:spChg chg="add">
          <ac:chgData name="Axel Derbisz" userId="S::axel.derbisz@epitech.eu::0c384a2a-a38b-4e49-92d5-8f17970a7fe4" providerId="AD" clId="Web-{060BBD40-FE92-E5FF-0531-3E442253BA38}" dt="2020-03-18T13:39:20.930" v="288"/>
          <ac:spMkLst>
            <pc:docMk/>
            <pc:sldMk cId="814598052" sldId="259"/>
            <ac:spMk id="8" creationId="{3741B58E-3B65-4A01-A276-975AB2CF8A08}"/>
          </ac:spMkLst>
        </pc:spChg>
        <pc:spChg chg="add">
          <ac:chgData name="Axel Derbisz" userId="S::axel.derbisz@epitech.eu::0c384a2a-a38b-4e49-92d5-8f17970a7fe4" providerId="AD" clId="Web-{060BBD40-FE92-E5FF-0531-3E442253BA38}" dt="2020-03-18T13:39:20.930" v="288"/>
          <ac:spMkLst>
            <pc:docMk/>
            <pc:sldMk cId="814598052" sldId="259"/>
            <ac:spMk id="10" creationId="{7AAC67C3-831B-4AB1-A259-DFB839CAFAFC}"/>
          </ac:spMkLst>
        </pc:spChg>
      </pc:sldChg>
      <pc:sldChg chg="addSp modSp new mod setBg">
        <pc:chgData name="Axel Derbisz" userId="S::axel.derbisz@epitech.eu::0c384a2a-a38b-4e49-92d5-8f17970a7fe4" providerId="AD" clId="Web-{060BBD40-FE92-E5FF-0531-3E442253BA38}" dt="2020-03-18T13:45:19.051" v="544" actId="20577"/>
        <pc:sldMkLst>
          <pc:docMk/>
          <pc:sldMk cId="393274578" sldId="260"/>
        </pc:sldMkLst>
        <pc:spChg chg="mod">
          <ac:chgData name="Axel Derbisz" userId="S::axel.derbisz@epitech.eu::0c384a2a-a38b-4e49-92d5-8f17970a7fe4" providerId="AD" clId="Web-{060BBD40-FE92-E5FF-0531-3E442253BA38}" dt="2020-03-18T13:40:39.695" v="419"/>
          <ac:spMkLst>
            <pc:docMk/>
            <pc:sldMk cId="393274578" sldId="260"/>
            <ac:spMk id="2" creationId="{6B0E55BA-6883-42E1-8275-D53BB17E32CF}"/>
          </ac:spMkLst>
        </pc:spChg>
        <pc:spChg chg="mod">
          <ac:chgData name="Axel Derbisz" userId="S::axel.derbisz@epitech.eu::0c384a2a-a38b-4e49-92d5-8f17970a7fe4" providerId="AD" clId="Web-{060BBD40-FE92-E5FF-0531-3E442253BA38}" dt="2020-03-18T13:45:19.051" v="544" actId="20577"/>
          <ac:spMkLst>
            <pc:docMk/>
            <pc:sldMk cId="393274578" sldId="260"/>
            <ac:spMk id="3" creationId="{8D811B1E-3985-4F86-978C-60B153752275}"/>
          </ac:spMkLst>
        </pc:spChg>
        <pc:spChg chg="add">
          <ac:chgData name="Axel Derbisz" userId="S::axel.derbisz@epitech.eu::0c384a2a-a38b-4e49-92d5-8f17970a7fe4" providerId="AD" clId="Web-{060BBD40-FE92-E5FF-0531-3E442253BA38}" dt="2020-03-18T13:40:39.695" v="419"/>
          <ac:spMkLst>
            <pc:docMk/>
            <pc:sldMk cId="393274578" sldId="260"/>
            <ac:spMk id="8" creationId="{3741B58E-3B65-4A01-A276-975AB2CF8A08}"/>
          </ac:spMkLst>
        </pc:spChg>
        <pc:spChg chg="add">
          <ac:chgData name="Axel Derbisz" userId="S::axel.derbisz@epitech.eu::0c384a2a-a38b-4e49-92d5-8f17970a7fe4" providerId="AD" clId="Web-{060BBD40-FE92-E5FF-0531-3E442253BA38}" dt="2020-03-18T13:40:39.695" v="419"/>
          <ac:spMkLst>
            <pc:docMk/>
            <pc:sldMk cId="393274578" sldId="260"/>
            <ac:spMk id="10" creationId="{7AAC67C3-831B-4AB1-A259-DFB839CAFAFC}"/>
          </ac:spMkLst>
        </pc:spChg>
      </pc:sldChg>
      <pc:sldChg chg="addSp modSp new mod setBg">
        <pc:chgData name="Axel Derbisz" userId="S::axel.derbisz@epitech.eu::0c384a2a-a38b-4e49-92d5-8f17970a7fe4" providerId="AD" clId="Web-{060BBD40-FE92-E5FF-0531-3E442253BA38}" dt="2020-03-18T13:43:26.381" v="538" actId="20577"/>
        <pc:sldMkLst>
          <pc:docMk/>
          <pc:sldMk cId="3572208255" sldId="261"/>
        </pc:sldMkLst>
        <pc:spChg chg="mod">
          <ac:chgData name="Axel Derbisz" userId="S::axel.derbisz@epitech.eu::0c384a2a-a38b-4e49-92d5-8f17970a7fe4" providerId="AD" clId="Web-{060BBD40-FE92-E5FF-0531-3E442253BA38}" dt="2020-03-18T13:42:03.225" v="531"/>
          <ac:spMkLst>
            <pc:docMk/>
            <pc:sldMk cId="3572208255" sldId="261"/>
            <ac:spMk id="2" creationId="{A76A1FA3-BD53-4D0B-A56F-8C1D601597C6}"/>
          </ac:spMkLst>
        </pc:spChg>
        <pc:spChg chg="mod">
          <ac:chgData name="Axel Derbisz" userId="S::axel.derbisz@epitech.eu::0c384a2a-a38b-4e49-92d5-8f17970a7fe4" providerId="AD" clId="Web-{060BBD40-FE92-E5FF-0531-3E442253BA38}" dt="2020-03-18T13:43:26.381" v="538" actId="20577"/>
          <ac:spMkLst>
            <pc:docMk/>
            <pc:sldMk cId="3572208255" sldId="261"/>
            <ac:spMk id="3" creationId="{781F25F3-12C8-4B31-A75E-33756F015C33}"/>
          </ac:spMkLst>
        </pc:spChg>
        <pc:spChg chg="add">
          <ac:chgData name="Axel Derbisz" userId="S::axel.derbisz@epitech.eu::0c384a2a-a38b-4e49-92d5-8f17970a7fe4" providerId="AD" clId="Web-{060BBD40-FE92-E5FF-0531-3E442253BA38}" dt="2020-03-18T13:42:03.225" v="531"/>
          <ac:spMkLst>
            <pc:docMk/>
            <pc:sldMk cId="3572208255" sldId="261"/>
            <ac:spMk id="8" creationId="{3741B58E-3B65-4A01-A276-975AB2CF8A08}"/>
          </ac:spMkLst>
        </pc:spChg>
        <pc:spChg chg="add">
          <ac:chgData name="Axel Derbisz" userId="S::axel.derbisz@epitech.eu::0c384a2a-a38b-4e49-92d5-8f17970a7fe4" providerId="AD" clId="Web-{060BBD40-FE92-E5FF-0531-3E442253BA38}" dt="2020-03-18T13:42:03.225" v="531"/>
          <ac:spMkLst>
            <pc:docMk/>
            <pc:sldMk cId="3572208255" sldId="261"/>
            <ac:spMk id="10" creationId="{7AAC67C3-831B-4AB1-A259-DFB839CAFAFC}"/>
          </ac:spMkLst>
        </pc:spChg>
      </pc:sldChg>
      <pc:sldMasterChg chg="add del addSldLayout delSldLayout">
        <pc:chgData name="Axel Derbisz" userId="S::axel.derbisz@epitech.eu::0c384a2a-a38b-4e49-92d5-8f17970a7fe4" providerId="AD" clId="Web-{060BBD40-FE92-E5FF-0531-3E442253BA38}" dt="2020-03-18T13:28:08.235" v="12"/>
        <pc:sldMasterMkLst>
          <pc:docMk/>
          <pc:sldMasterMk cId="2460954070" sldId="2147483660"/>
        </pc:sldMasterMkLst>
        <pc:sldLayoutChg chg="add del">
          <pc:chgData name="Axel Derbisz" userId="S::axel.derbisz@epitech.eu::0c384a2a-a38b-4e49-92d5-8f17970a7fe4" providerId="AD" clId="Web-{060BBD40-FE92-E5FF-0531-3E442253BA38}" dt="2020-03-18T13:28:08.235" v="12"/>
          <pc:sldLayoutMkLst>
            <pc:docMk/>
            <pc:sldMasterMk cId="2460954070" sldId="2147483660"/>
            <pc:sldLayoutMk cId="2385387890" sldId="2147483661"/>
          </pc:sldLayoutMkLst>
        </pc:sldLayoutChg>
        <pc:sldLayoutChg chg="add del">
          <pc:chgData name="Axel Derbisz" userId="S::axel.derbisz@epitech.eu::0c384a2a-a38b-4e49-92d5-8f17970a7fe4" providerId="AD" clId="Web-{060BBD40-FE92-E5FF-0531-3E442253BA38}" dt="2020-03-18T13:28:08.235" v="12"/>
          <pc:sldLayoutMkLst>
            <pc:docMk/>
            <pc:sldMasterMk cId="2460954070" sldId="2147483660"/>
            <pc:sldLayoutMk cId="949138452" sldId="2147483662"/>
          </pc:sldLayoutMkLst>
        </pc:sldLayoutChg>
        <pc:sldLayoutChg chg="add del">
          <pc:chgData name="Axel Derbisz" userId="S::axel.derbisz@epitech.eu::0c384a2a-a38b-4e49-92d5-8f17970a7fe4" providerId="AD" clId="Web-{060BBD40-FE92-E5FF-0531-3E442253BA38}" dt="2020-03-18T13:28:08.235" v="12"/>
          <pc:sldLayoutMkLst>
            <pc:docMk/>
            <pc:sldMasterMk cId="2460954070" sldId="2147483660"/>
            <pc:sldLayoutMk cId="2591524520" sldId="2147483663"/>
          </pc:sldLayoutMkLst>
        </pc:sldLayoutChg>
        <pc:sldLayoutChg chg="add del">
          <pc:chgData name="Axel Derbisz" userId="S::axel.derbisz@epitech.eu::0c384a2a-a38b-4e49-92d5-8f17970a7fe4" providerId="AD" clId="Web-{060BBD40-FE92-E5FF-0531-3E442253BA38}" dt="2020-03-18T13:28:08.235" v="12"/>
          <pc:sldLayoutMkLst>
            <pc:docMk/>
            <pc:sldMasterMk cId="2460954070" sldId="2147483660"/>
            <pc:sldLayoutMk cId="1203092039" sldId="2147483664"/>
          </pc:sldLayoutMkLst>
        </pc:sldLayoutChg>
        <pc:sldLayoutChg chg="add del">
          <pc:chgData name="Axel Derbisz" userId="S::axel.derbisz@epitech.eu::0c384a2a-a38b-4e49-92d5-8f17970a7fe4" providerId="AD" clId="Web-{060BBD40-FE92-E5FF-0531-3E442253BA38}" dt="2020-03-18T13:28:08.235" v="12"/>
          <pc:sldLayoutMkLst>
            <pc:docMk/>
            <pc:sldMasterMk cId="2460954070" sldId="2147483660"/>
            <pc:sldLayoutMk cId="3733172339" sldId="2147483665"/>
          </pc:sldLayoutMkLst>
        </pc:sldLayoutChg>
        <pc:sldLayoutChg chg="add del">
          <pc:chgData name="Axel Derbisz" userId="S::axel.derbisz@epitech.eu::0c384a2a-a38b-4e49-92d5-8f17970a7fe4" providerId="AD" clId="Web-{060BBD40-FE92-E5FF-0531-3E442253BA38}" dt="2020-03-18T13:28:08.235" v="12"/>
          <pc:sldLayoutMkLst>
            <pc:docMk/>
            <pc:sldMasterMk cId="2460954070" sldId="2147483660"/>
            <pc:sldLayoutMk cId="3210312558" sldId="2147483666"/>
          </pc:sldLayoutMkLst>
        </pc:sldLayoutChg>
        <pc:sldLayoutChg chg="add del">
          <pc:chgData name="Axel Derbisz" userId="S::axel.derbisz@epitech.eu::0c384a2a-a38b-4e49-92d5-8f17970a7fe4" providerId="AD" clId="Web-{060BBD40-FE92-E5FF-0531-3E442253BA38}" dt="2020-03-18T13:28:08.235" v="12"/>
          <pc:sldLayoutMkLst>
            <pc:docMk/>
            <pc:sldMasterMk cId="2460954070" sldId="2147483660"/>
            <pc:sldLayoutMk cId="3146388984" sldId="2147483667"/>
          </pc:sldLayoutMkLst>
        </pc:sldLayoutChg>
        <pc:sldLayoutChg chg="add del">
          <pc:chgData name="Axel Derbisz" userId="S::axel.derbisz@epitech.eu::0c384a2a-a38b-4e49-92d5-8f17970a7fe4" providerId="AD" clId="Web-{060BBD40-FE92-E5FF-0531-3E442253BA38}" dt="2020-03-18T13:28:08.235" v="12"/>
          <pc:sldLayoutMkLst>
            <pc:docMk/>
            <pc:sldMasterMk cId="2460954070" sldId="2147483660"/>
            <pc:sldLayoutMk cId="3171841454" sldId="2147483668"/>
          </pc:sldLayoutMkLst>
        </pc:sldLayoutChg>
        <pc:sldLayoutChg chg="add del">
          <pc:chgData name="Axel Derbisz" userId="S::axel.derbisz@epitech.eu::0c384a2a-a38b-4e49-92d5-8f17970a7fe4" providerId="AD" clId="Web-{060BBD40-FE92-E5FF-0531-3E442253BA38}" dt="2020-03-18T13:28:08.235" v="12"/>
          <pc:sldLayoutMkLst>
            <pc:docMk/>
            <pc:sldMasterMk cId="2460954070" sldId="2147483660"/>
            <pc:sldLayoutMk cId="1718958274" sldId="2147483669"/>
          </pc:sldLayoutMkLst>
        </pc:sldLayoutChg>
        <pc:sldLayoutChg chg="add del">
          <pc:chgData name="Axel Derbisz" userId="S::axel.derbisz@epitech.eu::0c384a2a-a38b-4e49-92d5-8f17970a7fe4" providerId="AD" clId="Web-{060BBD40-FE92-E5FF-0531-3E442253BA38}" dt="2020-03-18T13:28:08.235" v="12"/>
          <pc:sldLayoutMkLst>
            <pc:docMk/>
            <pc:sldMasterMk cId="2460954070" sldId="2147483660"/>
            <pc:sldLayoutMk cId="2202905451" sldId="2147483670"/>
          </pc:sldLayoutMkLst>
        </pc:sldLayoutChg>
        <pc:sldLayoutChg chg="add del">
          <pc:chgData name="Axel Derbisz" userId="S::axel.derbisz@epitech.eu::0c384a2a-a38b-4e49-92d5-8f17970a7fe4" providerId="AD" clId="Web-{060BBD40-FE92-E5FF-0531-3E442253BA38}" dt="2020-03-18T13:28:08.235" v="12"/>
          <pc:sldLayoutMkLst>
            <pc:docMk/>
            <pc:sldMasterMk cId="2460954070" sldId="2147483660"/>
            <pc:sldLayoutMk cId="3479445657" sldId="2147483671"/>
          </pc:sldLayoutMkLst>
        </pc:sldLayoutChg>
      </pc:sldMasterChg>
      <pc:sldMasterChg chg="add del addSldLayout delSldLayout">
        <pc:chgData name="Axel Derbisz" userId="S::axel.derbisz@epitech.eu::0c384a2a-a38b-4e49-92d5-8f17970a7fe4" providerId="AD" clId="Web-{060BBD40-FE92-E5FF-0531-3E442253BA38}" dt="2020-03-18T13:28:08.141" v="11"/>
        <pc:sldMasterMkLst>
          <pc:docMk/>
          <pc:sldMasterMk cId="6572768" sldId="2147483704"/>
        </pc:sldMasterMkLst>
        <pc:sldLayoutChg chg="add del">
          <pc:chgData name="Axel Derbisz" userId="S::axel.derbisz@epitech.eu::0c384a2a-a38b-4e49-92d5-8f17970a7fe4" providerId="AD" clId="Web-{060BBD40-FE92-E5FF-0531-3E442253BA38}" dt="2020-03-18T13:28:08.141" v="11"/>
          <pc:sldLayoutMkLst>
            <pc:docMk/>
            <pc:sldMasterMk cId="6572768" sldId="2147483704"/>
            <pc:sldLayoutMk cId="713189416" sldId="2147483693"/>
          </pc:sldLayoutMkLst>
        </pc:sldLayoutChg>
        <pc:sldLayoutChg chg="add del">
          <pc:chgData name="Axel Derbisz" userId="S::axel.derbisz@epitech.eu::0c384a2a-a38b-4e49-92d5-8f17970a7fe4" providerId="AD" clId="Web-{060BBD40-FE92-E5FF-0531-3E442253BA38}" dt="2020-03-18T13:28:08.141" v="11"/>
          <pc:sldLayoutMkLst>
            <pc:docMk/>
            <pc:sldMasterMk cId="6572768" sldId="2147483704"/>
            <pc:sldLayoutMk cId="1063937029" sldId="2147483694"/>
          </pc:sldLayoutMkLst>
        </pc:sldLayoutChg>
        <pc:sldLayoutChg chg="add del">
          <pc:chgData name="Axel Derbisz" userId="S::axel.derbisz@epitech.eu::0c384a2a-a38b-4e49-92d5-8f17970a7fe4" providerId="AD" clId="Web-{060BBD40-FE92-E5FF-0531-3E442253BA38}" dt="2020-03-18T13:28:08.141" v="11"/>
          <pc:sldLayoutMkLst>
            <pc:docMk/>
            <pc:sldMasterMk cId="6572768" sldId="2147483704"/>
            <pc:sldLayoutMk cId="3091927209" sldId="2147483695"/>
          </pc:sldLayoutMkLst>
        </pc:sldLayoutChg>
        <pc:sldLayoutChg chg="add del">
          <pc:chgData name="Axel Derbisz" userId="S::axel.derbisz@epitech.eu::0c384a2a-a38b-4e49-92d5-8f17970a7fe4" providerId="AD" clId="Web-{060BBD40-FE92-E5FF-0531-3E442253BA38}" dt="2020-03-18T13:28:08.141" v="11"/>
          <pc:sldLayoutMkLst>
            <pc:docMk/>
            <pc:sldMasterMk cId="6572768" sldId="2147483704"/>
            <pc:sldLayoutMk cId="3325130383" sldId="2147483696"/>
          </pc:sldLayoutMkLst>
        </pc:sldLayoutChg>
        <pc:sldLayoutChg chg="add del">
          <pc:chgData name="Axel Derbisz" userId="S::axel.derbisz@epitech.eu::0c384a2a-a38b-4e49-92d5-8f17970a7fe4" providerId="AD" clId="Web-{060BBD40-FE92-E5FF-0531-3E442253BA38}" dt="2020-03-18T13:28:08.141" v="11"/>
          <pc:sldLayoutMkLst>
            <pc:docMk/>
            <pc:sldMasterMk cId="6572768" sldId="2147483704"/>
            <pc:sldLayoutMk cId="2878789436" sldId="2147483697"/>
          </pc:sldLayoutMkLst>
        </pc:sldLayoutChg>
        <pc:sldLayoutChg chg="add del">
          <pc:chgData name="Axel Derbisz" userId="S::axel.derbisz@epitech.eu::0c384a2a-a38b-4e49-92d5-8f17970a7fe4" providerId="AD" clId="Web-{060BBD40-FE92-E5FF-0531-3E442253BA38}" dt="2020-03-18T13:28:08.141" v="11"/>
          <pc:sldLayoutMkLst>
            <pc:docMk/>
            <pc:sldMasterMk cId="6572768" sldId="2147483704"/>
            <pc:sldLayoutMk cId="3882413138" sldId="2147483698"/>
          </pc:sldLayoutMkLst>
        </pc:sldLayoutChg>
        <pc:sldLayoutChg chg="add del">
          <pc:chgData name="Axel Derbisz" userId="S::axel.derbisz@epitech.eu::0c384a2a-a38b-4e49-92d5-8f17970a7fe4" providerId="AD" clId="Web-{060BBD40-FE92-E5FF-0531-3E442253BA38}" dt="2020-03-18T13:28:08.141" v="11"/>
          <pc:sldLayoutMkLst>
            <pc:docMk/>
            <pc:sldMasterMk cId="6572768" sldId="2147483704"/>
            <pc:sldLayoutMk cId="2807592796" sldId="2147483699"/>
          </pc:sldLayoutMkLst>
        </pc:sldLayoutChg>
        <pc:sldLayoutChg chg="add del">
          <pc:chgData name="Axel Derbisz" userId="S::axel.derbisz@epitech.eu::0c384a2a-a38b-4e49-92d5-8f17970a7fe4" providerId="AD" clId="Web-{060BBD40-FE92-E5FF-0531-3E442253BA38}" dt="2020-03-18T13:28:08.141" v="11"/>
          <pc:sldLayoutMkLst>
            <pc:docMk/>
            <pc:sldMasterMk cId="6572768" sldId="2147483704"/>
            <pc:sldLayoutMk cId="3000785800" sldId="2147483700"/>
          </pc:sldLayoutMkLst>
        </pc:sldLayoutChg>
        <pc:sldLayoutChg chg="add del">
          <pc:chgData name="Axel Derbisz" userId="S::axel.derbisz@epitech.eu::0c384a2a-a38b-4e49-92d5-8f17970a7fe4" providerId="AD" clId="Web-{060BBD40-FE92-E5FF-0531-3E442253BA38}" dt="2020-03-18T13:28:08.141" v="11"/>
          <pc:sldLayoutMkLst>
            <pc:docMk/>
            <pc:sldMasterMk cId="6572768" sldId="2147483704"/>
            <pc:sldLayoutMk cId="1939772263" sldId="2147483701"/>
          </pc:sldLayoutMkLst>
        </pc:sldLayoutChg>
        <pc:sldLayoutChg chg="add del">
          <pc:chgData name="Axel Derbisz" userId="S::axel.derbisz@epitech.eu::0c384a2a-a38b-4e49-92d5-8f17970a7fe4" providerId="AD" clId="Web-{060BBD40-FE92-E5FF-0531-3E442253BA38}" dt="2020-03-18T13:28:08.141" v="11"/>
          <pc:sldLayoutMkLst>
            <pc:docMk/>
            <pc:sldMasterMk cId="6572768" sldId="2147483704"/>
            <pc:sldLayoutMk cId="698847421" sldId="2147483702"/>
          </pc:sldLayoutMkLst>
        </pc:sldLayoutChg>
        <pc:sldLayoutChg chg="add del">
          <pc:chgData name="Axel Derbisz" userId="S::axel.derbisz@epitech.eu::0c384a2a-a38b-4e49-92d5-8f17970a7fe4" providerId="AD" clId="Web-{060BBD40-FE92-E5FF-0531-3E442253BA38}" dt="2020-03-18T13:28:08.141" v="11"/>
          <pc:sldLayoutMkLst>
            <pc:docMk/>
            <pc:sldMasterMk cId="6572768" sldId="2147483704"/>
            <pc:sldLayoutMk cId="923013216" sldId="2147483703"/>
          </pc:sldLayoutMkLst>
        </pc:sldLayoutChg>
      </pc:sldMasterChg>
      <pc:sldMasterChg chg="add addSldLayout">
        <pc:chgData name="Axel Derbisz" userId="S::axel.derbisz@epitech.eu::0c384a2a-a38b-4e49-92d5-8f17970a7fe4" providerId="AD" clId="Web-{060BBD40-FE92-E5FF-0531-3E442253BA38}" dt="2020-03-18T13:28:08.235" v="12"/>
        <pc:sldMasterMkLst>
          <pc:docMk/>
          <pc:sldMasterMk cId="89726727" sldId="2147483717"/>
        </pc:sldMasterMkLst>
        <pc:sldLayoutChg chg="add">
          <pc:chgData name="Axel Derbisz" userId="S::axel.derbisz@epitech.eu::0c384a2a-a38b-4e49-92d5-8f17970a7fe4" providerId="AD" clId="Web-{060BBD40-FE92-E5FF-0531-3E442253BA38}" dt="2020-03-18T13:28:08.235" v="12"/>
          <pc:sldLayoutMkLst>
            <pc:docMk/>
            <pc:sldMasterMk cId="89726727" sldId="2147483717"/>
            <pc:sldLayoutMk cId="3873915542" sldId="2147483706"/>
          </pc:sldLayoutMkLst>
        </pc:sldLayoutChg>
        <pc:sldLayoutChg chg="add">
          <pc:chgData name="Axel Derbisz" userId="S::axel.derbisz@epitech.eu::0c384a2a-a38b-4e49-92d5-8f17970a7fe4" providerId="AD" clId="Web-{060BBD40-FE92-E5FF-0531-3E442253BA38}" dt="2020-03-18T13:28:08.235" v="12"/>
          <pc:sldLayoutMkLst>
            <pc:docMk/>
            <pc:sldMasterMk cId="89726727" sldId="2147483717"/>
            <pc:sldLayoutMk cId="1049323506" sldId="2147483707"/>
          </pc:sldLayoutMkLst>
        </pc:sldLayoutChg>
        <pc:sldLayoutChg chg="add">
          <pc:chgData name="Axel Derbisz" userId="S::axel.derbisz@epitech.eu::0c384a2a-a38b-4e49-92d5-8f17970a7fe4" providerId="AD" clId="Web-{060BBD40-FE92-E5FF-0531-3E442253BA38}" dt="2020-03-18T13:28:08.235" v="12"/>
          <pc:sldLayoutMkLst>
            <pc:docMk/>
            <pc:sldMasterMk cId="89726727" sldId="2147483717"/>
            <pc:sldLayoutMk cId="1966871239" sldId="2147483708"/>
          </pc:sldLayoutMkLst>
        </pc:sldLayoutChg>
        <pc:sldLayoutChg chg="add">
          <pc:chgData name="Axel Derbisz" userId="S::axel.derbisz@epitech.eu::0c384a2a-a38b-4e49-92d5-8f17970a7fe4" providerId="AD" clId="Web-{060BBD40-FE92-E5FF-0531-3E442253BA38}" dt="2020-03-18T13:28:08.235" v="12"/>
          <pc:sldLayoutMkLst>
            <pc:docMk/>
            <pc:sldMasterMk cId="89726727" sldId="2147483717"/>
            <pc:sldLayoutMk cId="2622094764" sldId="2147483709"/>
          </pc:sldLayoutMkLst>
        </pc:sldLayoutChg>
        <pc:sldLayoutChg chg="add">
          <pc:chgData name="Axel Derbisz" userId="S::axel.derbisz@epitech.eu::0c384a2a-a38b-4e49-92d5-8f17970a7fe4" providerId="AD" clId="Web-{060BBD40-FE92-E5FF-0531-3E442253BA38}" dt="2020-03-18T13:28:08.235" v="12"/>
          <pc:sldLayoutMkLst>
            <pc:docMk/>
            <pc:sldMasterMk cId="89726727" sldId="2147483717"/>
            <pc:sldLayoutMk cId="2911498358" sldId="2147483710"/>
          </pc:sldLayoutMkLst>
        </pc:sldLayoutChg>
        <pc:sldLayoutChg chg="add">
          <pc:chgData name="Axel Derbisz" userId="S::axel.derbisz@epitech.eu::0c384a2a-a38b-4e49-92d5-8f17970a7fe4" providerId="AD" clId="Web-{060BBD40-FE92-E5FF-0531-3E442253BA38}" dt="2020-03-18T13:28:08.235" v="12"/>
          <pc:sldLayoutMkLst>
            <pc:docMk/>
            <pc:sldMasterMk cId="89726727" sldId="2147483717"/>
            <pc:sldLayoutMk cId="3657643856" sldId="2147483711"/>
          </pc:sldLayoutMkLst>
        </pc:sldLayoutChg>
        <pc:sldLayoutChg chg="add">
          <pc:chgData name="Axel Derbisz" userId="S::axel.derbisz@epitech.eu::0c384a2a-a38b-4e49-92d5-8f17970a7fe4" providerId="AD" clId="Web-{060BBD40-FE92-E5FF-0531-3E442253BA38}" dt="2020-03-18T13:28:08.235" v="12"/>
          <pc:sldLayoutMkLst>
            <pc:docMk/>
            <pc:sldMasterMk cId="89726727" sldId="2147483717"/>
            <pc:sldLayoutMk cId="852048109" sldId="2147483712"/>
          </pc:sldLayoutMkLst>
        </pc:sldLayoutChg>
        <pc:sldLayoutChg chg="add">
          <pc:chgData name="Axel Derbisz" userId="S::axel.derbisz@epitech.eu::0c384a2a-a38b-4e49-92d5-8f17970a7fe4" providerId="AD" clId="Web-{060BBD40-FE92-E5FF-0531-3E442253BA38}" dt="2020-03-18T13:28:08.235" v="12"/>
          <pc:sldLayoutMkLst>
            <pc:docMk/>
            <pc:sldMasterMk cId="89726727" sldId="2147483717"/>
            <pc:sldLayoutMk cId="3008318935" sldId="2147483713"/>
          </pc:sldLayoutMkLst>
        </pc:sldLayoutChg>
        <pc:sldLayoutChg chg="add">
          <pc:chgData name="Axel Derbisz" userId="S::axel.derbisz@epitech.eu::0c384a2a-a38b-4e49-92d5-8f17970a7fe4" providerId="AD" clId="Web-{060BBD40-FE92-E5FF-0531-3E442253BA38}" dt="2020-03-18T13:28:08.235" v="12"/>
          <pc:sldLayoutMkLst>
            <pc:docMk/>
            <pc:sldMasterMk cId="89726727" sldId="2147483717"/>
            <pc:sldLayoutMk cId="3861605489" sldId="2147483714"/>
          </pc:sldLayoutMkLst>
        </pc:sldLayoutChg>
        <pc:sldLayoutChg chg="add">
          <pc:chgData name="Axel Derbisz" userId="S::axel.derbisz@epitech.eu::0c384a2a-a38b-4e49-92d5-8f17970a7fe4" providerId="AD" clId="Web-{060BBD40-FE92-E5FF-0531-3E442253BA38}" dt="2020-03-18T13:28:08.235" v="12"/>
          <pc:sldLayoutMkLst>
            <pc:docMk/>
            <pc:sldMasterMk cId="89726727" sldId="2147483717"/>
            <pc:sldLayoutMk cId="1544388886" sldId="2147483715"/>
          </pc:sldLayoutMkLst>
        </pc:sldLayoutChg>
        <pc:sldLayoutChg chg="add">
          <pc:chgData name="Axel Derbisz" userId="S::axel.derbisz@epitech.eu::0c384a2a-a38b-4e49-92d5-8f17970a7fe4" providerId="AD" clId="Web-{060BBD40-FE92-E5FF-0531-3E442253BA38}" dt="2020-03-18T13:28:08.235" v="12"/>
          <pc:sldLayoutMkLst>
            <pc:docMk/>
            <pc:sldMasterMk cId="89726727" sldId="2147483717"/>
            <pc:sldLayoutMk cId="2178570980" sldId="2147483716"/>
          </pc:sldLayoutMkLst>
        </pc:sldLayoutChg>
      </pc:sldMasterChg>
      <pc:sldMasterChg chg="add del addSldLayout delSldLayout">
        <pc:chgData name="Axel Derbisz" userId="S::axel.derbisz@epitech.eu::0c384a2a-a38b-4e49-92d5-8f17970a7fe4" providerId="AD" clId="Web-{060BBD40-FE92-E5FF-0531-3E442253BA38}" dt="2020-03-18T13:28:02.610" v="7"/>
        <pc:sldMasterMkLst>
          <pc:docMk/>
          <pc:sldMasterMk cId="696699230" sldId="2147483730"/>
        </pc:sldMasterMkLst>
        <pc:sldLayoutChg chg="add del">
          <pc:chgData name="Axel Derbisz" userId="S::axel.derbisz@epitech.eu::0c384a2a-a38b-4e49-92d5-8f17970a7fe4" providerId="AD" clId="Web-{060BBD40-FE92-E5FF-0531-3E442253BA38}" dt="2020-03-18T13:28:02.610" v="7"/>
          <pc:sldLayoutMkLst>
            <pc:docMk/>
            <pc:sldMasterMk cId="696699230" sldId="2147483730"/>
            <pc:sldLayoutMk cId="482498738" sldId="2147483719"/>
          </pc:sldLayoutMkLst>
        </pc:sldLayoutChg>
        <pc:sldLayoutChg chg="add del">
          <pc:chgData name="Axel Derbisz" userId="S::axel.derbisz@epitech.eu::0c384a2a-a38b-4e49-92d5-8f17970a7fe4" providerId="AD" clId="Web-{060BBD40-FE92-E5FF-0531-3E442253BA38}" dt="2020-03-18T13:28:02.610" v="7"/>
          <pc:sldLayoutMkLst>
            <pc:docMk/>
            <pc:sldMasterMk cId="696699230" sldId="2147483730"/>
            <pc:sldLayoutMk cId="3282509580" sldId="2147483720"/>
          </pc:sldLayoutMkLst>
        </pc:sldLayoutChg>
        <pc:sldLayoutChg chg="add del">
          <pc:chgData name="Axel Derbisz" userId="S::axel.derbisz@epitech.eu::0c384a2a-a38b-4e49-92d5-8f17970a7fe4" providerId="AD" clId="Web-{060BBD40-FE92-E5FF-0531-3E442253BA38}" dt="2020-03-18T13:28:02.610" v="7"/>
          <pc:sldLayoutMkLst>
            <pc:docMk/>
            <pc:sldMasterMk cId="696699230" sldId="2147483730"/>
            <pc:sldLayoutMk cId="190638544" sldId="2147483721"/>
          </pc:sldLayoutMkLst>
        </pc:sldLayoutChg>
        <pc:sldLayoutChg chg="add del">
          <pc:chgData name="Axel Derbisz" userId="S::axel.derbisz@epitech.eu::0c384a2a-a38b-4e49-92d5-8f17970a7fe4" providerId="AD" clId="Web-{060BBD40-FE92-E5FF-0531-3E442253BA38}" dt="2020-03-18T13:28:02.610" v="7"/>
          <pc:sldLayoutMkLst>
            <pc:docMk/>
            <pc:sldMasterMk cId="696699230" sldId="2147483730"/>
            <pc:sldLayoutMk cId="115649453" sldId="2147483722"/>
          </pc:sldLayoutMkLst>
        </pc:sldLayoutChg>
        <pc:sldLayoutChg chg="add del">
          <pc:chgData name="Axel Derbisz" userId="S::axel.derbisz@epitech.eu::0c384a2a-a38b-4e49-92d5-8f17970a7fe4" providerId="AD" clId="Web-{060BBD40-FE92-E5FF-0531-3E442253BA38}" dt="2020-03-18T13:28:02.610" v="7"/>
          <pc:sldLayoutMkLst>
            <pc:docMk/>
            <pc:sldMasterMk cId="696699230" sldId="2147483730"/>
            <pc:sldLayoutMk cId="1698837319" sldId="2147483723"/>
          </pc:sldLayoutMkLst>
        </pc:sldLayoutChg>
        <pc:sldLayoutChg chg="add del">
          <pc:chgData name="Axel Derbisz" userId="S::axel.derbisz@epitech.eu::0c384a2a-a38b-4e49-92d5-8f17970a7fe4" providerId="AD" clId="Web-{060BBD40-FE92-E5FF-0531-3E442253BA38}" dt="2020-03-18T13:28:02.610" v="7"/>
          <pc:sldLayoutMkLst>
            <pc:docMk/>
            <pc:sldMasterMk cId="696699230" sldId="2147483730"/>
            <pc:sldLayoutMk cId="578495391" sldId="2147483724"/>
          </pc:sldLayoutMkLst>
        </pc:sldLayoutChg>
        <pc:sldLayoutChg chg="add del">
          <pc:chgData name="Axel Derbisz" userId="S::axel.derbisz@epitech.eu::0c384a2a-a38b-4e49-92d5-8f17970a7fe4" providerId="AD" clId="Web-{060BBD40-FE92-E5FF-0531-3E442253BA38}" dt="2020-03-18T13:28:02.610" v="7"/>
          <pc:sldLayoutMkLst>
            <pc:docMk/>
            <pc:sldMasterMk cId="696699230" sldId="2147483730"/>
            <pc:sldLayoutMk cId="732542123" sldId="2147483725"/>
          </pc:sldLayoutMkLst>
        </pc:sldLayoutChg>
        <pc:sldLayoutChg chg="add del">
          <pc:chgData name="Axel Derbisz" userId="S::axel.derbisz@epitech.eu::0c384a2a-a38b-4e49-92d5-8f17970a7fe4" providerId="AD" clId="Web-{060BBD40-FE92-E5FF-0531-3E442253BA38}" dt="2020-03-18T13:28:02.610" v="7"/>
          <pc:sldLayoutMkLst>
            <pc:docMk/>
            <pc:sldMasterMk cId="696699230" sldId="2147483730"/>
            <pc:sldLayoutMk cId="837412040" sldId="2147483726"/>
          </pc:sldLayoutMkLst>
        </pc:sldLayoutChg>
        <pc:sldLayoutChg chg="add del">
          <pc:chgData name="Axel Derbisz" userId="S::axel.derbisz@epitech.eu::0c384a2a-a38b-4e49-92d5-8f17970a7fe4" providerId="AD" clId="Web-{060BBD40-FE92-E5FF-0531-3E442253BA38}" dt="2020-03-18T13:28:02.610" v="7"/>
          <pc:sldLayoutMkLst>
            <pc:docMk/>
            <pc:sldMasterMk cId="696699230" sldId="2147483730"/>
            <pc:sldLayoutMk cId="3043044592" sldId="2147483727"/>
          </pc:sldLayoutMkLst>
        </pc:sldLayoutChg>
        <pc:sldLayoutChg chg="add del">
          <pc:chgData name="Axel Derbisz" userId="S::axel.derbisz@epitech.eu::0c384a2a-a38b-4e49-92d5-8f17970a7fe4" providerId="AD" clId="Web-{060BBD40-FE92-E5FF-0531-3E442253BA38}" dt="2020-03-18T13:28:02.610" v="7"/>
          <pc:sldLayoutMkLst>
            <pc:docMk/>
            <pc:sldMasterMk cId="696699230" sldId="2147483730"/>
            <pc:sldLayoutMk cId="999618308" sldId="2147483728"/>
          </pc:sldLayoutMkLst>
        </pc:sldLayoutChg>
        <pc:sldLayoutChg chg="add del">
          <pc:chgData name="Axel Derbisz" userId="S::axel.derbisz@epitech.eu::0c384a2a-a38b-4e49-92d5-8f17970a7fe4" providerId="AD" clId="Web-{060BBD40-FE92-E5FF-0531-3E442253BA38}" dt="2020-03-18T13:28:02.610" v="7"/>
          <pc:sldLayoutMkLst>
            <pc:docMk/>
            <pc:sldMasterMk cId="696699230" sldId="2147483730"/>
            <pc:sldLayoutMk cId="1279337973" sldId="2147483729"/>
          </pc:sldLayoutMkLst>
        </pc:sldLayoutChg>
      </pc:sldMasterChg>
      <pc:sldMasterChg chg="add del addSldLayout delSldLayout">
        <pc:chgData name="Axel Derbisz" userId="S::axel.derbisz@epitech.eu::0c384a2a-a38b-4e49-92d5-8f17970a7fe4" providerId="AD" clId="Web-{060BBD40-FE92-E5FF-0531-3E442253BA38}" dt="2020-03-18T13:28:06.563" v="9"/>
        <pc:sldMasterMkLst>
          <pc:docMk/>
          <pc:sldMasterMk cId="1022982894" sldId="2147483757"/>
        </pc:sldMasterMkLst>
        <pc:sldLayoutChg chg="add del">
          <pc:chgData name="Axel Derbisz" userId="S::axel.derbisz@epitech.eu::0c384a2a-a38b-4e49-92d5-8f17970a7fe4" providerId="AD" clId="Web-{060BBD40-FE92-E5FF-0531-3E442253BA38}" dt="2020-03-18T13:28:06.563" v="9"/>
          <pc:sldLayoutMkLst>
            <pc:docMk/>
            <pc:sldMasterMk cId="1022982894" sldId="2147483757"/>
            <pc:sldLayoutMk cId="2830724259" sldId="2147483746"/>
          </pc:sldLayoutMkLst>
        </pc:sldLayoutChg>
        <pc:sldLayoutChg chg="add del">
          <pc:chgData name="Axel Derbisz" userId="S::axel.derbisz@epitech.eu::0c384a2a-a38b-4e49-92d5-8f17970a7fe4" providerId="AD" clId="Web-{060BBD40-FE92-E5FF-0531-3E442253BA38}" dt="2020-03-18T13:28:06.563" v="9"/>
          <pc:sldLayoutMkLst>
            <pc:docMk/>
            <pc:sldMasterMk cId="1022982894" sldId="2147483757"/>
            <pc:sldLayoutMk cId="2342832371" sldId="2147483747"/>
          </pc:sldLayoutMkLst>
        </pc:sldLayoutChg>
        <pc:sldLayoutChg chg="add del">
          <pc:chgData name="Axel Derbisz" userId="S::axel.derbisz@epitech.eu::0c384a2a-a38b-4e49-92d5-8f17970a7fe4" providerId="AD" clId="Web-{060BBD40-FE92-E5FF-0531-3E442253BA38}" dt="2020-03-18T13:28:06.563" v="9"/>
          <pc:sldLayoutMkLst>
            <pc:docMk/>
            <pc:sldMasterMk cId="1022982894" sldId="2147483757"/>
            <pc:sldLayoutMk cId="2932719102" sldId="2147483748"/>
          </pc:sldLayoutMkLst>
        </pc:sldLayoutChg>
        <pc:sldLayoutChg chg="add del">
          <pc:chgData name="Axel Derbisz" userId="S::axel.derbisz@epitech.eu::0c384a2a-a38b-4e49-92d5-8f17970a7fe4" providerId="AD" clId="Web-{060BBD40-FE92-E5FF-0531-3E442253BA38}" dt="2020-03-18T13:28:06.563" v="9"/>
          <pc:sldLayoutMkLst>
            <pc:docMk/>
            <pc:sldMasterMk cId="1022982894" sldId="2147483757"/>
            <pc:sldLayoutMk cId="1592743362" sldId="2147483749"/>
          </pc:sldLayoutMkLst>
        </pc:sldLayoutChg>
        <pc:sldLayoutChg chg="add del">
          <pc:chgData name="Axel Derbisz" userId="S::axel.derbisz@epitech.eu::0c384a2a-a38b-4e49-92d5-8f17970a7fe4" providerId="AD" clId="Web-{060BBD40-FE92-E5FF-0531-3E442253BA38}" dt="2020-03-18T13:28:06.563" v="9"/>
          <pc:sldLayoutMkLst>
            <pc:docMk/>
            <pc:sldMasterMk cId="1022982894" sldId="2147483757"/>
            <pc:sldLayoutMk cId="2615476181" sldId="2147483750"/>
          </pc:sldLayoutMkLst>
        </pc:sldLayoutChg>
        <pc:sldLayoutChg chg="add del">
          <pc:chgData name="Axel Derbisz" userId="S::axel.derbisz@epitech.eu::0c384a2a-a38b-4e49-92d5-8f17970a7fe4" providerId="AD" clId="Web-{060BBD40-FE92-E5FF-0531-3E442253BA38}" dt="2020-03-18T13:28:06.563" v="9"/>
          <pc:sldLayoutMkLst>
            <pc:docMk/>
            <pc:sldMasterMk cId="1022982894" sldId="2147483757"/>
            <pc:sldLayoutMk cId="3090269537" sldId="2147483751"/>
          </pc:sldLayoutMkLst>
        </pc:sldLayoutChg>
        <pc:sldLayoutChg chg="add del">
          <pc:chgData name="Axel Derbisz" userId="S::axel.derbisz@epitech.eu::0c384a2a-a38b-4e49-92d5-8f17970a7fe4" providerId="AD" clId="Web-{060BBD40-FE92-E5FF-0531-3E442253BA38}" dt="2020-03-18T13:28:06.563" v="9"/>
          <pc:sldLayoutMkLst>
            <pc:docMk/>
            <pc:sldMasterMk cId="1022982894" sldId="2147483757"/>
            <pc:sldLayoutMk cId="1543492583" sldId="2147483752"/>
          </pc:sldLayoutMkLst>
        </pc:sldLayoutChg>
        <pc:sldLayoutChg chg="add del">
          <pc:chgData name="Axel Derbisz" userId="S::axel.derbisz@epitech.eu::0c384a2a-a38b-4e49-92d5-8f17970a7fe4" providerId="AD" clId="Web-{060BBD40-FE92-E5FF-0531-3E442253BA38}" dt="2020-03-18T13:28:06.563" v="9"/>
          <pc:sldLayoutMkLst>
            <pc:docMk/>
            <pc:sldMasterMk cId="1022982894" sldId="2147483757"/>
            <pc:sldLayoutMk cId="789079621" sldId="2147483753"/>
          </pc:sldLayoutMkLst>
        </pc:sldLayoutChg>
        <pc:sldLayoutChg chg="add del">
          <pc:chgData name="Axel Derbisz" userId="S::axel.derbisz@epitech.eu::0c384a2a-a38b-4e49-92d5-8f17970a7fe4" providerId="AD" clId="Web-{060BBD40-FE92-E5FF-0531-3E442253BA38}" dt="2020-03-18T13:28:06.563" v="9"/>
          <pc:sldLayoutMkLst>
            <pc:docMk/>
            <pc:sldMasterMk cId="1022982894" sldId="2147483757"/>
            <pc:sldLayoutMk cId="3973327879" sldId="2147483754"/>
          </pc:sldLayoutMkLst>
        </pc:sldLayoutChg>
        <pc:sldLayoutChg chg="add del">
          <pc:chgData name="Axel Derbisz" userId="S::axel.derbisz@epitech.eu::0c384a2a-a38b-4e49-92d5-8f17970a7fe4" providerId="AD" clId="Web-{060BBD40-FE92-E5FF-0531-3E442253BA38}" dt="2020-03-18T13:28:06.563" v="9"/>
          <pc:sldLayoutMkLst>
            <pc:docMk/>
            <pc:sldMasterMk cId="1022982894" sldId="2147483757"/>
            <pc:sldLayoutMk cId="760949435" sldId="2147483755"/>
          </pc:sldLayoutMkLst>
        </pc:sldLayoutChg>
        <pc:sldLayoutChg chg="add del">
          <pc:chgData name="Axel Derbisz" userId="S::axel.derbisz@epitech.eu::0c384a2a-a38b-4e49-92d5-8f17970a7fe4" providerId="AD" clId="Web-{060BBD40-FE92-E5FF-0531-3E442253BA38}" dt="2020-03-18T13:28:06.563" v="9"/>
          <pc:sldLayoutMkLst>
            <pc:docMk/>
            <pc:sldMasterMk cId="1022982894" sldId="2147483757"/>
            <pc:sldLayoutMk cId="1454948386" sldId="2147483756"/>
          </pc:sldLayoutMkLst>
        </pc:sldLayoutChg>
      </pc:sldMasterChg>
    </pc:docChg>
  </pc:docChgLst>
  <pc:docChgLst>
    <pc:chgData name="Axel Derbisz" userId="S::axel.derbisz@epitech.eu::0c384a2a-a38b-4e49-92d5-8f17970a7fe4" providerId="AD" clId="Web-{C58F1DB9-0A89-7653-F78F-A10A11C05629}"/>
    <pc:docChg chg="modSld">
      <pc:chgData name="Axel Derbisz" userId="S::axel.derbisz@epitech.eu::0c384a2a-a38b-4e49-92d5-8f17970a7fe4" providerId="AD" clId="Web-{C58F1DB9-0A89-7653-F78F-A10A11C05629}" dt="2020-12-02T15:23:33.674" v="0" actId="1076"/>
      <pc:docMkLst>
        <pc:docMk/>
      </pc:docMkLst>
      <pc:sldChg chg="modSp">
        <pc:chgData name="Axel Derbisz" userId="S::axel.derbisz@epitech.eu::0c384a2a-a38b-4e49-92d5-8f17970a7fe4" providerId="AD" clId="Web-{C58F1DB9-0A89-7653-F78F-A10A11C05629}" dt="2020-12-02T15:23:33.674" v="0" actId="1076"/>
        <pc:sldMkLst>
          <pc:docMk/>
          <pc:sldMk cId="1030350125" sldId="262"/>
        </pc:sldMkLst>
        <pc:spChg chg="mod">
          <ac:chgData name="Axel Derbisz" userId="S::axel.derbisz@epitech.eu::0c384a2a-a38b-4e49-92d5-8f17970a7fe4" providerId="AD" clId="Web-{C58F1DB9-0A89-7653-F78F-A10A11C05629}" dt="2020-12-02T15:23:33.674" v="0" actId="1076"/>
          <ac:spMkLst>
            <pc:docMk/>
            <pc:sldMk cId="1030350125" sldId="262"/>
            <ac:spMk id="24" creationId="{D838BC65-7502-4AF6-A194-3B30DD8F68DE}"/>
          </ac:spMkLst>
        </pc:spChg>
      </pc:sldChg>
    </pc:docChg>
  </pc:docChgLst>
  <pc:docChgLst>
    <pc:chgData name="Axel Derbisz" userId="S::axel.derbisz@epitech.eu::0c384a2a-a38b-4e49-92d5-8f17970a7fe4" providerId="AD" clId="Web-{A0A62753-EB62-0668-00F4-F07454397A23}"/>
    <pc:docChg chg="modSld">
      <pc:chgData name="Axel Derbisz" userId="S::axel.derbisz@epitech.eu::0c384a2a-a38b-4e49-92d5-8f17970a7fe4" providerId="AD" clId="Web-{A0A62753-EB62-0668-00F4-F07454397A23}" dt="2022-05-18T13:09:19.589" v="82" actId="20577"/>
      <pc:docMkLst>
        <pc:docMk/>
      </pc:docMkLst>
      <pc:sldChg chg="addSp delSp modSp">
        <pc:chgData name="Axel Derbisz" userId="S::axel.derbisz@epitech.eu::0c384a2a-a38b-4e49-92d5-8f17970a7fe4" providerId="AD" clId="Web-{A0A62753-EB62-0668-00F4-F07454397A23}" dt="2022-05-18T13:09:19.589" v="82" actId="20577"/>
        <pc:sldMkLst>
          <pc:docMk/>
          <pc:sldMk cId="979066716" sldId="257"/>
        </pc:sldMkLst>
        <pc:spChg chg="add mod">
          <ac:chgData name="Axel Derbisz" userId="S::axel.derbisz@epitech.eu::0c384a2a-a38b-4e49-92d5-8f17970a7fe4" providerId="AD" clId="Web-{A0A62753-EB62-0668-00F4-F07454397A23}" dt="2022-05-18T13:09:19.589" v="82" actId="20577"/>
          <ac:spMkLst>
            <pc:docMk/>
            <pc:sldMk cId="979066716" sldId="257"/>
            <ac:spMk id="7" creationId="{3654053C-7DA8-26C1-D979-1D4FE05A342F}"/>
          </ac:spMkLst>
        </pc:spChg>
        <pc:picChg chg="add del mod">
          <ac:chgData name="Axel Derbisz" userId="S::axel.derbisz@epitech.eu::0c384a2a-a38b-4e49-92d5-8f17970a7fe4" providerId="AD" clId="Web-{A0A62753-EB62-0668-00F4-F07454397A23}" dt="2022-05-18T13:00:40.795" v="2"/>
          <ac:picMkLst>
            <pc:docMk/>
            <pc:sldMk cId="979066716" sldId="257"/>
            <ac:picMk id="3" creationId="{27ED8843-895E-7F67-ACE3-63E27AE91293}"/>
          </ac:picMkLst>
        </pc:picChg>
        <pc:picChg chg="mod">
          <ac:chgData name="Axel Derbisz" userId="S::axel.derbisz@epitech.eu::0c384a2a-a38b-4e49-92d5-8f17970a7fe4" providerId="AD" clId="Web-{A0A62753-EB62-0668-00F4-F07454397A23}" dt="2022-05-18T13:05:55.568" v="12" actId="1076"/>
          <ac:picMkLst>
            <pc:docMk/>
            <pc:sldMk cId="979066716" sldId="257"/>
            <ac:picMk id="4" creationId="{05C1F20D-B334-6525-26B1-CE91EE5DE4DE}"/>
          </ac:picMkLst>
        </pc:picChg>
        <pc:picChg chg="add mod">
          <ac:chgData name="Axel Derbisz" userId="S::axel.derbisz@epitech.eu::0c384a2a-a38b-4e49-92d5-8f17970a7fe4" providerId="AD" clId="Web-{A0A62753-EB62-0668-00F4-F07454397A23}" dt="2022-05-18T13:05:53.459" v="11" actId="1076"/>
          <ac:picMkLst>
            <pc:docMk/>
            <pc:sldMk cId="979066716" sldId="257"/>
            <ac:picMk id="5" creationId="{F87EA602-C7BB-7BAB-1756-5C2B80ECB61E}"/>
          </ac:picMkLst>
        </pc:picChg>
        <pc:picChg chg="add mod">
          <ac:chgData name="Axel Derbisz" userId="S::axel.derbisz@epitech.eu::0c384a2a-a38b-4e49-92d5-8f17970a7fe4" providerId="AD" clId="Web-{A0A62753-EB62-0668-00F4-F07454397A23}" dt="2022-05-18T13:05:48.677" v="10" actId="1076"/>
          <ac:picMkLst>
            <pc:docMk/>
            <pc:sldMk cId="979066716" sldId="257"/>
            <ac:picMk id="6" creationId="{44A049E7-442C-4C3E-1442-2F8F61B8EAB7}"/>
          </ac:picMkLst>
        </pc:picChg>
      </pc:sldChg>
      <pc:sldChg chg="modSp">
        <pc:chgData name="Axel Derbisz" userId="S::axel.derbisz@epitech.eu::0c384a2a-a38b-4e49-92d5-8f17970a7fe4" providerId="AD" clId="Web-{A0A62753-EB62-0668-00F4-F07454397A23}" dt="2022-05-18T13:07:09.742" v="67" actId="20577"/>
        <pc:sldMkLst>
          <pc:docMk/>
          <pc:sldMk cId="1030350125" sldId="262"/>
        </pc:sldMkLst>
        <pc:spChg chg="mod">
          <ac:chgData name="Axel Derbisz" userId="S::axel.derbisz@epitech.eu::0c384a2a-a38b-4e49-92d5-8f17970a7fe4" providerId="AD" clId="Web-{A0A62753-EB62-0668-00F4-F07454397A23}" dt="2022-05-18T13:06:45.897" v="38" actId="20577"/>
          <ac:spMkLst>
            <pc:docMk/>
            <pc:sldMk cId="1030350125" sldId="262"/>
            <ac:spMk id="22" creationId="{B90FB1D8-A865-45B6-9C99-CAD4409446DD}"/>
          </ac:spMkLst>
        </pc:spChg>
        <pc:spChg chg="mod">
          <ac:chgData name="Axel Derbisz" userId="S::axel.derbisz@epitech.eu::0c384a2a-a38b-4e49-92d5-8f17970a7fe4" providerId="AD" clId="Web-{A0A62753-EB62-0668-00F4-F07454397A23}" dt="2022-05-18T13:06:59.726" v="51" actId="20577"/>
          <ac:spMkLst>
            <pc:docMk/>
            <pc:sldMk cId="1030350125" sldId="262"/>
            <ac:spMk id="24" creationId="{D838BC65-7502-4AF6-A194-3B30DD8F68DE}"/>
          </ac:spMkLst>
        </pc:spChg>
        <pc:spChg chg="mod">
          <ac:chgData name="Axel Derbisz" userId="S::axel.derbisz@epitech.eu::0c384a2a-a38b-4e49-92d5-8f17970a7fe4" providerId="AD" clId="Web-{A0A62753-EB62-0668-00F4-F07454397A23}" dt="2022-05-18T13:07:09.742" v="67" actId="20577"/>
          <ac:spMkLst>
            <pc:docMk/>
            <pc:sldMk cId="1030350125" sldId="262"/>
            <ac:spMk id="25" creationId="{BB6452C0-D4CD-467F-AE30-7096A28ED158}"/>
          </ac:spMkLst>
        </pc:spChg>
      </pc:sldChg>
    </pc:docChg>
  </pc:docChgLst>
  <pc:docChgLst>
    <pc:chgData name="Axel Derbisz" userId="S::axel.derbisz@epitech.eu::0c384a2a-a38b-4e49-92d5-8f17970a7fe4" providerId="AD" clId="Web-{018EADDD-FF7C-9EB3-D63B-1CD9F177C3CC}"/>
    <pc:docChg chg="modSld">
      <pc:chgData name="Axel Derbisz" userId="S::axel.derbisz@epitech.eu::0c384a2a-a38b-4e49-92d5-8f17970a7fe4" providerId="AD" clId="Web-{018EADDD-FF7C-9EB3-D63B-1CD9F177C3CC}" dt="2022-05-18T11:44:09.265" v="8" actId="1076"/>
      <pc:docMkLst>
        <pc:docMk/>
      </pc:docMkLst>
      <pc:sldChg chg="modSp">
        <pc:chgData name="Axel Derbisz" userId="S::axel.derbisz@epitech.eu::0c384a2a-a38b-4e49-92d5-8f17970a7fe4" providerId="AD" clId="Web-{018EADDD-FF7C-9EB3-D63B-1CD9F177C3CC}" dt="2022-05-18T11:42:21.823" v="4" actId="20577"/>
        <pc:sldMkLst>
          <pc:docMk/>
          <pc:sldMk cId="109857222" sldId="256"/>
        </pc:sldMkLst>
        <pc:spChg chg="mod">
          <ac:chgData name="Axel Derbisz" userId="S::axel.derbisz@epitech.eu::0c384a2a-a38b-4e49-92d5-8f17970a7fe4" providerId="AD" clId="Web-{018EADDD-FF7C-9EB3-D63B-1CD9F177C3CC}" dt="2022-05-18T11:42:21.823" v="4" actId="20577"/>
          <ac:spMkLst>
            <pc:docMk/>
            <pc:sldMk cId="109857222" sldId="256"/>
            <ac:spMk id="2" creationId="{00000000-0000-0000-0000-000000000000}"/>
          </ac:spMkLst>
        </pc:spChg>
      </pc:sldChg>
      <pc:sldChg chg="addSp delSp modSp">
        <pc:chgData name="Axel Derbisz" userId="S::axel.derbisz@epitech.eu::0c384a2a-a38b-4e49-92d5-8f17970a7fe4" providerId="AD" clId="Web-{018EADDD-FF7C-9EB3-D63B-1CD9F177C3CC}" dt="2022-05-18T11:44:09.265" v="8" actId="1076"/>
        <pc:sldMkLst>
          <pc:docMk/>
          <pc:sldMk cId="979066716" sldId="257"/>
        </pc:sldMkLst>
        <pc:picChg chg="del">
          <ac:chgData name="Axel Derbisz" userId="S::axel.derbisz@epitech.eu::0c384a2a-a38b-4e49-92d5-8f17970a7fe4" providerId="AD" clId="Web-{018EADDD-FF7C-9EB3-D63B-1CD9F177C3CC}" dt="2022-05-18T11:42:25.745" v="5"/>
          <ac:picMkLst>
            <pc:docMk/>
            <pc:sldMk cId="979066716" sldId="257"/>
            <ac:picMk id="3" creationId="{96B48D8E-F461-07D2-7D3F-BF63BD002801}"/>
          </ac:picMkLst>
        </pc:picChg>
        <pc:picChg chg="add mod">
          <ac:chgData name="Axel Derbisz" userId="S::axel.derbisz@epitech.eu::0c384a2a-a38b-4e49-92d5-8f17970a7fe4" providerId="AD" clId="Web-{018EADDD-FF7C-9EB3-D63B-1CD9F177C3CC}" dt="2022-05-18T11:44:09.265" v="8" actId="1076"/>
          <ac:picMkLst>
            <pc:docMk/>
            <pc:sldMk cId="979066716" sldId="257"/>
            <ac:picMk id="4" creationId="{05C1F20D-B334-6525-26B1-CE91EE5DE4DE}"/>
          </ac:picMkLst>
        </pc:picChg>
      </pc:sldChg>
    </pc:docChg>
  </pc:docChgLst>
  <pc:docChgLst>
    <pc:chgData name="Axel Derbisz" userId="S::axel.derbisz@epitech.eu::0c384a2a-a38b-4e49-92d5-8f17970a7fe4" providerId="AD" clId="Web-{31A45562-08DA-25F8-6E3E-44025A63714A}"/>
    <pc:docChg chg="addSld delSld modSld">
      <pc:chgData name="Axel Derbisz" userId="S::axel.derbisz@epitech.eu::0c384a2a-a38b-4e49-92d5-8f17970a7fe4" providerId="AD" clId="Web-{31A45562-08DA-25F8-6E3E-44025A63714A}" dt="2021-01-20T15:45:37.647" v="87" actId="20577"/>
      <pc:docMkLst>
        <pc:docMk/>
      </pc:docMkLst>
      <pc:sldChg chg="modSp">
        <pc:chgData name="Axel Derbisz" userId="S::axel.derbisz@epitech.eu::0c384a2a-a38b-4e49-92d5-8f17970a7fe4" providerId="AD" clId="Web-{31A45562-08DA-25F8-6E3E-44025A63714A}" dt="2021-01-20T15:45:37.647" v="87" actId="20577"/>
        <pc:sldMkLst>
          <pc:docMk/>
          <pc:sldMk cId="109857222" sldId="256"/>
        </pc:sldMkLst>
        <pc:spChg chg="mod">
          <ac:chgData name="Axel Derbisz" userId="S::axel.derbisz@epitech.eu::0c384a2a-a38b-4e49-92d5-8f17970a7fe4" providerId="AD" clId="Web-{31A45562-08DA-25F8-6E3E-44025A63714A}" dt="2021-01-20T14:17:15.567" v="3" actId="20577"/>
          <ac:spMkLst>
            <pc:docMk/>
            <pc:sldMk cId="109857222" sldId="256"/>
            <ac:spMk id="2" creationId="{00000000-0000-0000-0000-000000000000}"/>
          </ac:spMkLst>
        </pc:spChg>
        <pc:spChg chg="mod">
          <ac:chgData name="Axel Derbisz" userId="S::axel.derbisz@epitech.eu::0c384a2a-a38b-4e49-92d5-8f17970a7fe4" providerId="AD" clId="Web-{31A45562-08DA-25F8-6E3E-44025A63714A}" dt="2021-01-20T15:45:37.647" v="87" actId="20577"/>
          <ac:spMkLst>
            <pc:docMk/>
            <pc:sldMk cId="109857222" sldId="256"/>
            <ac:spMk id="3" creationId="{00000000-0000-0000-0000-000000000000}"/>
          </ac:spMkLst>
        </pc:spChg>
      </pc:sldChg>
      <pc:sldChg chg="addSp delSp modSp">
        <pc:chgData name="Axel Derbisz" userId="S::axel.derbisz@epitech.eu::0c384a2a-a38b-4e49-92d5-8f17970a7fe4" providerId="AD" clId="Web-{31A45562-08DA-25F8-6E3E-44025A63714A}" dt="2021-01-20T15:27:53.958" v="51" actId="1076"/>
        <pc:sldMkLst>
          <pc:docMk/>
          <pc:sldMk cId="979066716" sldId="257"/>
        </pc:sldMkLst>
        <pc:spChg chg="add del mod">
          <ac:chgData name="Axel Derbisz" userId="S::axel.derbisz@epitech.eu::0c384a2a-a38b-4e49-92d5-8f17970a7fe4" providerId="AD" clId="Web-{31A45562-08DA-25F8-6E3E-44025A63714A}" dt="2021-01-20T15:26:37.379" v="42"/>
          <ac:spMkLst>
            <pc:docMk/>
            <pc:sldMk cId="979066716" sldId="257"/>
            <ac:spMk id="5" creationId="{9112D0E1-3CE9-4A7D-9567-B5EE1A434B22}"/>
          </ac:spMkLst>
        </pc:spChg>
        <pc:picChg chg="del">
          <ac:chgData name="Axel Derbisz" userId="S::axel.derbisz@epitech.eu::0c384a2a-a38b-4e49-92d5-8f17970a7fe4" providerId="AD" clId="Web-{31A45562-08DA-25F8-6E3E-44025A63714A}" dt="2021-01-20T15:26:03.097" v="41"/>
          <ac:picMkLst>
            <pc:docMk/>
            <pc:sldMk cId="979066716" sldId="257"/>
            <ac:picMk id="4" creationId="{04C753D9-21C9-4DB4-82F2-C780004B1C67}"/>
          </ac:picMkLst>
        </pc:picChg>
        <pc:picChg chg="add mod ord">
          <ac:chgData name="Axel Derbisz" userId="S::axel.derbisz@epitech.eu::0c384a2a-a38b-4e49-92d5-8f17970a7fe4" providerId="AD" clId="Web-{31A45562-08DA-25F8-6E3E-44025A63714A}" dt="2021-01-20T15:26:41.738" v="43" actId="1076"/>
          <ac:picMkLst>
            <pc:docMk/>
            <pc:sldMk cId="979066716" sldId="257"/>
            <ac:picMk id="6" creationId="{624F1251-6EC8-4693-9988-BB8D366650C5}"/>
          </ac:picMkLst>
        </pc:picChg>
        <pc:picChg chg="add del mod">
          <ac:chgData name="Axel Derbisz" userId="S::axel.derbisz@epitech.eu::0c384a2a-a38b-4e49-92d5-8f17970a7fe4" providerId="AD" clId="Web-{31A45562-08DA-25F8-6E3E-44025A63714A}" dt="2021-01-20T15:27:30.630" v="45"/>
          <ac:picMkLst>
            <pc:docMk/>
            <pc:sldMk cId="979066716" sldId="257"/>
            <ac:picMk id="7" creationId="{8BE8112E-4288-43CE-A463-2E3044A8E890}"/>
          </ac:picMkLst>
        </pc:picChg>
        <pc:picChg chg="add mod">
          <ac:chgData name="Axel Derbisz" userId="S::axel.derbisz@epitech.eu::0c384a2a-a38b-4e49-92d5-8f17970a7fe4" providerId="AD" clId="Web-{31A45562-08DA-25F8-6E3E-44025A63714A}" dt="2021-01-20T15:27:53.958" v="51" actId="1076"/>
          <ac:picMkLst>
            <pc:docMk/>
            <pc:sldMk cId="979066716" sldId="257"/>
            <ac:picMk id="8" creationId="{F42B24F1-9B89-4D3C-984B-730C2C75C398}"/>
          </ac:picMkLst>
        </pc:picChg>
      </pc:sldChg>
      <pc:sldChg chg="addSp delSp modSp">
        <pc:chgData name="Axel Derbisz" userId="S::axel.derbisz@epitech.eu::0c384a2a-a38b-4e49-92d5-8f17970a7fe4" providerId="AD" clId="Web-{31A45562-08DA-25F8-6E3E-44025A63714A}" dt="2021-01-20T15:32:54.432" v="80" actId="1076"/>
        <pc:sldMkLst>
          <pc:docMk/>
          <pc:sldMk cId="173731607" sldId="258"/>
        </pc:sldMkLst>
        <pc:spChg chg="add del mod">
          <ac:chgData name="Axel Derbisz" userId="S::axel.derbisz@epitech.eu::0c384a2a-a38b-4e49-92d5-8f17970a7fe4" providerId="AD" clId="Web-{31A45562-08DA-25F8-6E3E-44025A63714A}" dt="2021-01-20T15:28:33.084" v="53"/>
          <ac:spMkLst>
            <pc:docMk/>
            <pc:sldMk cId="173731607" sldId="258"/>
            <ac:spMk id="4" creationId="{C4BEC8B6-9F0E-4783-8119-A85C00BBB7B2}"/>
          </ac:spMkLst>
        </pc:spChg>
        <pc:spChg chg="add del mod">
          <ac:chgData name="Axel Derbisz" userId="S::axel.derbisz@epitech.eu::0c384a2a-a38b-4e49-92d5-8f17970a7fe4" providerId="AD" clId="Web-{31A45562-08DA-25F8-6E3E-44025A63714A}" dt="2021-01-20T15:31:57.884" v="69"/>
          <ac:spMkLst>
            <pc:docMk/>
            <pc:sldMk cId="173731607" sldId="258"/>
            <ac:spMk id="8" creationId="{A84AC8BC-5D10-4AB1-ADFD-27FA84AB446E}"/>
          </ac:spMkLst>
        </pc:spChg>
        <pc:spChg chg="add del mod">
          <ac:chgData name="Axel Derbisz" userId="S::axel.derbisz@epitech.eu::0c384a2a-a38b-4e49-92d5-8f17970a7fe4" providerId="AD" clId="Web-{31A45562-08DA-25F8-6E3E-44025A63714A}" dt="2021-01-20T15:32:45.728" v="77"/>
          <ac:spMkLst>
            <pc:docMk/>
            <pc:sldMk cId="173731607" sldId="258"/>
            <ac:spMk id="10" creationId="{D7FF42DB-32C7-4D39-9B01-580E1AE93710}"/>
          </ac:spMkLst>
        </pc:spChg>
        <pc:spChg chg="add del mod">
          <ac:chgData name="Axel Derbisz" userId="S::axel.derbisz@epitech.eu::0c384a2a-a38b-4e49-92d5-8f17970a7fe4" providerId="AD" clId="Web-{31A45562-08DA-25F8-6E3E-44025A63714A}" dt="2021-01-20T15:32:51.260" v="79"/>
          <ac:spMkLst>
            <pc:docMk/>
            <pc:sldMk cId="173731607" sldId="258"/>
            <ac:spMk id="13" creationId="{73B25073-FC16-4D9D-8DF6-1D85B119B401}"/>
          </ac:spMkLst>
        </pc:spChg>
        <pc:picChg chg="del">
          <ac:chgData name="Axel Derbisz" userId="S::axel.derbisz@epitech.eu::0c384a2a-a38b-4e49-92d5-8f17970a7fe4" providerId="AD" clId="Web-{31A45562-08DA-25F8-6E3E-44025A63714A}" dt="2021-01-20T15:28:12.865" v="52"/>
          <ac:picMkLst>
            <pc:docMk/>
            <pc:sldMk cId="173731607" sldId="258"/>
            <ac:picMk id="5" creationId="{4DE3D783-0FD5-4924-8F49-7919FF0298D7}"/>
          </ac:picMkLst>
        </pc:picChg>
        <pc:picChg chg="add del mod ord">
          <ac:chgData name="Axel Derbisz" userId="S::axel.derbisz@epitech.eu::0c384a2a-a38b-4e49-92d5-8f17970a7fe4" providerId="AD" clId="Web-{31A45562-08DA-25F8-6E3E-44025A63714A}" dt="2021-01-20T15:32:14.150" v="76"/>
          <ac:picMkLst>
            <pc:docMk/>
            <pc:sldMk cId="173731607" sldId="258"/>
            <ac:picMk id="6" creationId="{F41B52C6-5E97-4E8C-8FE3-5652CC0909FB}"/>
          </ac:picMkLst>
        </pc:picChg>
        <pc:picChg chg="add del mod ord">
          <ac:chgData name="Axel Derbisz" userId="S::axel.derbisz@epitech.eu::0c384a2a-a38b-4e49-92d5-8f17970a7fe4" providerId="AD" clId="Web-{31A45562-08DA-25F8-6E3E-44025A63714A}" dt="2021-01-20T15:32:47.150" v="78"/>
          <ac:picMkLst>
            <pc:docMk/>
            <pc:sldMk cId="173731607" sldId="258"/>
            <ac:picMk id="11" creationId="{F56058B4-A74A-4BF4-B74E-387999664A21}"/>
          </ac:picMkLst>
        </pc:picChg>
        <pc:picChg chg="add mod ord">
          <ac:chgData name="Axel Derbisz" userId="S::axel.derbisz@epitech.eu::0c384a2a-a38b-4e49-92d5-8f17970a7fe4" providerId="AD" clId="Web-{31A45562-08DA-25F8-6E3E-44025A63714A}" dt="2021-01-20T15:32:54.432" v="80" actId="1076"/>
          <ac:picMkLst>
            <pc:docMk/>
            <pc:sldMk cId="173731607" sldId="258"/>
            <ac:picMk id="14" creationId="{72BA5A70-8AC3-469B-BA11-6C86820B3246}"/>
          </ac:picMkLst>
        </pc:picChg>
      </pc:sldChg>
      <pc:sldChg chg="addSp modSp">
        <pc:chgData name="Axel Derbisz" userId="S::axel.derbisz@epitech.eu::0c384a2a-a38b-4e49-92d5-8f17970a7fe4" providerId="AD" clId="Web-{31A45562-08DA-25F8-6E3E-44025A63714A}" dt="2021-01-20T14:20:15.743" v="40"/>
        <pc:sldMkLst>
          <pc:docMk/>
          <pc:sldMk cId="1030350125" sldId="262"/>
        </pc:sldMkLst>
        <pc:spChg chg="add mod">
          <ac:chgData name="Axel Derbisz" userId="S::axel.derbisz@epitech.eu::0c384a2a-a38b-4e49-92d5-8f17970a7fe4" providerId="AD" clId="Web-{31A45562-08DA-25F8-6E3E-44025A63714A}" dt="2021-01-20T14:20:15.743" v="40"/>
          <ac:spMkLst>
            <pc:docMk/>
            <pc:sldMk cId="1030350125" sldId="262"/>
            <ac:spMk id="3" creationId="{1CEDA89B-015B-4032-A5DD-429EE108A2E2}"/>
          </ac:spMkLst>
        </pc:spChg>
        <pc:spChg chg="mod">
          <ac:chgData name="Axel Derbisz" userId="S::axel.derbisz@epitech.eu::0c384a2a-a38b-4e49-92d5-8f17970a7fe4" providerId="AD" clId="Web-{31A45562-08DA-25F8-6E3E-44025A63714A}" dt="2021-01-20T14:17:58.302" v="21" actId="20577"/>
          <ac:spMkLst>
            <pc:docMk/>
            <pc:sldMk cId="1030350125" sldId="262"/>
            <ac:spMk id="22" creationId="{B90FB1D8-A865-45B6-9C99-CAD4409446DD}"/>
          </ac:spMkLst>
        </pc:spChg>
        <pc:spChg chg="mod">
          <ac:chgData name="Axel Derbisz" userId="S::axel.derbisz@epitech.eu::0c384a2a-a38b-4e49-92d5-8f17970a7fe4" providerId="AD" clId="Web-{31A45562-08DA-25F8-6E3E-44025A63714A}" dt="2021-01-20T14:18:54.085" v="35" actId="1076"/>
          <ac:spMkLst>
            <pc:docMk/>
            <pc:sldMk cId="1030350125" sldId="262"/>
            <ac:spMk id="24" creationId="{D838BC65-7502-4AF6-A194-3B30DD8F68DE}"/>
          </ac:spMkLst>
        </pc:spChg>
        <pc:spChg chg="mod">
          <ac:chgData name="Axel Derbisz" userId="S::axel.derbisz@epitech.eu::0c384a2a-a38b-4e49-92d5-8f17970a7fe4" providerId="AD" clId="Web-{31A45562-08DA-25F8-6E3E-44025A63714A}" dt="2021-01-20T14:18:46.944" v="34" actId="20577"/>
          <ac:spMkLst>
            <pc:docMk/>
            <pc:sldMk cId="1030350125" sldId="262"/>
            <ac:spMk id="25" creationId="{BB6452C0-D4CD-467F-AE30-7096A28ED158}"/>
          </ac:spMkLst>
        </pc:spChg>
      </pc:sldChg>
      <pc:sldChg chg="modSp new del">
        <pc:chgData name="Axel Derbisz" userId="S::axel.derbisz@epitech.eu::0c384a2a-a38b-4e49-92d5-8f17970a7fe4" providerId="AD" clId="Web-{31A45562-08DA-25F8-6E3E-44025A63714A}" dt="2021-01-20T15:29:27.960" v="63"/>
        <pc:sldMkLst>
          <pc:docMk/>
          <pc:sldMk cId="482450450" sldId="263"/>
        </pc:sldMkLst>
        <pc:spChg chg="mod">
          <ac:chgData name="Axel Derbisz" userId="S::axel.derbisz@epitech.eu::0c384a2a-a38b-4e49-92d5-8f17970a7fe4" providerId="AD" clId="Web-{31A45562-08DA-25F8-6E3E-44025A63714A}" dt="2021-01-20T15:29:15.928" v="61" actId="20577"/>
          <ac:spMkLst>
            <pc:docMk/>
            <pc:sldMk cId="482450450" sldId="263"/>
            <ac:spMk id="2" creationId="{0F47E25B-6F30-4914-AA65-15FFEC37C4A7}"/>
          </ac:spMkLst>
        </pc:spChg>
        <pc:spChg chg="mod">
          <ac:chgData name="Axel Derbisz" userId="S::axel.derbisz@epitech.eu::0c384a2a-a38b-4e49-92d5-8f17970a7fe4" providerId="AD" clId="Web-{31A45562-08DA-25F8-6E3E-44025A63714A}" dt="2021-01-20T15:29:00.647" v="58" actId="20577"/>
          <ac:spMkLst>
            <pc:docMk/>
            <pc:sldMk cId="482450450" sldId="263"/>
            <ac:spMk id="3" creationId="{303341A7-D746-4B84-A672-C5A98408658D}"/>
          </ac:spMkLst>
        </pc:spChg>
      </pc:sldChg>
      <pc:sldChg chg="addSp delSp modSp add replId">
        <pc:chgData name="Axel Derbisz" userId="S::axel.derbisz@epitech.eu::0c384a2a-a38b-4e49-92d5-8f17970a7fe4" providerId="AD" clId="Web-{31A45562-08DA-25F8-6E3E-44025A63714A}" dt="2021-01-20T15:32:09.994" v="75" actId="1076"/>
        <pc:sldMkLst>
          <pc:docMk/>
          <pc:sldMk cId="557573835" sldId="264"/>
        </pc:sldMkLst>
        <pc:spChg chg="mod">
          <ac:chgData name="Axel Derbisz" userId="S::axel.derbisz@epitech.eu::0c384a2a-a38b-4e49-92d5-8f17970a7fe4" providerId="AD" clId="Web-{31A45562-08DA-25F8-6E3E-44025A63714A}" dt="2021-01-20T15:29:31.882" v="64" actId="20577"/>
          <ac:spMkLst>
            <pc:docMk/>
            <pc:sldMk cId="557573835" sldId="264"/>
            <ac:spMk id="2" creationId="{6B0E55BA-6883-42E1-8275-D53BB17E32CF}"/>
          </ac:spMkLst>
        </pc:spChg>
        <pc:spChg chg="add del mod">
          <ac:chgData name="Axel Derbisz" userId="S::axel.derbisz@epitech.eu::0c384a2a-a38b-4e49-92d5-8f17970a7fe4" providerId="AD" clId="Web-{31A45562-08DA-25F8-6E3E-44025A63714A}" dt="2021-01-20T15:32:05.197" v="74"/>
          <ac:spMkLst>
            <pc:docMk/>
            <pc:sldMk cId="557573835" sldId="264"/>
            <ac:spMk id="5" creationId="{2FDFFE3C-8597-4F61-BAB7-AB5F663B25B1}"/>
          </ac:spMkLst>
        </pc:spChg>
        <pc:picChg chg="add del">
          <ac:chgData name="Axel Derbisz" userId="S::axel.derbisz@epitech.eu::0c384a2a-a38b-4e49-92d5-8f17970a7fe4" providerId="AD" clId="Web-{31A45562-08DA-25F8-6E3E-44025A63714A}" dt="2021-01-20T15:32:02.915" v="73"/>
          <ac:picMkLst>
            <pc:docMk/>
            <pc:sldMk cId="557573835" sldId="264"/>
            <ac:picMk id="4" creationId="{577C8EA6-6B10-4445-A6B0-FF95B9D265B5}"/>
          </ac:picMkLst>
        </pc:picChg>
        <pc:picChg chg="add del mod ord">
          <ac:chgData name="Axel Derbisz" userId="S::axel.derbisz@epitech.eu::0c384a2a-a38b-4e49-92d5-8f17970a7fe4" providerId="AD" clId="Web-{31A45562-08DA-25F8-6E3E-44025A63714A}" dt="2021-01-20T15:32:09.994" v="75" actId="1076"/>
          <ac:picMkLst>
            <pc:docMk/>
            <pc:sldMk cId="557573835" sldId="264"/>
            <ac:picMk id="6" creationId="{F5FC7E47-6EE5-4A3A-9488-D9029D664453}"/>
          </ac:picMkLst>
        </pc:picChg>
      </pc:sldChg>
    </pc:docChg>
  </pc:docChgLst>
  <pc:docChgLst>
    <pc:chgData name="Axel Derbisz" userId="S::axel.derbisz@epitech.eu::0c384a2a-a38b-4e49-92d5-8f17970a7fe4" providerId="AD" clId="Web-{A93A7086-0FAC-479B-8DBC-B366287DB210}"/>
    <pc:docChg chg="modSld">
      <pc:chgData name="Axel Derbisz" userId="S::axel.derbisz@epitech.eu::0c384a2a-a38b-4e49-92d5-8f17970a7fe4" providerId="AD" clId="Web-{A93A7086-0FAC-479B-8DBC-B366287DB210}" dt="2022-03-15T16:56:15.028" v="27" actId="20577"/>
      <pc:docMkLst>
        <pc:docMk/>
      </pc:docMkLst>
      <pc:sldChg chg="modSp">
        <pc:chgData name="Axel Derbisz" userId="S::axel.derbisz@epitech.eu::0c384a2a-a38b-4e49-92d5-8f17970a7fe4" providerId="AD" clId="Web-{A93A7086-0FAC-479B-8DBC-B366287DB210}" dt="2022-03-15T16:51:47.083" v="4" actId="20577"/>
        <pc:sldMkLst>
          <pc:docMk/>
          <pc:sldMk cId="109857222" sldId="256"/>
        </pc:sldMkLst>
        <pc:spChg chg="mod">
          <ac:chgData name="Axel Derbisz" userId="S::axel.derbisz@epitech.eu::0c384a2a-a38b-4e49-92d5-8f17970a7fe4" providerId="AD" clId="Web-{A93A7086-0FAC-479B-8DBC-B366287DB210}" dt="2022-03-15T16:51:35.036" v="1" actId="20577"/>
          <ac:spMkLst>
            <pc:docMk/>
            <pc:sldMk cId="109857222" sldId="256"/>
            <ac:spMk id="2" creationId="{00000000-0000-0000-0000-000000000000}"/>
          </ac:spMkLst>
        </pc:spChg>
        <pc:spChg chg="mod">
          <ac:chgData name="Axel Derbisz" userId="S::axel.derbisz@epitech.eu::0c384a2a-a38b-4e49-92d5-8f17970a7fe4" providerId="AD" clId="Web-{A93A7086-0FAC-479B-8DBC-B366287DB210}" dt="2022-03-15T16:51:47.083" v="4" actId="20577"/>
          <ac:spMkLst>
            <pc:docMk/>
            <pc:sldMk cId="109857222" sldId="256"/>
            <ac:spMk id="3" creationId="{00000000-0000-0000-0000-000000000000}"/>
          </ac:spMkLst>
        </pc:spChg>
      </pc:sldChg>
      <pc:sldChg chg="addSp delSp modSp">
        <pc:chgData name="Axel Derbisz" userId="S::axel.derbisz@epitech.eu::0c384a2a-a38b-4e49-92d5-8f17970a7fe4" providerId="AD" clId="Web-{A93A7086-0FAC-479B-8DBC-B366287DB210}" dt="2022-03-15T16:53:11.914" v="13" actId="1076"/>
        <pc:sldMkLst>
          <pc:docMk/>
          <pc:sldMk cId="979066716" sldId="257"/>
        </pc:sldMkLst>
        <pc:spChg chg="mod">
          <ac:chgData name="Axel Derbisz" userId="S::axel.derbisz@epitech.eu::0c384a2a-a38b-4e49-92d5-8f17970a7fe4" providerId="AD" clId="Web-{A93A7086-0FAC-479B-8DBC-B366287DB210}" dt="2022-03-15T16:51:55.209" v="8" actId="20577"/>
          <ac:spMkLst>
            <pc:docMk/>
            <pc:sldMk cId="979066716" sldId="257"/>
            <ac:spMk id="2" creationId="{A495A540-7568-4F64-BC78-0BA0B9A3BD8A}"/>
          </ac:spMkLst>
        </pc:spChg>
        <pc:picChg chg="del">
          <ac:chgData name="Axel Derbisz" userId="S::axel.derbisz@epitech.eu::0c384a2a-a38b-4e49-92d5-8f17970a7fe4" providerId="AD" clId="Web-{A93A7086-0FAC-479B-8DBC-B366287DB210}" dt="2022-03-15T16:52:34.444" v="9"/>
          <ac:picMkLst>
            <pc:docMk/>
            <pc:sldMk cId="979066716" sldId="257"/>
            <ac:picMk id="3" creationId="{C1B75603-EBA9-4DD2-9284-2AC079EBF54D}"/>
          </ac:picMkLst>
        </pc:picChg>
        <pc:picChg chg="add mod">
          <ac:chgData name="Axel Derbisz" userId="S::axel.derbisz@epitech.eu::0c384a2a-a38b-4e49-92d5-8f17970a7fe4" providerId="AD" clId="Web-{A93A7086-0FAC-479B-8DBC-B366287DB210}" dt="2022-03-15T16:53:11.914" v="13" actId="1076"/>
          <ac:picMkLst>
            <pc:docMk/>
            <pc:sldMk cId="979066716" sldId="257"/>
            <ac:picMk id="4" creationId="{10EB4ED2-5134-46FC-9AB4-A847812C6905}"/>
          </ac:picMkLst>
        </pc:picChg>
      </pc:sldChg>
      <pc:sldChg chg="modSp">
        <pc:chgData name="Axel Derbisz" userId="S::axel.derbisz@epitech.eu::0c384a2a-a38b-4e49-92d5-8f17970a7fe4" providerId="AD" clId="Web-{A93A7086-0FAC-479B-8DBC-B366287DB210}" dt="2022-03-15T16:56:15.028" v="27" actId="20577"/>
        <pc:sldMkLst>
          <pc:docMk/>
          <pc:sldMk cId="1030350125" sldId="262"/>
        </pc:sldMkLst>
        <pc:spChg chg="mod">
          <ac:chgData name="Axel Derbisz" userId="S::axel.derbisz@epitech.eu::0c384a2a-a38b-4e49-92d5-8f17970a7fe4" providerId="AD" clId="Web-{A93A7086-0FAC-479B-8DBC-B366287DB210}" dt="2022-03-15T16:56:15.028" v="27" actId="20577"/>
          <ac:spMkLst>
            <pc:docMk/>
            <pc:sldMk cId="1030350125" sldId="262"/>
            <ac:spMk id="26" creationId="{87D92092-2B0F-4635-9BC4-0FBE885D952D}"/>
          </ac:spMkLst>
        </pc:spChg>
        <pc:spChg chg="mod">
          <ac:chgData name="Axel Derbisz" userId="S::axel.derbisz@epitech.eu::0c384a2a-a38b-4e49-92d5-8f17970a7fe4" providerId="AD" clId="Web-{A93A7086-0FAC-479B-8DBC-B366287DB210}" dt="2022-03-15T16:55:42.668" v="21" actId="20577"/>
          <ac:spMkLst>
            <pc:docMk/>
            <pc:sldMk cId="1030350125" sldId="262"/>
            <ac:spMk id="29" creationId="{95B854BE-0341-4397-84E9-791E7F950B3E}"/>
          </ac:spMkLst>
        </pc:spChg>
      </pc:sldChg>
    </pc:docChg>
  </pc:docChgLst>
  <pc:docChgLst>
    <pc:chgData name="Axel Derbisz" userId="S::axel.derbisz@epitech.eu::0c384a2a-a38b-4e49-92d5-8f17970a7fe4" providerId="AD" clId="Web-{D0AE8F53-9FA8-42E1-A09C-D75C26EB97F2}"/>
    <pc:docChg chg="modSld">
      <pc:chgData name="Axel Derbisz" userId="S::axel.derbisz@epitech.eu::0c384a2a-a38b-4e49-92d5-8f17970a7fe4" providerId="AD" clId="Web-{D0AE8F53-9FA8-42E1-A09C-D75C26EB97F2}" dt="2021-04-16T08:02:46.536" v="33" actId="20577"/>
      <pc:docMkLst>
        <pc:docMk/>
      </pc:docMkLst>
      <pc:sldChg chg="modSp">
        <pc:chgData name="Axel Derbisz" userId="S::axel.derbisz@epitech.eu::0c384a2a-a38b-4e49-92d5-8f17970a7fe4" providerId="AD" clId="Web-{D0AE8F53-9FA8-42E1-A09C-D75C26EB97F2}" dt="2021-04-16T08:02:46.536" v="33" actId="20577"/>
        <pc:sldMkLst>
          <pc:docMk/>
          <pc:sldMk cId="109857222" sldId="256"/>
        </pc:sldMkLst>
        <pc:spChg chg="mod">
          <ac:chgData name="Axel Derbisz" userId="S::axel.derbisz@epitech.eu::0c384a2a-a38b-4e49-92d5-8f17970a7fe4" providerId="AD" clId="Web-{D0AE8F53-9FA8-42E1-A09C-D75C26EB97F2}" dt="2021-04-16T07:41:30.870" v="9" actId="20577"/>
          <ac:spMkLst>
            <pc:docMk/>
            <pc:sldMk cId="109857222" sldId="256"/>
            <ac:spMk id="2" creationId="{00000000-0000-0000-0000-000000000000}"/>
          </ac:spMkLst>
        </pc:spChg>
        <pc:spChg chg="mod">
          <ac:chgData name="Axel Derbisz" userId="S::axel.derbisz@epitech.eu::0c384a2a-a38b-4e49-92d5-8f17970a7fe4" providerId="AD" clId="Web-{D0AE8F53-9FA8-42E1-A09C-D75C26EB97F2}" dt="2021-04-16T08:02:46.536" v="33" actId="20577"/>
          <ac:spMkLst>
            <pc:docMk/>
            <pc:sldMk cId="109857222" sldId="256"/>
            <ac:spMk id="3" creationId="{00000000-0000-0000-0000-000000000000}"/>
          </ac:spMkLst>
        </pc:spChg>
      </pc:sldChg>
      <pc:sldChg chg="addSp delSp modSp">
        <pc:chgData name="Axel Derbisz" userId="S::axel.derbisz@epitech.eu::0c384a2a-a38b-4e49-92d5-8f17970a7fe4" providerId="AD" clId="Web-{D0AE8F53-9FA8-42E1-A09C-D75C26EB97F2}" dt="2021-04-16T07:47:22.549" v="19" actId="20577"/>
        <pc:sldMkLst>
          <pc:docMk/>
          <pc:sldMk cId="979066716" sldId="257"/>
        </pc:sldMkLst>
        <pc:spChg chg="mod">
          <ac:chgData name="Axel Derbisz" userId="S::axel.derbisz@epitech.eu::0c384a2a-a38b-4e49-92d5-8f17970a7fe4" providerId="AD" clId="Web-{D0AE8F53-9FA8-42E1-A09C-D75C26EB97F2}" dt="2021-04-16T07:47:22.549" v="19" actId="20577"/>
          <ac:spMkLst>
            <pc:docMk/>
            <pc:sldMk cId="979066716" sldId="257"/>
            <ac:spMk id="2" creationId="{A495A540-7568-4F64-BC78-0BA0B9A3BD8A}"/>
          </ac:spMkLst>
        </pc:spChg>
        <pc:picChg chg="add mod">
          <ac:chgData name="Axel Derbisz" userId="S::axel.derbisz@epitech.eu::0c384a2a-a38b-4e49-92d5-8f17970a7fe4" providerId="AD" clId="Web-{D0AE8F53-9FA8-42E1-A09C-D75C26EB97F2}" dt="2021-04-16T07:47:17.220" v="18" actId="14100"/>
          <ac:picMkLst>
            <pc:docMk/>
            <pc:sldMk cId="979066716" sldId="257"/>
            <ac:picMk id="3" creationId="{C1B75603-EBA9-4DD2-9284-2AC079EBF54D}"/>
          </ac:picMkLst>
        </pc:picChg>
        <pc:picChg chg="del">
          <ac:chgData name="Axel Derbisz" userId="S::axel.derbisz@epitech.eu::0c384a2a-a38b-4e49-92d5-8f17970a7fe4" providerId="AD" clId="Web-{D0AE8F53-9FA8-42E1-A09C-D75C26EB97F2}" dt="2021-04-16T07:46:59.236" v="10"/>
          <ac:picMkLst>
            <pc:docMk/>
            <pc:sldMk cId="979066716" sldId="257"/>
            <ac:picMk id="5" creationId="{6849D0D1-FA3A-4BBA-9BC8-D22CF988BCCB}"/>
          </ac:picMkLst>
        </pc:picChg>
      </pc:sldChg>
    </pc:docChg>
  </pc:docChgLst>
  <pc:docChgLst>
    <pc:chgData name="Axel Derbisz" userId="S::axel.derbisz@epitech.eu::0c384a2a-a38b-4e49-92d5-8f17970a7fe4" providerId="AD" clId="Web-{2CE96CA7-6E4D-A4B9-413B-5EF48B806A64}"/>
    <pc:docChg chg="addSld modSld sldOrd">
      <pc:chgData name="Axel Derbisz" userId="S::axel.derbisz@epitech.eu::0c384a2a-a38b-4e49-92d5-8f17970a7fe4" providerId="AD" clId="Web-{2CE96CA7-6E4D-A4B9-413B-5EF48B806A64}" dt="2020-04-08T13:10:55.610" v="328" actId="20577"/>
      <pc:docMkLst>
        <pc:docMk/>
      </pc:docMkLst>
      <pc:sldChg chg="modSp">
        <pc:chgData name="Axel Derbisz" userId="S::axel.derbisz@epitech.eu::0c384a2a-a38b-4e49-92d5-8f17970a7fe4" providerId="AD" clId="Web-{2CE96CA7-6E4D-A4B9-413B-5EF48B806A64}" dt="2020-04-08T13:10:53.797" v="326" actId="20577"/>
        <pc:sldMkLst>
          <pc:docMk/>
          <pc:sldMk cId="173731607" sldId="258"/>
        </pc:sldMkLst>
        <pc:spChg chg="mod">
          <ac:chgData name="Axel Derbisz" userId="S::axel.derbisz@epitech.eu::0c384a2a-a38b-4e49-92d5-8f17970a7fe4" providerId="AD" clId="Web-{2CE96CA7-6E4D-A4B9-413B-5EF48B806A64}" dt="2020-04-08T13:10:53.797" v="326" actId="20577"/>
          <ac:spMkLst>
            <pc:docMk/>
            <pc:sldMk cId="173731607" sldId="258"/>
            <ac:spMk id="3" creationId="{8004FF93-A0CA-4AD9-8288-12EC2FA1B498}"/>
          </ac:spMkLst>
        </pc:spChg>
      </pc:sldChg>
      <pc:sldChg chg="modSp">
        <pc:chgData name="Axel Derbisz" userId="S::axel.derbisz@epitech.eu::0c384a2a-a38b-4e49-92d5-8f17970a7fe4" providerId="AD" clId="Web-{2CE96CA7-6E4D-A4B9-413B-5EF48B806A64}" dt="2020-04-08T12:59:07.914" v="1" actId="20577"/>
        <pc:sldMkLst>
          <pc:docMk/>
          <pc:sldMk cId="814598052" sldId="259"/>
        </pc:sldMkLst>
        <pc:spChg chg="mod">
          <ac:chgData name="Axel Derbisz" userId="S::axel.derbisz@epitech.eu::0c384a2a-a38b-4e49-92d5-8f17970a7fe4" providerId="AD" clId="Web-{2CE96CA7-6E4D-A4B9-413B-5EF48B806A64}" dt="2020-04-08T12:59:07.914" v="1" actId="20577"/>
          <ac:spMkLst>
            <pc:docMk/>
            <pc:sldMk cId="814598052" sldId="259"/>
            <ac:spMk id="3" creationId="{6E596D8E-CAD3-46F3-B8C1-3AED3EEC49D0}"/>
          </ac:spMkLst>
        </pc:spChg>
      </pc:sldChg>
      <pc:sldChg chg="modSp">
        <pc:chgData name="Axel Derbisz" userId="S::axel.derbisz@epitech.eu::0c384a2a-a38b-4e49-92d5-8f17970a7fe4" providerId="AD" clId="Web-{2CE96CA7-6E4D-A4B9-413B-5EF48B806A64}" dt="2020-04-08T12:59:19.633" v="10" actId="20577"/>
        <pc:sldMkLst>
          <pc:docMk/>
          <pc:sldMk cId="393274578" sldId="260"/>
        </pc:sldMkLst>
        <pc:spChg chg="mod">
          <ac:chgData name="Axel Derbisz" userId="S::axel.derbisz@epitech.eu::0c384a2a-a38b-4e49-92d5-8f17970a7fe4" providerId="AD" clId="Web-{2CE96CA7-6E4D-A4B9-413B-5EF48B806A64}" dt="2020-04-08T12:59:19.633" v="10" actId="20577"/>
          <ac:spMkLst>
            <pc:docMk/>
            <pc:sldMk cId="393274578" sldId="260"/>
            <ac:spMk id="3" creationId="{8D811B1E-3985-4F86-978C-60B153752275}"/>
          </ac:spMkLst>
        </pc:spChg>
      </pc:sldChg>
      <pc:sldChg chg="modSp">
        <pc:chgData name="Axel Derbisz" userId="S::axel.derbisz@epitech.eu::0c384a2a-a38b-4e49-92d5-8f17970a7fe4" providerId="AD" clId="Web-{2CE96CA7-6E4D-A4B9-413B-5EF48B806A64}" dt="2020-04-08T12:59:27.524" v="15" actId="20577"/>
        <pc:sldMkLst>
          <pc:docMk/>
          <pc:sldMk cId="3572208255" sldId="261"/>
        </pc:sldMkLst>
        <pc:spChg chg="mod">
          <ac:chgData name="Axel Derbisz" userId="S::axel.derbisz@epitech.eu::0c384a2a-a38b-4e49-92d5-8f17970a7fe4" providerId="AD" clId="Web-{2CE96CA7-6E4D-A4B9-413B-5EF48B806A64}" dt="2020-04-08T12:59:27.524" v="15" actId="20577"/>
          <ac:spMkLst>
            <pc:docMk/>
            <pc:sldMk cId="3572208255" sldId="261"/>
            <ac:spMk id="3" creationId="{781F25F3-12C8-4B31-A75E-33756F015C33}"/>
          </ac:spMkLst>
        </pc:spChg>
      </pc:sldChg>
      <pc:sldChg chg="addSp delSp modSp new mod ord setBg">
        <pc:chgData name="Axel Derbisz" userId="S::axel.derbisz@epitech.eu::0c384a2a-a38b-4e49-92d5-8f17970a7fe4" providerId="AD" clId="Web-{2CE96CA7-6E4D-A4B9-413B-5EF48B806A64}" dt="2020-04-08T13:10:01.438" v="319" actId="20577"/>
        <pc:sldMkLst>
          <pc:docMk/>
          <pc:sldMk cId="1030350125" sldId="262"/>
        </pc:sldMkLst>
        <pc:spChg chg="mod">
          <ac:chgData name="Axel Derbisz" userId="S::axel.derbisz@epitech.eu::0c384a2a-a38b-4e49-92d5-8f17970a7fe4" providerId="AD" clId="Web-{2CE96CA7-6E4D-A4B9-413B-5EF48B806A64}" dt="2020-04-08T12:59:48.445" v="25"/>
          <ac:spMkLst>
            <pc:docMk/>
            <pc:sldMk cId="1030350125" sldId="262"/>
            <ac:spMk id="2" creationId="{67867CE3-D79D-4F3B-9B86-8AF470C67617}"/>
          </ac:spMkLst>
        </pc:spChg>
        <pc:spChg chg="mod">
          <ac:chgData name="Axel Derbisz" userId="S::axel.derbisz@epitech.eu::0c384a2a-a38b-4e49-92d5-8f17970a7fe4" providerId="AD" clId="Web-{2CE96CA7-6E4D-A4B9-413B-5EF48B806A64}" dt="2020-04-08T12:59:48.445" v="25"/>
          <ac:spMkLst>
            <pc:docMk/>
            <pc:sldMk cId="1030350125" sldId="262"/>
            <ac:spMk id="3" creationId="{ECE40ADE-172F-4962-8AA7-CA205505BFF1}"/>
          </ac:spMkLst>
        </pc:spChg>
        <pc:spChg chg="add mod">
          <ac:chgData name="Axel Derbisz" userId="S::axel.derbisz@epitech.eu::0c384a2a-a38b-4e49-92d5-8f17970a7fe4" providerId="AD" clId="Web-{2CE96CA7-6E4D-A4B9-413B-5EF48B806A64}" dt="2020-04-08T13:07:55.674" v="242"/>
          <ac:spMkLst>
            <pc:docMk/>
            <pc:sldMk cId="1030350125" sldId="262"/>
            <ac:spMk id="4" creationId="{302265BC-BE7F-4D31-AE64-D771292900C6}"/>
          </ac:spMkLst>
        </pc:spChg>
        <pc:spChg chg="add del">
          <ac:chgData name="Axel Derbisz" userId="S::axel.derbisz@epitech.eu::0c384a2a-a38b-4e49-92d5-8f17970a7fe4" providerId="AD" clId="Web-{2CE96CA7-6E4D-A4B9-413B-5EF48B806A64}" dt="2020-04-08T13:00:55.194" v="30"/>
          <ac:spMkLst>
            <pc:docMk/>
            <pc:sldMk cId="1030350125" sldId="262"/>
            <ac:spMk id="5" creationId="{79210290-6530-4F4C-B6F6-8D0C0F462133}"/>
          </ac:spMkLst>
        </pc:spChg>
        <pc:spChg chg="add del">
          <ac:chgData name="Axel Derbisz" userId="S::axel.derbisz@epitech.eu::0c384a2a-a38b-4e49-92d5-8f17970a7fe4" providerId="AD" clId="Web-{2CE96CA7-6E4D-A4B9-413B-5EF48B806A64}" dt="2020-04-08T13:02:09.459" v="51"/>
          <ac:spMkLst>
            <pc:docMk/>
            <pc:sldMk cId="1030350125" sldId="262"/>
            <ac:spMk id="6" creationId="{5DC89C04-23E2-45E0-9219-5F52D06424EA}"/>
          </ac:spMkLst>
        </pc:spChg>
        <pc:spChg chg="add mod">
          <ac:chgData name="Axel Derbisz" userId="S::axel.derbisz@epitech.eu::0c384a2a-a38b-4e49-92d5-8f17970a7fe4" providerId="AD" clId="Web-{2CE96CA7-6E4D-A4B9-413B-5EF48B806A64}" dt="2020-04-08T13:02:04.225" v="50" actId="1076"/>
          <ac:spMkLst>
            <pc:docMk/>
            <pc:sldMk cId="1030350125" sldId="262"/>
            <ac:spMk id="7" creationId="{005F57B0-934D-4B3C-B8BB-F167F298805C}"/>
          </ac:spMkLst>
        </pc:spChg>
        <pc:spChg chg="add">
          <ac:chgData name="Axel Derbisz" userId="S::axel.derbisz@epitech.eu::0c384a2a-a38b-4e49-92d5-8f17970a7fe4" providerId="AD" clId="Web-{2CE96CA7-6E4D-A4B9-413B-5EF48B806A64}" dt="2020-04-08T12:59:48.445" v="25"/>
          <ac:spMkLst>
            <pc:docMk/>
            <pc:sldMk cId="1030350125" sldId="262"/>
            <ac:spMk id="8" creationId="{3741B58E-3B65-4A01-A276-975AB2CF8A08}"/>
          </ac:spMkLst>
        </pc:spChg>
        <pc:spChg chg="add mod">
          <ac:chgData name="Axel Derbisz" userId="S::axel.derbisz@epitech.eu::0c384a2a-a38b-4e49-92d5-8f17970a7fe4" providerId="AD" clId="Web-{2CE96CA7-6E4D-A4B9-413B-5EF48B806A64}" dt="2020-04-08T13:03:09.959" v="146" actId="1076"/>
          <ac:spMkLst>
            <pc:docMk/>
            <pc:sldMk cId="1030350125" sldId="262"/>
            <ac:spMk id="9" creationId="{A65C5419-D9B6-45BC-B0FB-38644F559E45}"/>
          </ac:spMkLst>
        </pc:spChg>
        <pc:spChg chg="add">
          <ac:chgData name="Axel Derbisz" userId="S::axel.derbisz@epitech.eu::0c384a2a-a38b-4e49-92d5-8f17970a7fe4" providerId="AD" clId="Web-{2CE96CA7-6E4D-A4B9-413B-5EF48B806A64}" dt="2020-04-08T12:59:48.445" v="25"/>
          <ac:spMkLst>
            <pc:docMk/>
            <pc:sldMk cId="1030350125" sldId="262"/>
            <ac:spMk id="10" creationId="{7AAC67C3-831B-4AB1-A259-DFB839CAFAFC}"/>
          </ac:spMkLst>
        </pc:spChg>
        <pc:spChg chg="add mod">
          <ac:chgData name="Axel Derbisz" userId="S::axel.derbisz@epitech.eu::0c384a2a-a38b-4e49-92d5-8f17970a7fe4" providerId="AD" clId="Web-{2CE96CA7-6E4D-A4B9-413B-5EF48B806A64}" dt="2020-04-08T13:04:00.552" v="204" actId="1076"/>
          <ac:spMkLst>
            <pc:docMk/>
            <pc:sldMk cId="1030350125" sldId="262"/>
            <ac:spMk id="11" creationId="{757FF427-6802-44A8-931D-804D3B0F1F3B}"/>
          </ac:spMkLst>
        </pc:spChg>
        <pc:spChg chg="add mod">
          <ac:chgData name="Axel Derbisz" userId="S::axel.derbisz@epitech.eu::0c384a2a-a38b-4e49-92d5-8f17970a7fe4" providerId="AD" clId="Web-{2CE96CA7-6E4D-A4B9-413B-5EF48B806A64}" dt="2020-04-08T13:06:56.190" v="218" actId="1076"/>
          <ac:spMkLst>
            <pc:docMk/>
            <pc:sldMk cId="1030350125" sldId="262"/>
            <ac:spMk id="12" creationId="{D4A0D923-139F-4117-A42E-C876BF7417AB}"/>
          </ac:spMkLst>
        </pc:spChg>
        <pc:spChg chg="add mod">
          <ac:chgData name="Axel Derbisz" userId="S::axel.derbisz@epitech.eu::0c384a2a-a38b-4e49-92d5-8f17970a7fe4" providerId="AD" clId="Web-{2CE96CA7-6E4D-A4B9-413B-5EF48B806A64}" dt="2020-04-08T13:07:24.096" v="240" actId="1076"/>
          <ac:spMkLst>
            <pc:docMk/>
            <pc:sldMk cId="1030350125" sldId="262"/>
            <ac:spMk id="13" creationId="{8307AEDA-CBA8-4B59-B27C-F104B0EA90DD}"/>
          </ac:spMkLst>
        </pc:spChg>
        <pc:spChg chg="add mod">
          <ac:chgData name="Axel Derbisz" userId="S::axel.derbisz@epitech.eu::0c384a2a-a38b-4e49-92d5-8f17970a7fe4" providerId="AD" clId="Web-{2CE96CA7-6E4D-A4B9-413B-5EF48B806A64}" dt="2020-04-08T13:09:20.830" v="301" actId="14100"/>
          <ac:spMkLst>
            <pc:docMk/>
            <pc:sldMk cId="1030350125" sldId="262"/>
            <ac:spMk id="14" creationId="{E8A430C8-B84C-4DFF-80CB-6550AD3099E6}"/>
          </ac:spMkLst>
        </pc:spChg>
        <pc:spChg chg="add mod">
          <ac:chgData name="Axel Derbisz" userId="S::axel.derbisz@epitech.eu::0c384a2a-a38b-4e49-92d5-8f17970a7fe4" providerId="AD" clId="Web-{2CE96CA7-6E4D-A4B9-413B-5EF48B806A64}" dt="2020-04-08T13:09:32.986" v="303" actId="1076"/>
          <ac:spMkLst>
            <pc:docMk/>
            <pc:sldMk cId="1030350125" sldId="262"/>
            <ac:spMk id="15" creationId="{9D16545B-A0AF-47F3-ADBA-E20E3D269D74}"/>
          </ac:spMkLst>
        </pc:spChg>
        <pc:spChg chg="add mod">
          <ac:chgData name="Axel Derbisz" userId="S::axel.derbisz@epitech.eu::0c384a2a-a38b-4e49-92d5-8f17970a7fe4" providerId="AD" clId="Web-{2CE96CA7-6E4D-A4B9-413B-5EF48B806A64}" dt="2020-04-08T13:09:46.876" v="313" actId="20577"/>
          <ac:spMkLst>
            <pc:docMk/>
            <pc:sldMk cId="1030350125" sldId="262"/>
            <ac:spMk id="16" creationId="{765A55DA-028C-4156-9A29-A2AD61B2764D}"/>
          </ac:spMkLst>
        </pc:spChg>
        <pc:spChg chg="add mod">
          <ac:chgData name="Axel Derbisz" userId="S::axel.derbisz@epitech.eu::0c384a2a-a38b-4e49-92d5-8f17970a7fe4" providerId="AD" clId="Web-{2CE96CA7-6E4D-A4B9-413B-5EF48B806A64}" dt="2020-04-08T13:10:01.438" v="319" actId="20577"/>
          <ac:spMkLst>
            <pc:docMk/>
            <pc:sldMk cId="1030350125" sldId="262"/>
            <ac:spMk id="17" creationId="{7171DE2C-C7D4-47F2-8460-0FAEE76E974E}"/>
          </ac:spMkLst>
        </pc:spChg>
      </pc:sldChg>
    </pc:docChg>
  </pc:docChgLst>
  <pc:docChgLst>
    <pc:chgData name="Axel Derbisz" userId="S::axel.derbisz@epitech.eu::0c384a2a-a38b-4e49-92d5-8f17970a7fe4" providerId="AD" clId="Web-{DDCB4905-6798-40FB-EB66-BB2111277BF8}"/>
    <pc:docChg chg="modSld">
      <pc:chgData name="Axel Derbisz" userId="S::axel.derbisz@epitech.eu::0c384a2a-a38b-4e49-92d5-8f17970a7fe4" providerId="AD" clId="Web-{DDCB4905-6798-40FB-EB66-BB2111277BF8}" dt="2022-06-22T23:24:05.074" v="69" actId="20577"/>
      <pc:docMkLst>
        <pc:docMk/>
      </pc:docMkLst>
      <pc:sldChg chg="modSp">
        <pc:chgData name="Axel Derbisz" userId="S::axel.derbisz@epitech.eu::0c384a2a-a38b-4e49-92d5-8f17970a7fe4" providerId="AD" clId="Web-{DDCB4905-6798-40FB-EB66-BB2111277BF8}" dt="2022-06-22T21:44:21.335" v="5" actId="20577"/>
        <pc:sldMkLst>
          <pc:docMk/>
          <pc:sldMk cId="109857222" sldId="256"/>
        </pc:sldMkLst>
        <pc:spChg chg="mod">
          <ac:chgData name="Axel Derbisz" userId="S::axel.derbisz@epitech.eu::0c384a2a-a38b-4e49-92d5-8f17970a7fe4" providerId="AD" clId="Web-{DDCB4905-6798-40FB-EB66-BB2111277BF8}" dt="2022-06-22T21:44:12.210" v="1" actId="20577"/>
          <ac:spMkLst>
            <pc:docMk/>
            <pc:sldMk cId="109857222" sldId="256"/>
            <ac:spMk id="2" creationId="{00000000-0000-0000-0000-000000000000}"/>
          </ac:spMkLst>
        </pc:spChg>
        <pc:spChg chg="mod">
          <ac:chgData name="Axel Derbisz" userId="S::axel.derbisz@epitech.eu::0c384a2a-a38b-4e49-92d5-8f17970a7fe4" providerId="AD" clId="Web-{DDCB4905-6798-40FB-EB66-BB2111277BF8}" dt="2022-06-22T21:44:21.335" v="5" actId="20577"/>
          <ac:spMkLst>
            <pc:docMk/>
            <pc:sldMk cId="109857222" sldId="256"/>
            <ac:spMk id="3" creationId="{00000000-0000-0000-0000-000000000000}"/>
          </ac:spMkLst>
        </pc:spChg>
      </pc:sldChg>
      <pc:sldChg chg="delSp modSp">
        <pc:chgData name="Axel Derbisz" userId="S::axel.derbisz@epitech.eu::0c384a2a-a38b-4e49-92d5-8f17970a7fe4" providerId="AD" clId="Web-{DDCB4905-6798-40FB-EB66-BB2111277BF8}" dt="2022-06-22T23:05:40.348" v="31" actId="20577"/>
        <pc:sldMkLst>
          <pc:docMk/>
          <pc:sldMk cId="979066716" sldId="257"/>
        </pc:sldMkLst>
        <pc:spChg chg="mod">
          <ac:chgData name="Axel Derbisz" userId="S::axel.derbisz@epitech.eu::0c384a2a-a38b-4e49-92d5-8f17970a7fe4" providerId="AD" clId="Web-{DDCB4905-6798-40FB-EB66-BB2111277BF8}" dt="2022-06-22T23:05:40.348" v="31" actId="20577"/>
          <ac:spMkLst>
            <pc:docMk/>
            <pc:sldMk cId="979066716" sldId="257"/>
            <ac:spMk id="7" creationId="{3654053C-7DA8-26C1-D979-1D4FE05A342F}"/>
          </ac:spMkLst>
        </pc:spChg>
        <pc:picChg chg="del">
          <ac:chgData name="Axel Derbisz" userId="S::axel.derbisz@epitech.eu::0c384a2a-a38b-4e49-92d5-8f17970a7fe4" providerId="AD" clId="Web-{DDCB4905-6798-40FB-EB66-BB2111277BF8}" dt="2022-06-22T23:05:01.347" v="6"/>
          <ac:picMkLst>
            <pc:docMk/>
            <pc:sldMk cId="979066716" sldId="257"/>
            <ac:picMk id="4" creationId="{05C1F20D-B334-6525-26B1-CE91EE5DE4DE}"/>
          </ac:picMkLst>
        </pc:picChg>
        <pc:picChg chg="del">
          <ac:chgData name="Axel Derbisz" userId="S::axel.derbisz@epitech.eu::0c384a2a-a38b-4e49-92d5-8f17970a7fe4" providerId="AD" clId="Web-{DDCB4905-6798-40FB-EB66-BB2111277BF8}" dt="2022-06-22T23:05:03.285" v="7"/>
          <ac:picMkLst>
            <pc:docMk/>
            <pc:sldMk cId="979066716" sldId="257"/>
            <ac:picMk id="5" creationId="{F87EA602-C7BB-7BAB-1756-5C2B80ECB61E}"/>
          </ac:picMkLst>
        </pc:picChg>
        <pc:picChg chg="del">
          <ac:chgData name="Axel Derbisz" userId="S::axel.derbisz@epitech.eu::0c384a2a-a38b-4e49-92d5-8f17970a7fe4" providerId="AD" clId="Web-{DDCB4905-6798-40FB-EB66-BB2111277BF8}" dt="2022-06-22T23:05:05.113" v="8"/>
          <ac:picMkLst>
            <pc:docMk/>
            <pc:sldMk cId="979066716" sldId="257"/>
            <ac:picMk id="6" creationId="{44A049E7-442C-4C3E-1442-2F8F61B8EAB7}"/>
          </ac:picMkLst>
        </pc:picChg>
      </pc:sldChg>
      <pc:sldChg chg="modSp">
        <pc:chgData name="Axel Derbisz" userId="S::axel.derbisz@epitech.eu::0c384a2a-a38b-4e49-92d5-8f17970a7fe4" providerId="AD" clId="Web-{DDCB4905-6798-40FB-EB66-BB2111277BF8}" dt="2022-06-22T23:24:05.074" v="69" actId="20577"/>
        <pc:sldMkLst>
          <pc:docMk/>
          <pc:sldMk cId="1030350125" sldId="262"/>
        </pc:sldMkLst>
        <pc:spChg chg="mod">
          <ac:chgData name="Axel Derbisz" userId="S::axel.derbisz@epitech.eu::0c384a2a-a38b-4e49-92d5-8f17970a7fe4" providerId="AD" clId="Web-{DDCB4905-6798-40FB-EB66-BB2111277BF8}" dt="2022-06-22T23:23:32.713" v="48" actId="20577"/>
          <ac:spMkLst>
            <pc:docMk/>
            <pc:sldMk cId="1030350125" sldId="262"/>
            <ac:spMk id="24" creationId="{D838BC65-7502-4AF6-A194-3B30DD8F68DE}"/>
          </ac:spMkLst>
        </pc:spChg>
        <pc:spChg chg="mod">
          <ac:chgData name="Axel Derbisz" userId="S::axel.derbisz@epitech.eu::0c384a2a-a38b-4e49-92d5-8f17970a7fe4" providerId="AD" clId="Web-{DDCB4905-6798-40FB-EB66-BB2111277BF8}" dt="2022-06-22T23:23:44.964" v="60" actId="20577"/>
          <ac:spMkLst>
            <pc:docMk/>
            <pc:sldMk cId="1030350125" sldId="262"/>
            <ac:spMk id="25" creationId="{BB6452C0-D4CD-467F-AE30-7096A28ED158}"/>
          </ac:spMkLst>
        </pc:spChg>
        <pc:spChg chg="mod">
          <ac:chgData name="Axel Derbisz" userId="S::axel.derbisz@epitech.eu::0c384a2a-a38b-4e49-92d5-8f17970a7fe4" providerId="AD" clId="Web-{DDCB4905-6798-40FB-EB66-BB2111277BF8}" dt="2022-06-22T23:23:56.308" v="62" actId="20577"/>
          <ac:spMkLst>
            <pc:docMk/>
            <pc:sldMk cId="1030350125" sldId="262"/>
            <ac:spMk id="28" creationId="{68D977D0-FA57-4F3B-A08C-96F51E859655}"/>
          </ac:spMkLst>
        </pc:spChg>
        <pc:spChg chg="mod">
          <ac:chgData name="Axel Derbisz" userId="S::axel.derbisz@epitech.eu::0c384a2a-a38b-4e49-92d5-8f17970a7fe4" providerId="AD" clId="Web-{DDCB4905-6798-40FB-EB66-BB2111277BF8}" dt="2022-06-22T23:24:05.074" v="69" actId="20577"/>
          <ac:spMkLst>
            <pc:docMk/>
            <pc:sldMk cId="1030350125" sldId="262"/>
            <ac:spMk id="29" creationId="{95B854BE-0341-4397-84E9-791E7F950B3E}"/>
          </ac:spMkLst>
        </pc:spChg>
      </pc:sldChg>
    </pc:docChg>
  </pc:docChgLst>
  <pc:docChgLst>
    <pc:chgData name="Axel Derbisz" userId="S::axel.derbisz@epitech.eu::0c384a2a-a38b-4e49-92d5-8f17970a7fe4" providerId="AD" clId="Web-{575823D8-0BA5-9E08-3974-F15DA250B561}"/>
    <pc:docChg chg="modSld">
      <pc:chgData name="Axel Derbisz" userId="S::axel.derbisz@epitech.eu::0c384a2a-a38b-4e49-92d5-8f17970a7fe4" providerId="AD" clId="Web-{575823D8-0BA5-9E08-3974-F15DA250B561}" dt="2022-06-23T10:53:28.771" v="3" actId="1076"/>
      <pc:docMkLst>
        <pc:docMk/>
      </pc:docMkLst>
      <pc:sldChg chg="addSp modSp">
        <pc:chgData name="Axel Derbisz" userId="S::axel.derbisz@epitech.eu::0c384a2a-a38b-4e49-92d5-8f17970a7fe4" providerId="AD" clId="Web-{575823D8-0BA5-9E08-3974-F15DA250B561}" dt="2022-06-23T10:53:28.771" v="3" actId="1076"/>
        <pc:sldMkLst>
          <pc:docMk/>
          <pc:sldMk cId="979066716" sldId="257"/>
        </pc:sldMkLst>
        <pc:picChg chg="add mod">
          <ac:chgData name="Axel Derbisz" userId="S::axel.derbisz@epitech.eu::0c384a2a-a38b-4e49-92d5-8f17970a7fe4" providerId="AD" clId="Web-{575823D8-0BA5-9E08-3974-F15DA250B561}" dt="2022-06-23T10:53:28.771" v="3" actId="1076"/>
          <ac:picMkLst>
            <pc:docMk/>
            <pc:sldMk cId="979066716" sldId="257"/>
            <ac:picMk id="3" creationId="{DB34DF05-8685-8258-92CE-360A4DED7B12}"/>
          </ac:picMkLst>
        </pc:picChg>
      </pc:sldChg>
    </pc:docChg>
  </pc:docChgLst>
  <pc:docChgLst>
    <pc:chgData name="Axel Derbisz" userId="S::axel.derbisz@epitech.eu::0c384a2a-a38b-4e49-92d5-8f17970a7fe4" providerId="AD" clId="Web-{CFFCC870-5C86-36A7-41ED-F79E069E909D}"/>
    <pc:docChg chg="modSld">
      <pc:chgData name="Axel Derbisz" userId="S::axel.derbisz@epitech.eu::0c384a2a-a38b-4e49-92d5-8f17970a7fe4" providerId="AD" clId="Web-{CFFCC870-5C86-36A7-41ED-F79E069E909D}" dt="2022-04-14T10:05:59.931" v="48" actId="20577"/>
      <pc:docMkLst>
        <pc:docMk/>
      </pc:docMkLst>
      <pc:sldChg chg="modSp">
        <pc:chgData name="Axel Derbisz" userId="S::axel.derbisz@epitech.eu::0c384a2a-a38b-4e49-92d5-8f17970a7fe4" providerId="AD" clId="Web-{CFFCC870-5C86-36A7-41ED-F79E069E909D}" dt="2022-04-14T10:04:41.117" v="15" actId="20577"/>
        <pc:sldMkLst>
          <pc:docMk/>
          <pc:sldMk cId="109857222" sldId="256"/>
        </pc:sldMkLst>
        <pc:spChg chg="mod">
          <ac:chgData name="Axel Derbisz" userId="S::axel.derbisz@epitech.eu::0c384a2a-a38b-4e49-92d5-8f17970a7fe4" providerId="AD" clId="Web-{CFFCC870-5C86-36A7-41ED-F79E069E909D}" dt="2022-04-14T10:04:23.851" v="3" actId="20577"/>
          <ac:spMkLst>
            <pc:docMk/>
            <pc:sldMk cId="109857222" sldId="256"/>
            <ac:spMk id="2" creationId="{00000000-0000-0000-0000-000000000000}"/>
          </ac:spMkLst>
        </pc:spChg>
        <pc:spChg chg="mod">
          <ac:chgData name="Axel Derbisz" userId="S::axel.derbisz@epitech.eu::0c384a2a-a38b-4e49-92d5-8f17970a7fe4" providerId="AD" clId="Web-{CFFCC870-5C86-36A7-41ED-F79E069E909D}" dt="2022-04-14T10:04:41.117" v="15" actId="20577"/>
          <ac:spMkLst>
            <pc:docMk/>
            <pc:sldMk cId="109857222" sldId="256"/>
            <ac:spMk id="3" creationId="{00000000-0000-0000-0000-000000000000}"/>
          </ac:spMkLst>
        </pc:spChg>
      </pc:sldChg>
      <pc:sldChg chg="addSp delSp modSp">
        <pc:chgData name="Axel Derbisz" userId="S::axel.derbisz@epitech.eu::0c384a2a-a38b-4e49-92d5-8f17970a7fe4" providerId="AD" clId="Web-{CFFCC870-5C86-36A7-41ED-F79E069E909D}" dt="2022-04-14T10:05:18.821" v="18" actId="1076"/>
        <pc:sldMkLst>
          <pc:docMk/>
          <pc:sldMk cId="979066716" sldId="257"/>
        </pc:sldMkLst>
        <pc:picChg chg="add mod">
          <ac:chgData name="Axel Derbisz" userId="S::axel.derbisz@epitech.eu::0c384a2a-a38b-4e49-92d5-8f17970a7fe4" providerId="AD" clId="Web-{CFFCC870-5C86-36A7-41ED-F79E069E909D}" dt="2022-04-14T10:05:18.821" v="18" actId="1076"/>
          <ac:picMkLst>
            <pc:docMk/>
            <pc:sldMk cId="979066716" sldId="257"/>
            <ac:picMk id="3" creationId="{96B48D8E-F461-07D2-7D3F-BF63BD002801}"/>
          </ac:picMkLst>
        </pc:picChg>
        <pc:picChg chg="del">
          <ac:chgData name="Axel Derbisz" userId="S::axel.derbisz@epitech.eu::0c384a2a-a38b-4e49-92d5-8f17970a7fe4" providerId="AD" clId="Web-{CFFCC870-5C86-36A7-41ED-F79E069E909D}" dt="2022-04-14T10:04:43.023" v="16"/>
          <ac:picMkLst>
            <pc:docMk/>
            <pc:sldMk cId="979066716" sldId="257"/>
            <ac:picMk id="4" creationId="{10EB4ED2-5134-46FC-9AB4-A847812C6905}"/>
          </ac:picMkLst>
        </pc:picChg>
      </pc:sldChg>
      <pc:sldChg chg="modSp">
        <pc:chgData name="Axel Derbisz" userId="S::axel.derbisz@epitech.eu::0c384a2a-a38b-4e49-92d5-8f17970a7fe4" providerId="AD" clId="Web-{CFFCC870-5C86-36A7-41ED-F79E069E909D}" dt="2022-04-14T10:05:59.931" v="48" actId="20577"/>
        <pc:sldMkLst>
          <pc:docMk/>
          <pc:sldMk cId="1030350125" sldId="262"/>
        </pc:sldMkLst>
        <pc:spChg chg="mod">
          <ac:chgData name="Axel Derbisz" userId="S::axel.derbisz@epitech.eu::0c384a2a-a38b-4e49-92d5-8f17970a7fe4" providerId="AD" clId="Web-{CFFCC870-5C86-36A7-41ED-F79E069E909D}" dt="2022-04-14T10:05:42.118" v="36" actId="20577"/>
          <ac:spMkLst>
            <pc:docMk/>
            <pc:sldMk cId="1030350125" sldId="262"/>
            <ac:spMk id="24" creationId="{D838BC65-7502-4AF6-A194-3B30DD8F68DE}"/>
          </ac:spMkLst>
        </pc:spChg>
        <pc:spChg chg="mod">
          <ac:chgData name="Axel Derbisz" userId="S::axel.derbisz@epitech.eu::0c384a2a-a38b-4e49-92d5-8f17970a7fe4" providerId="AD" clId="Web-{CFFCC870-5C86-36A7-41ED-F79E069E909D}" dt="2022-04-14T10:05:47.728" v="44" actId="20577"/>
          <ac:spMkLst>
            <pc:docMk/>
            <pc:sldMk cId="1030350125" sldId="262"/>
            <ac:spMk id="25" creationId="{BB6452C0-D4CD-467F-AE30-7096A28ED158}"/>
          </ac:spMkLst>
        </pc:spChg>
        <pc:spChg chg="mod">
          <ac:chgData name="Axel Derbisz" userId="S::axel.derbisz@epitech.eu::0c384a2a-a38b-4e49-92d5-8f17970a7fe4" providerId="AD" clId="Web-{CFFCC870-5C86-36A7-41ED-F79E069E909D}" dt="2022-04-14T10:05:34.696" v="21" actId="20577"/>
          <ac:spMkLst>
            <pc:docMk/>
            <pc:sldMk cId="1030350125" sldId="262"/>
            <ac:spMk id="27" creationId="{0F86723B-879F-40BC-A501-83F25977F7D9}"/>
          </ac:spMkLst>
        </pc:spChg>
        <pc:spChg chg="mod">
          <ac:chgData name="Axel Derbisz" userId="S::axel.derbisz@epitech.eu::0c384a2a-a38b-4e49-92d5-8f17970a7fe4" providerId="AD" clId="Web-{CFFCC870-5C86-36A7-41ED-F79E069E909D}" dt="2022-04-14T10:05:51.478" v="45" actId="20577"/>
          <ac:spMkLst>
            <pc:docMk/>
            <pc:sldMk cId="1030350125" sldId="262"/>
            <ac:spMk id="28" creationId="{68D977D0-FA57-4F3B-A08C-96F51E859655}"/>
          </ac:spMkLst>
        </pc:spChg>
        <pc:spChg chg="mod">
          <ac:chgData name="Axel Derbisz" userId="S::axel.derbisz@epitech.eu::0c384a2a-a38b-4e49-92d5-8f17970a7fe4" providerId="AD" clId="Web-{CFFCC870-5C86-36A7-41ED-F79E069E909D}" dt="2022-04-14T10:05:59.931" v="48" actId="20577"/>
          <ac:spMkLst>
            <pc:docMk/>
            <pc:sldMk cId="1030350125" sldId="262"/>
            <ac:spMk id="29" creationId="{95B854BE-0341-4397-84E9-791E7F950B3E}"/>
          </ac:spMkLst>
        </pc:spChg>
      </pc:sldChg>
    </pc:docChg>
  </pc:docChgLst>
  <pc:docChgLst>
    <pc:chgData name="Axel Derbisz" userId="S::axel.derbisz@epitech.eu::0c384a2a-a38b-4e49-92d5-8f17970a7fe4" providerId="AD" clId="Web-{0DFEC9DF-5C9E-884A-335D-032E18C21A76}"/>
    <pc:docChg chg="modSld">
      <pc:chgData name="Axel Derbisz" userId="S::axel.derbisz@epitech.eu::0c384a2a-a38b-4e49-92d5-8f17970a7fe4" providerId="AD" clId="Web-{0DFEC9DF-5C9E-884A-335D-032E18C21A76}" dt="2020-11-03T09:52:14.928" v="169" actId="20577"/>
      <pc:docMkLst>
        <pc:docMk/>
      </pc:docMkLst>
      <pc:sldChg chg="modSp">
        <pc:chgData name="Axel Derbisz" userId="S::axel.derbisz@epitech.eu::0c384a2a-a38b-4e49-92d5-8f17970a7fe4" providerId="AD" clId="Web-{0DFEC9DF-5C9E-884A-335D-032E18C21A76}" dt="2020-11-03T09:49:29.800" v="15" actId="20577"/>
        <pc:sldMkLst>
          <pc:docMk/>
          <pc:sldMk cId="109857222" sldId="256"/>
        </pc:sldMkLst>
        <pc:spChg chg="mod">
          <ac:chgData name="Axel Derbisz" userId="S::axel.derbisz@epitech.eu::0c384a2a-a38b-4e49-92d5-8f17970a7fe4" providerId="AD" clId="Web-{0DFEC9DF-5C9E-884A-335D-032E18C21A76}" dt="2020-11-03T09:49:23.362" v="10" actId="20577"/>
          <ac:spMkLst>
            <pc:docMk/>
            <pc:sldMk cId="109857222" sldId="256"/>
            <ac:spMk id="2" creationId="{00000000-0000-0000-0000-000000000000}"/>
          </ac:spMkLst>
        </pc:spChg>
        <pc:spChg chg="mod">
          <ac:chgData name="Axel Derbisz" userId="S::axel.derbisz@epitech.eu::0c384a2a-a38b-4e49-92d5-8f17970a7fe4" providerId="AD" clId="Web-{0DFEC9DF-5C9E-884A-335D-032E18C21A76}" dt="2020-11-03T09:49:29.800" v="15" actId="20577"/>
          <ac:spMkLst>
            <pc:docMk/>
            <pc:sldMk cId="109857222" sldId="256"/>
            <ac:spMk id="3" creationId="{00000000-0000-0000-0000-000000000000}"/>
          </ac:spMkLst>
        </pc:spChg>
      </pc:sldChg>
      <pc:sldChg chg="modSp">
        <pc:chgData name="Axel Derbisz" userId="S::axel.derbisz@epitech.eu::0c384a2a-a38b-4e49-92d5-8f17970a7fe4" providerId="AD" clId="Web-{0DFEC9DF-5C9E-884A-335D-032E18C21A76}" dt="2020-11-03T09:52:14.694" v="168" actId="20577"/>
        <pc:sldMkLst>
          <pc:docMk/>
          <pc:sldMk cId="1030350125" sldId="262"/>
        </pc:sldMkLst>
        <pc:spChg chg="mod">
          <ac:chgData name="Axel Derbisz" userId="S::axel.derbisz@epitech.eu::0c384a2a-a38b-4e49-92d5-8f17970a7fe4" providerId="AD" clId="Web-{0DFEC9DF-5C9E-884A-335D-032E18C21A76}" dt="2020-11-03T09:51:01.911" v="59" actId="1076"/>
          <ac:spMkLst>
            <pc:docMk/>
            <pc:sldMk cId="1030350125" sldId="262"/>
            <ac:spMk id="9" creationId="{A65C5419-D9B6-45BC-B0FB-38644F559E45}"/>
          </ac:spMkLst>
        </pc:spChg>
        <pc:spChg chg="mod">
          <ac:chgData name="Axel Derbisz" userId="S::axel.derbisz@epitech.eu::0c384a2a-a38b-4e49-92d5-8f17970a7fe4" providerId="AD" clId="Web-{0DFEC9DF-5C9E-884A-335D-032E18C21A76}" dt="2020-11-03T09:51:35.756" v="107" actId="20577"/>
          <ac:spMkLst>
            <pc:docMk/>
            <pc:sldMk cId="1030350125" sldId="262"/>
            <ac:spMk id="11" creationId="{757FF427-6802-44A8-931D-804D3B0F1F3B}"/>
          </ac:spMkLst>
        </pc:spChg>
        <pc:spChg chg="mod">
          <ac:chgData name="Axel Derbisz" userId="S::axel.derbisz@epitech.eu::0c384a2a-a38b-4e49-92d5-8f17970a7fe4" providerId="AD" clId="Web-{0DFEC9DF-5C9E-884A-335D-032E18C21A76}" dt="2020-11-03T09:51:51.600" v="141" actId="20577"/>
          <ac:spMkLst>
            <pc:docMk/>
            <pc:sldMk cId="1030350125" sldId="262"/>
            <ac:spMk id="13" creationId="{8307AEDA-CBA8-4B59-B27C-F104B0EA90DD}"/>
          </ac:spMkLst>
        </pc:spChg>
        <pc:spChg chg="mod">
          <ac:chgData name="Axel Derbisz" userId="S::axel.derbisz@epitech.eu::0c384a2a-a38b-4e49-92d5-8f17970a7fe4" providerId="AD" clId="Web-{0DFEC9DF-5C9E-884A-335D-032E18C21A76}" dt="2020-11-03T09:50:11.301" v="31" actId="20577"/>
          <ac:spMkLst>
            <pc:docMk/>
            <pc:sldMk cId="1030350125" sldId="262"/>
            <ac:spMk id="14" creationId="{E8A430C8-B84C-4DFF-80CB-6550AD3099E6}"/>
          </ac:spMkLst>
        </pc:spChg>
        <pc:spChg chg="mod">
          <ac:chgData name="Axel Derbisz" userId="S::axel.derbisz@epitech.eu::0c384a2a-a38b-4e49-92d5-8f17970a7fe4" providerId="AD" clId="Web-{0DFEC9DF-5C9E-884A-335D-032E18C21A76}" dt="2020-11-03T09:50:31.801" v="34" actId="20577"/>
          <ac:spMkLst>
            <pc:docMk/>
            <pc:sldMk cId="1030350125" sldId="262"/>
            <ac:spMk id="15" creationId="{9D16545B-A0AF-47F3-ADBA-E20E3D269D74}"/>
          </ac:spMkLst>
        </pc:spChg>
        <pc:spChg chg="mod">
          <ac:chgData name="Axel Derbisz" userId="S::axel.derbisz@epitech.eu::0c384a2a-a38b-4e49-92d5-8f17970a7fe4" providerId="AD" clId="Web-{0DFEC9DF-5C9E-884A-335D-032E18C21A76}" dt="2020-11-03T09:52:00.366" v="149" actId="20577"/>
          <ac:spMkLst>
            <pc:docMk/>
            <pc:sldMk cId="1030350125" sldId="262"/>
            <ac:spMk id="16" creationId="{765A55DA-028C-4156-9A29-A2AD61B2764D}"/>
          </ac:spMkLst>
        </pc:spChg>
        <pc:spChg chg="mod">
          <ac:chgData name="Axel Derbisz" userId="S::axel.derbisz@epitech.eu::0c384a2a-a38b-4e49-92d5-8f17970a7fe4" providerId="AD" clId="Web-{0DFEC9DF-5C9E-884A-335D-032E18C21A76}" dt="2020-11-03T09:52:14.694" v="168" actId="20577"/>
          <ac:spMkLst>
            <pc:docMk/>
            <pc:sldMk cId="1030350125" sldId="262"/>
            <ac:spMk id="17" creationId="{7171DE2C-C7D4-47F2-8460-0FAEE76E974E}"/>
          </ac:spMkLst>
        </pc:spChg>
      </pc:sldChg>
    </pc:docChg>
  </pc:docChgLst>
  <pc:docChgLst>
    <pc:chgData clId="Web-{2CE96CA7-6E4D-A4B9-413B-5EF48B806A64}"/>
    <pc:docChg chg="modSld">
      <pc:chgData name="" userId="" providerId="" clId="Web-{2CE96CA7-6E4D-A4B9-413B-5EF48B806A64}" dt="2020-04-08T12:58:47.618" v="5" actId="20577"/>
      <pc:docMkLst>
        <pc:docMk/>
      </pc:docMkLst>
      <pc:sldChg chg="modSp">
        <pc:chgData name="" userId="" providerId="" clId="Web-{2CE96CA7-6E4D-A4B9-413B-5EF48B806A64}" dt="2020-04-08T12:58:47.618" v="4" actId="20577"/>
        <pc:sldMkLst>
          <pc:docMk/>
          <pc:sldMk cId="109857222" sldId="256"/>
        </pc:sldMkLst>
        <pc:spChg chg="mod">
          <ac:chgData name="" userId="" providerId="" clId="Web-{2CE96CA7-6E4D-A4B9-413B-5EF48B806A64}" dt="2020-04-08T12:58:47.618" v="4" actId="20577"/>
          <ac:spMkLst>
            <pc:docMk/>
            <pc:sldMk cId="109857222" sldId="256"/>
            <ac:spMk id="2" creationId="{00000000-0000-0000-0000-000000000000}"/>
          </ac:spMkLst>
        </pc:spChg>
      </pc:sldChg>
    </pc:docChg>
  </pc:docChgLst>
  <pc:docChgLst>
    <pc:chgData name="Axel Derbisz" userId="S::axel.derbisz@epitech.eu::0c384a2a-a38b-4e49-92d5-8f17970a7fe4" providerId="AD" clId="Web-{62379AC6-F5A2-F69A-05A0-6F63D8B6E3E8}"/>
    <pc:docChg chg="modSld">
      <pc:chgData name="Axel Derbisz" userId="S::axel.derbisz@epitech.eu::0c384a2a-a38b-4e49-92d5-8f17970a7fe4" providerId="AD" clId="Web-{62379AC6-F5A2-F69A-05A0-6F63D8B6E3E8}" dt="2020-12-02T10:52:11.446" v="340"/>
      <pc:docMkLst>
        <pc:docMk/>
      </pc:docMkLst>
      <pc:sldChg chg="modSp">
        <pc:chgData name="Axel Derbisz" userId="S::axel.derbisz@epitech.eu::0c384a2a-a38b-4e49-92d5-8f17970a7fe4" providerId="AD" clId="Web-{62379AC6-F5A2-F69A-05A0-6F63D8B6E3E8}" dt="2020-12-02T10:32:07.984" v="12" actId="20577"/>
        <pc:sldMkLst>
          <pc:docMk/>
          <pc:sldMk cId="109857222" sldId="256"/>
        </pc:sldMkLst>
        <pc:spChg chg="mod">
          <ac:chgData name="Axel Derbisz" userId="S::axel.derbisz@epitech.eu::0c384a2a-a38b-4e49-92d5-8f17970a7fe4" providerId="AD" clId="Web-{62379AC6-F5A2-F69A-05A0-6F63D8B6E3E8}" dt="2020-12-02T10:32:07.984" v="12" actId="20577"/>
          <ac:spMkLst>
            <pc:docMk/>
            <pc:sldMk cId="109857222" sldId="256"/>
            <ac:spMk id="2" creationId="{00000000-0000-0000-0000-000000000000}"/>
          </ac:spMkLst>
        </pc:spChg>
      </pc:sldChg>
      <pc:sldChg chg="addSp delSp modSp">
        <pc:chgData name="Axel Derbisz" userId="S::axel.derbisz@epitech.eu::0c384a2a-a38b-4e49-92d5-8f17970a7fe4" providerId="AD" clId="Web-{62379AC6-F5A2-F69A-05A0-6F63D8B6E3E8}" dt="2020-12-02T10:34:33.133" v="27"/>
        <pc:sldMkLst>
          <pc:docMk/>
          <pc:sldMk cId="979066716" sldId="257"/>
        </pc:sldMkLst>
        <pc:spChg chg="mod">
          <ac:chgData name="Axel Derbisz" userId="S::axel.derbisz@epitech.eu::0c384a2a-a38b-4e49-92d5-8f17970a7fe4" providerId="AD" clId="Web-{62379AC6-F5A2-F69A-05A0-6F63D8B6E3E8}" dt="2020-12-02T10:34:33.133" v="27"/>
          <ac:spMkLst>
            <pc:docMk/>
            <pc:sldMk cId="979066716" sldId="257"/>
            <ac:spMk id="2" creationId="{A495A540-7568-4F64-BC78-0BA0B9A3BD8A}"/>
          </ac:spMkLst>
        </pc:spChg>
        <pc:spChg chg="del">
          <ac:chgData name="Axel Derbisz" userId="S::axel.derbisz@epitech.eu::0c384a2a-a38b-4e49-92d5-8f17970a7fe4" providerId="AD" clId="Web-{62379AC6-F5A2-F69A-05A0-6F63D8B6E3E8}" dt="2020-12-02T10:34:02.178" v="15"/>
          <ac:spMkLst>
            <pc:docMk/>
            <pc:sldMk cId="979066716" sldId="257"/>
            <ac:spMk id="3" creationId="{2D463AF2-0D39-497F-B4B3-CE7F34BA8380}"/>
          </ac:spMkLst>
        </pc:spChg>
        <pc:spChg chg="add del">
          <ac:chgData name="Axel Derbisz" userId="S::axel.derbisz@epitech.eu::0c384a2a-a38b-4e49-92d5-8f17970a7fe4" providerId="AD" clId="Web-{62379AC6-F5A2-F69A-05A0-6F63D8B6E3E8}" dt="2020-12-02T10:34:33.133" v="27"/>
          <ac:spMkLst>
            <pc:docMk/>
            <pc:sldMk cId="979066716" sldId="257"/>
            <ac:spMk id="8" creationId="{3741B58E-3B65-4A01-A276-975AB2CF8A08}"/>
          </ac:spMkLst>
        </pc:spChg>
        <pc:spChg chg="add del">
          <ac:chgData name="Axel Derbisz" userId="S::axel.derbisz@epitech.eu::0c384a2a-a38b-4e49-92d5-8f17970a7fe4" providerId="AD" clId="Web-{62379AC6-F5A2-F69A-05A0-6F63D8B6E3E8}" dt="2020-12-02T10:34:33.133" v="27"/>
          <ac:spMkLst>
            <pc:docMk/>
            <pc:sldMk cId="979066716" sldId="257"/>
            <ac:spMk id="10" creationId="{7AAC67C3-831B-4AB1-A259-DFB839CAFAFC}"/>
          </ac:spMkLst>
        </pc:spChg>
        <pc:spChg chg="add del">
          <ac:chgData name="Axel Derbisz" userId="S::axel.derbisz@epitech.eu::0c384a2a-a38b-4e49-92d5-8f17970a7fe4" providerId="AD" clId="Web-{62379AC6-F5A2-F69A-05A0-6F63D8B6E3E8}" dt="2020-12-02T10:34:30.555" v="24"/>
          <ac:spMkLst>
            <pc:docMk/>
            <pc:sldMk cId="979066716" sldId="257"/>
            <ac:spMk id="12" creationId="{69426B45-4C4F-4D52-8537-76E9A5B89E2F}"/>
          </ac:spMkLst>
        </pc:spChg>
        <pc:spChg chg="add del">
          <ac:chgData name="Axel Derbisz" userId="S::axel.derbisz@epitech.eu::0c384a2a-a38b-4e49-92d5-8f17970a7fe4" providerId="AD" clId="Web-{62379AC6-F5A2-F69A-05A0-6F63D8B6E3E8}" dt="2020-12-02T10:34:30.555" v="24"/>
          <ac:spMkLst>
            <pc:docMk/>
            <pc:sldMk cId="979066716" sldId="257"/>
            <ac:spMk id="14" creationId="{5F22AFF2-A9A8-4C15-A336-8E5B045952E4}"/>
          </ac:spMkLst>
        </pc:spChg>
        <pc:spChg chg="add del">
          <ac:chgData name="Axel Derbisz" userId="S::axel.derbisz@epitech.eu::0c384a2a-a38b-4e49-92d5-8f17970a7fe4" providerId="AD" clId="Web-{62379AC6-F5A2-F69A-05A0-6F63D8B6E3E8}" dt="2020-12-02T10:34:27.852" v="22"/>
          <ac:spMkLst>
            <pc:docMk/>
            <pc:sldMk cId="979066716" sldId="257"/>
            <ac:spMk id="15" creationId="{39E3965E-AC41-4711-9D10-E25ABB132D86}"/>
          </ac:spMkLst>
        </pc:spChg>
        <pc:spChg chg="add del">
          <ac:chgData name="Axel Derbisz" userId="S::axel.derbisz@epitech.eu::0c384a2a-a38b-4e49-92d5-8f17970a7fe4" providerId="AD" clId="Web-{62379AC6-F5A2-F69A-05A0-6F63D8B6E3E8}" dt="2020-12-02T10:34:30.555" v="24"/>
          <ac:spMkLst>
            <pc:docMk/>
            <pc:sldMk cId="979066716" sldId="257"/>
            <ac:spMk id="16" creationId="{67E6FB20-7663-466F-A928-9371C34F955C}"/>
          </ac:spMkLst>
        </pc:spChg>
        <pc:spChg chg="add del">
          <ac:chgData name="Axel Derbisz" userId="S::axel.derbisz@epitech.eu::0c384a2a-a38b-4e49-92d5-8f17970a7fe4" providerId="AD" clId="Web-{62379AC6-F5A2-F69A-05A0-6F63D8B6E3E8}" dt="2020-12-02T10:34:33.102" v="26"/>
          <ac:spMkLst>
            <pc:docMk/>
            <pc:sldMk cId="979066716" sldId="257"/>
            <ac:spMk id="18" creationId="{39E3965E-AC41-4711-9D10-E25ABB132D86}"/>
          </ac:spMkLst>
        </pc:spChg>
        <pc:spChg chg="add del">
          <ac:chgData name="Axel Derbisz" userId="S::axel.derbisz@epitech.eu::0c384a2a-a38b-4e49-92d5-8f17970a7fe4" providerId="AD" clId="Web-{62379AC6-F5A2-F69A-05A0-6F63D8B6E3E8}" dt="2020-12-02T10:34:27.852" v="22"/>
          <ac:spMkLst>
            <pc:docMk/>
            <pc:sldMk cId="979066716" sldId="257"/>
            <ac:spMk id="19" creationId="{4C869C3B-5565-4AAC-86A8-9EB0AB1C653E}"/>
          </ac:spMkLst>
        </pc:spChg>
        <pc:spChg chg="add del">
          <ac:chgData name="Axel Derbisz" userId="S::axel.derbisz@epitech.eu::0c384a2a-a38b-4e49-92d5-8f17970a7fe4" providerId="AD" clId="Web-{62379AC6-F5A2-F69A-05A0-6F63D8B6E3E8}" dt="2020-12-02T10:34:33.102" v="26"/>
          <ac:spMkLst>
            <pc:docMk/>
            <pc:sldMk cId="979066716" sldId="257"/>
            <ac:spMk id="22" creationId="{33428ACC-71EC-4171-9527-10983BA6B41D}"/>
          </ac:spMkLst>
        </pc:spChg>
        <pc:spChg chg="add del">
          <ac:chgData name="Axel Derbisz" userId="S::axel.derbisz@epitech.eu::0c384a2a-a38b-4e49-92d5-8f17970a7fe4" providerId="AD" clId="Web-{62379AC6-F5A2-F69A-05A0-6F63D8B6E3E8}" dt="2020-12-02T10:34:27.852" v="22"/>
          <ac:spMkLst>
            <pc:docMk/>
            <pc:sldMk cId="979066716" sldId="257"/>
            <ac:spMk id="23" creationId="{064CBAAB-7956-4763-9F69-A3FDBF1ACBAA}"/>
          </ac:spMkLst>
        </pc:spChg>
        <pc:spChg chg="add del">
          <ac:chgData name="Axel Derbisz" userId="S::axel.derbisz@epitech.eu::0c384a2a-a38b-4e49-92d5-8f17970a7fe4" providerId="AD" clId="Web-{62379AC6-F5A2-F69A-05A0-6F63D8B6E3E8}" dt="2020-12-02T10:34:33.102" v="26"/>
          <ac:spMkLst>
            <pc:docMk/>
            <pc:sldMk cId="979066716" sldId="257"/>
            <ac:spMk id="25" creationId="{8D4480B4-953D-41FA-9052-09AB3A026947}"/>
          </ac:spMkLst>
        </pc:spChg>
        <pc:spChg chg="add">
          <ac:chgData name="Axel Derbisz" userId="S::axel.derbisz@epitech.eu::0c384a2a-a38b-4e49-92d5-8f17970a7fe4" providerId="AD" clId="Web-{62379AC6-F5A2-F69A-05A0-6F63D8B6E3E8}" dt="2020-12-02T10:34:33.133" v="27"/>
          <ac:spMkLst>
            <pc:docMk/>
            <pc:sldMk cId="979066716" sldId="257"/>
            <ac:spMk id="26" creationId="{39E3965E-AC41-4711-9D10-E25ABB132D86}"/>
          </ac:spMkLst>
        </pc:spChg>
        <pc:spChg chg="add">
          <ac:chgData name="Axel Derbisz" userId="S::axel.derbisz@epitech.eu::0c384a2a-a38b-4e49-92d5-8f17970a7fe4" providerId="AD" clId="Web-{62379AC6-F5A2-F69A-05A0-6F63D8B6E3E8}" dt="2020-12-02T10:34:33.133" v="27"/>
          <ac:spMkLst>
            <pc:docMk/>
            <pc:sldMk cId="979066716" sldId="257"/>
            <ac:spMk id="28" creationId="{4C869C3B-5565-4AAC-86A8-9EB0AB1C653E}"/>
          </ac:spMkLst>
        </pc:spChg>
        <pc:spChg chg="add">
          <ac:chgData name="Axel Derbisz" userId="S::axel.derbisz@epitech.eu::0c384a2a-a38b-4e49-92d5-8f17970a7fe4" providerId="AD" clId="Web-{62379AC6-F5A2-F69A-05A0-6F63D8B6E3E8}" dt="2020-12-02T10:34:33.133" v="27"/>
          <ac:spMkLst>
            <pc:docMk/>
            <pc:sldMk cId="979066716" sldId="257"/>
            <ac:spMk id="30" creationId="{064CBAAB-7956-4763-9F69-A3FDBF1ACBAA}"/>
          </ac:spMkLst>
        </pc:spChg>
        <pc:picChg chg="add mod ord">
          <ac:chgData name="Axel Derbisz" userId="S::axel.derbisz@epitech.eu::0c384a2a-a38b-4e49-92d5-8f17970a7fe4" providerId="AD" clId="Web-{62379AC6-F5A2-F69A-05A0-6F63D8B6E3E8}" dt="2020-12-02T10:34:33.133" v="27"/>
          <ac:picMkLst>
            <pc:docMk/>
            <pc:sldMk cId="979066716" sldId="257"/>
            <ac:picMk id="4" creationId="{04C753D9-21C9-4DB4-82F2-C780004B1C67}"/>
          </ac:picMkLst>
        </pc:picChg>
        <pc:cxnChg chg="add del">
          <ac:chgData name="Axel Derbisz" userId="S::axel.derbisz@epitech.eu::0c384a2a-a38b-4e49-92d5-8f17970a7fe4" providerId="AD" clId="Web-{62379AC6-F5A2-F69A-05A0-6F63D8B6E3E8}" dt="2020-12-02T10:34:30.555" v="24"/>
          <ac:cxnSpMkLst>
            <pc:docMk/>
            <pc:sldMk cId="979066716" sldId="257"/>
            <ac:cxnSpMk id="13" creationId="{CF117E1C-E964-4433-B1A8-BB2301D0FF14}"/>
          </ac:cxnSpMkLst>
        </pc:cxnChg>
        <pc:cxnChg chg="add del">
          <ac:chgData name="Axel Derbisz" userId="S::axel.derbisz@epitech.eu::0c384a2a-a38b-4e49-92d5-8f17970a7fe4" providerId="AD" clId="Web-{62379AC6-F5A2-F69A-05A0-6F63D8B6E3E8}" dt="2020-12-02T10:34:27.852" v="22"/>
          <ac:cxnSpMkLst>
            <pc:docMk/>
            <pc:sldMk cId="979066716" sldId="257"/>
            <ac:cxnSpMk id="17" creationId="{1F5DC8C3-BA5F-4EED-BB9A-A14272BD82A1}"/>
          </ac:cxnSpMkLst>
        </pc:cxnChg>
        <pc:cxnChg chg="add del">
          <ac:chgData name="Axel Derbisz" userId="S::axel.derbisz@epitech.eu::0c384a2a-a38b-4e49-92d5-8f17970a7fe4" providerId="AD" clId="Web-{62379AC6-F5A2-F69A-05A0-6F63D8B6E3E8}" dt="2020-12-02T10:34:33.102" v="26"/>
          <ac:cxnSpMkLst>
            <pc:docMk/>
            <pc:sldMk cId="979066716" sldId="257"/>
            <ac:cxnSpMk id="20" creationId="{1F5DC8C3-BA5F-4EED-BB9A-A14272BD82A1}"/>
          </ac:cxnSpMkLst>
        </pc:cxnChg>
        <pc:cxnChg chg="add del">
          <ac:chgData name="Axel Derbisz" userId="S::axel.derbisz@epitech.eu::0c384a2a-a38b-4e49-92d5-8f17970a7fe4" providerId="AD" clId="Web-{62379AC6-F5A2-F69A-05A0-6F63D8B6E3E8}" dt="2020-12-02T10:34:27.852" v="22"/>
          <ac:cxnSpMkLst>
            <pc:docMk/>
            <pc:sldMk cId="979066716" sldId="257"/>
            <ac:cxnSpMk id="21" creationId="{F41136EC-EC34-4D08-B5AB-8CE5870B1C74}"/>
          </ac:cxnSpMkLst>
        </pc:cxnChg>
        <pc:cxnChg chg="add del">
          <ac:chgData name="Axel Derbisz" userId="S::axel.derbisz@epitech.eu::0c384a2a-a38b-4e49-92d5-8f17970a7fe4" providerId="AD" clId="Web-{62379AC6-F5A2-F69A-05A0-6F63D8B6E3E8}" dt="2020-12-02T10:34:33.102" v="26"/>
          <ac:cxnSpMkLst>
            <pc:docMk/>
            <pc:sldMk cId="979066716" sldId="257"/>
            <ac:cxnSpMk id="24" creationId="{BA22713B-ABB6-4391-97F9-0449A2B9B664}"/>
          </ac:cxnSpMkLst>
        </pc:cxnChg>
        <pc:cxnChg chg="add">
          <ac:chgData name="Axel Derbisz" userId="S::axel.derbisz@epitech.eu::0c384a2a-a38b-4e49-92d5-8f17970a7fe4" providerId="AD" clId="Web-{62379AC6-F5A2-F69A-05A0-6F63D8B6E3E8}" dt="2020-12-02T10:34:33.133" v="27"/>
          <ac:cxnSpMkLst>
            <pc:docMk/>
            <pc:sldMk cId="979066716" sldId="257"/>
            <ac:cxnSpMk id="27" creationId="{1F5DC8C3-BA5F-4EED-BB9A-A14272BD82A1}"/>
          </ac:cxnSpMkLst>
        </pc:cxnChg>
        <pc:cxnChg chg="add">
          <ac:chgData name="Axel Derbisz" userId="S::axel.derbisz@epitech.eu::0c384a2a-a38b-4e49-92d5-8f17970a7fe4" providerId="AD" clId="Web-{62379AC6-F5A2-F69A-05A0-6F63D8B6E3E8}" dt="2020-12-02T10:34:33.133" v="27"/>
          <ac:cxnSpMkLst>
            <pc:docMk/>
            <pc:sldMk cId="979066716" sldId="257"/>
            <ac:cxnSpMk id="29" creationId="{F41136EC-EC34-4D08-B5AB-8CE5870B1C74}"/>
          </ac:cxnSpMkLst>
        </pc:cxnChg>
      </pc:sldChg>
      <pc:sldChg chg="addSp delSp modSp">
        <pc:chgData name="Axel Derbisz" userId="S::axel.derbisz@epitech.eu::0c384a2a-a38b-4e49-92d5-8f17970a7fe4" providerId="AD" clId="Web-{62379AC6-F5A2-F69A-05A0-6F63D8B6E3E8}" dt="2020-12-02T10:35:54.810" v="35"/>
        <pc:sldMkLst>
          <pc:docMk/>
          <pc:sldMk cId="173731607" sldId="258"/>
        </pc:sldMkLst>
        <pc:spChg chg="mod">
          <ac:chgData name="Axel Derbisz" userId="S::axel.derbisz@epitech.eu::0c384a2a-a38b-4e49-92d5-8f17970a7fe4" providerId="AD" clId="Web-{62379AC6-F5A2-F69A-05A0-6F63D8B6E3E8}" dt="2020-12-02T10:35:54.810" v="35"/>
          <ac:spMkLst>
            <pc:docMk/>
            <pc:sldMk cId="173731607" sldId="258"/>
            <ac:spMk id="2" creationId="{4B52425E-61C6-4990-92B0-AC0BBBB61B8D}"/>
          </ac:spMkLst>
        </pc:spChg>
        <pc:spChg chg="add del">
          <ac:chgData name="Axel Derbisz" userId="S::axel.derbisz@epitech.eu::0c384a2a-a38b-4e49-92d5-8f17970a7fe4" providerId="AD" clId="Web-{62379AC6-F5A2-F69A-05A0-6F63D8B6E3E8}" dt="2020-12-02T10:35:51.169" v="34"/>
          <ac:spMkLst>
            <pc:docMk/>
            <pc:sldMk cId="173731607" sldId="258"/>
            <ac:spMk id="3" creationId="{8004FF93-A0CA-4AD9-8288-12EC2FA1B498}"/>
          </ac:spMkLst>
        </pc:spChg>
        <pc:spChg chg="del">
          <ac:chgData name="Axel Derbisz" userId="S::axel.derbisz@epitech.eu::0c384a2a-a38b-4e49-92d5-8f17970a7fe4" providerId="AD" clId="Web-{62379AC6-F5A2-F69A-05A0-6F63D8B6E3E8}" dt="2020-12-02T10:35:54.810" v="35"/>
          <ac:spMkLst>
            <pc:docMk/>
            <pc:sldMk cId="173731607" sldId="258"/>
            <ac:spMk id="8" creationId="{3741B58E-3B65-4A01-A276-975AB2CF8A08}"/>
          </ac:spMkLst>
        </pc:spChg>
        <pc:spChg chg="del">
          <ac:chgData name="Axel Derbisz" userId="S::axel.derbisz@epitech.eu::0c384a2a-a38b-4e49-92d5-8f17970a7fe4" providerId="AD" clId="Web-{62379AC6-F5A2-F69A-05A0-6F63D8B6E3E8}" dt="2020-12-02T10:35:54.810" v="35"/>
          <ac:spMkLst>
            <pc:docMk/>
            <pc:sldMk cId="173731607" sldId="258"/>
            <ac:spMk id="10" creationId="{7AAC67C3-831B-4AB1-A259-DFB839CAFAFC}"/>
          </ac:spMkLst>
        </pc:spChg>
        <pc:spChg chg="add">
          <ac:chgData name="Axel Derbisz" userId="S::axel.derbisz@epitech.eu::0c384a2a-a38b-4e49-92d5-8f17970a7fe4" providerId="AD" clId="Web-{62379AC6-F5A2-F69A-05A0-6F63D8B6E3E8}" dt="2020-12-02T10:35:54.810" v="35"/>
          <ac:spMkLst>
            <pc:docMk/>
            <pc:sldMk cId="173731607" sldId="258"/>
            <ac:spMk id="15" creationId="{39E3965E-AC41-4711-9D10-E25ABB132D86}"/>
          </ac:spMkLst>
        </pc:spChg>
        <pc:spChg chg="add">
          <ac:chgData name="Axel Derbisz" userId="S::axel.derbisz@epitech.eu::0c384a2a-a38b-4e49-92d5-8f17970a7fe4" providerId="AD" clId="Web-{62379AC6-F5A2-F69A-05A0-6F63D8B6E3E8}" dt="2020-12-02T10:35:54.810" v="35"/>
          <ac:spMkLst>
            <pc:docMk/>
            <pc:sldMk cId="173731607" sldId="258"/>
            <ac:spMk id="19" creationId="{4C869C3B-5565-4AAC-86A8-9EB0AB1C653E}"/>
          </ac:spMkLst>
        </pc:spChg>
        <pc:spChg chg="add">
          <ac:chgData name="Axel Derbisz" userId="S::axel.derbisz@epitech.eu::0c384a2a-a38b-4e49-92d5-8f17970a7fe4" providerId="AD" clId="Web-{62379AC6-F5A2-F69A-05A0-6F63D8B6E3E8}" dt="2020-12-02T10:35:54.810" v="35"/>
          <ac:spMkLst>
            <pc:docMk/>
            <pc:sldMk cId="173731607" sldId="258"/>
            <ac:spMk id="23" creationId="{064CBAAB-7956-4763-9F69-A3FDBF1ACBAA}"/>
          </ac:spMkLst>
        </pc:spChg>
        <pc:picChg chg="add del mod ord">
          <ac:chgData name="Axel Derbisz" userId="S::axel.derbisz@epitech.eu::0c384a2a-a38b-4e49-92d5-8f17970a7fe4" providerId="AD" clId="Web-{62379AC6-F5A2-F69A-05A0-6F63D8B6E3E8}" dt="2020-12-02T10:35:40.497" v="33"/>
          <ac:picMkLst>
            <pc:docMk/>
            <pc:sldMk cId="173731607" sldId="258"/>
            <ac:picMk id="4" creationId="{C390A05B-EA81-4866-A0EF-FD1D249372A1}"/>
          </ac:picMkLst>
        </pc:picChg>
        <pc:picChg chg="add mod ord">
          <ac:chgData name="Axel Derbisz" userId="S::axel.derbisz@epitech.eu::0c384a2a-a38b-4e49-92d5-8f17970a7fe4" providerId="AD" clId="Web-{62379AC6-F5A2-F69A-05A0-6F63D8B6E3E8}" dt="2020-12-02T10:35:54.810" v="35"/>
          <ac:picMkLst>
            <pc:docMk/>
            <pc:sldMk cId="173731607" sldId="258"/>
            <ac:picMk id="5" creationId="{4DE3D783-0FD5-4924-8F49-7919FF0298D7}"/>
          </ac:picMkLst>
        </pc:picChg>
        <pc:cxnChg chg="add">
          <ac:chgData name="Axel Derbisz" userId="S::axel.derbisz@epitech.eu::0c384a2a-a38b-4e49-92d5-8f17970a7fe4" providerId="AD" clId="Web-{62379AC6-F5A2-F69A-05A0-6F63D8B6E3E8}" dt="2020-12-02T10:35:54.810" v="35"/>
          <ac:cxnSpMkLst>
            <pc:docMk/>
            <pc:sldMk cId="173731607" sldId="258"/>
            <ac:cxnSpMk id="17" creationId="{1F5DC8C3-BA5F-4EED-BB9A-A14272BD82A1}"/>
          </ac:cxnSpMkLst>
        </pc:cxnChg>
        <pc:cxnChg chg="add">
          <ac:chgData name="Axel Derbisz" userId="S::axel.derbisz@epitech.eu::0c384a2a-a38b-4e49-92d5-8f17970a7fe4" providerId="AD" clId="Web-{62379AC6-F5A2-F69A-05A0-6F63D8B6E3E8}" dt="2020-12-02T10:35:54.810" v="35"/>
          <ac:cxnSpMkLst>
            <pc:docMk/>
            <pc:sldMk cId="173731607" sldId="258"/>
            <ac:cxnSpMk id="21" creationId="{F41136EC-EC34-4D08-B5AB-8CE5870B1C74}"/>
          </ac:cxnSpMkLst>
        </pc:cxnChg>
      </pc:sldChg>
      <pc:sldChg chg="addSp delSp modSp">
        <pc:chgData name="Axel Derbisz" userId="S::axel.derbisz@epitech.eu::0c384a2a-a38b-4e49-92d5-8f17970a7fe4" providerId="AD" clId="Web-{62379AC6-F5A2-F69A-05A0-6F63D8B6E3E8}" dt="2020-12-02T10:49:12.717" v="324"/>
        <pc:sldMkLst>
          <pc:docMk/>
          <pc:sldMk cId="814598052" sldId="259"/>
        </pc:sldMkLst>
        <pc:spChg chg="mod">
          <ac:chgData name="Axel Derbisz" userId="S::axel.derbisz@epitech.eu::0c384a2a-a38b-4e49-92d5-8f17970a7fe4" providerId="AD" clId="Web-{62379AC6-F5A2-F69A-05A0-6F63D8B6E3E8}" dt="2020-12-02T10:49:12.717" v="324"/>
          <ac:spMkLst>
            <pc:docMk/>
            <pc:sldMk cId="814598052" sldId="259"/>
            <ac:spMk id="2" creationId="{2A593F91-63E8-46CF-8F6E-56ED15EBFDC3}"/>
          </ac:spMkLst>
        </pc:spChg>
        <pc:spChg chg="del">
          <ac:chgData name="Axel Derbisz" userId="S::axel.derbisz@epitech.eu::0c384a2a-a38b-4e49-92d5-8f17970a7fe4" providerId="AD" clId="Web-{62379AC6-F5A2-F69A-05A0-6F63D8B6E3E8}" dt="2020-12-02T10:49:09.232" v="323"/>
          <ac:spMkLst>
            <pc:docMk/>
            <pc:sldMk cId="814598052" sldId="259"/>
            <ac:spMk id="3" creationId="{6E596D8E-CAD3-46F3-B8C1-3AED3EEC49D0}"/>
          </ac:spMkLst>
        </pc:spChg>
        <pc:spChg chg="del">
          <ac:chgData name="Axel Derbisz" userId="S::axel.derbisz@epitech.eu::0c384a2a-a38b-4e49-92d5-8f17970a7fe4" providerId="AD" clId="Web-{62379AC6-F5A2-F69A-05A0-6F63D8B6E3E8}" dt="2020-12-02T10:49:12.717" v="324"/>
          <ac:spMkLst>
            <pc:docMk/>
            <pc:sldMk cId="814598052" sldId="259"/>
            <ac:spMk id="8" creationId="{3741B58E-3B65-4A01-A276-975AB2CF8A08}"/>
          </ac:spMkLst>
        </pc:spChg>
        <pc:spChg chg="del">
          <ac:chgData name="Axel Derbisz" userId="S::axel.derbisz@epitech.eu::0c384a2a-a38b-4e49-92d5-8f17970a7fe4" providerId="AD" clId="Web-{62379AC6-F5A2-F69A-05A0-6F63D8B6E3E8}" dt="2020-12-02T10:49:12.717" v="324"/>
          <ac:spMkLst>
            <pc:docMk/>
            <pc:sldMk cId="814598052" sldId="259"/>
            <ac:spMk id="10" creationId="{7AAC67C3-831B-4AB1-A259-DFB839CAFAFC}"/>
          </ac:spMkLst>
        </pc:spChg>
        <pc:spChg chg="add">
          <ac:chgData name="Axel Derbisz" userId="S::axel.derbisz@epitech.eu::0c384a2a-a38b-4e49-92d5-8f17970a7fe4" providerId="AD" clId="Web-{62379AC6-F5A2-F69A-05A0-6F63D8B6E3E8}" dt="2020-12-02T10:49:12.717" v="324"/>
          <ac:spMkLst>
            <pc:docMk/>
            <pc:sldMk cId="814598052" sldId="259"/>
            <ac:spMk id="15" creationId="{39E3965E-AC41-4711-9D10-E25ABB132D86}"/>
          </ac:spMkLst>
        </pc:spChg>
        <pc:spChg chg="add">
          <ac:chgData name="Axel Derbisz" userId="S::axel.derbisz@epitech.eu::0c384a2a-a38b-4e49-92d5-8f17970a7fe4" providerId="AD" clId="Web-{62379AC6-F5A2-F69A-05A0-6F63D8B6E3E8}" dt="2020-12-02T10:49:12.717" v="324"/>
          <ac:spMkLst>
            <pc:docMk/>
            <pc:sldMk cId="814598052" sldId="259"/>
            <ac:spMk id="19" creationId="{4C869C3B-5565-4AAC-86A8-9EB0AB1C653E}"/>
          </ac:spMkLst>
        </pc:spChg>
        <pc:spChg chg="add">
          <ac:chgData name="Axel Derbisz" userId="S::axel.derbisz@epitech.eu::0c384a2a-a38b-4e49-92d5-8f17970a7fe4" providerId="AD" clId="Web-{62379AC6-F5A2-F69A-05A0-6F63D8B6E3E8}" dt="2020-12-02T10:49:12.717" v="324"/>
          <ac:spMkLst>
            <pc:docMk/>
            <pc:sldMk cId="814598052" sldId="259"/>
            <ac:spMk id="23" creationId="{064CBAAB-7956-4763-9F69-A3FDBF1ACBAA}"/>
          </ac:spMkLst>
        </pc:spChg>
        <pc:picChg chg="add mod ord">
          <ac:chgData name="Axel Derbisz" userId="S::axel.derbisz@epitech.eu::0c384a2a-a38b-4e49-92d5-8f17970a7fe4" providerId="AD" clId="Web-{62379AC6-F5A2-F69A-05A0-6F63D8B6E3E8}" dt="2020-12-02T10:49:12.717" v="324"/>
          <ac:picMkLst>
            <pc:docMk/>
            <pc:sldMk cId="814598052" sldId="259"/>
            <ac:picMk id="4" creationId="{6A9AB455-8D99-4FC9-AE57-7AFED4A00A71}"/>
          </ac:picMkLst>
        </pc:picChg>
        <pc:cxnChg chg="add">
          <ac:chgData name="Axel Derbisz" userId="S::axel.derbisz@epitech.eu::0c384a2a-a38b-4e49-92d5-8f17970a7fe4" providerId="AD" clId="Web-{62379AC6-F5A2-F69A-05A0-6F63D8B6E3E8}" dt="2020-12-02T10:49:12.717" v="324"/>
          <ac:cxnSpMkLst>
            <pc:docMk/>
            <pc:sldMk cId="814598052" sldId="259"/>
            <ac:cxnSpMk id="17" creationId="{1F5DC8C3-BA5F-4EED-BB9A-A14272BD82A1}"/>
          </ac:cxnSpMkLst>
        </pc:cxnChg>
        <pc:cxnChg chg="add">
          <ac:chgData name="Axel Derbisz" userId="S::axel.derbisz@epitech.eu::0c384a2a-a38b-4e49-92d5-8f17970a7fe4" providerId="AD" clId="Web-{62379AC6-F5A2-F69A-05A0-6F63D8B6E3E8}" dt="2020-12-02T10:49:12.717" v="324"/>
          <ac:cxnSpMkLst>
            <pc:docMk/>
            <pc:sldMk cId="814598052" sldId="259"/>
            <ac:cxnSpMk id="21" creationId="{F41136EC-EC34-4D08-B5AB-8CE5870B1C74}"/>
          </ac:cxnSpMkLst>
        </pc:cxnChg>
      </pc:sldChg>
      <pc:sldChg chg="addSp delSp modSp">
        <pc:chgData name="Axel Derbisz" userId="S::axel.derbisz@epitech.eu::0c384a2a-a38b-4e49-92d5-8f17970a7fe4" providerId="AD" clId="Web-{62379AC6-F5A2-F69A-05A0-6F63D8B6E3E8}" dt="2020-12-02T10:51:57.539" v="337" actId="20577"/>
        <pc:sldMkLst>
          <pc:docMk/>
          <pc:sldMk cId="393274578" sldId="260"/>
        </pc:sldMkLst>
        <pc:spChg chg="mod">
          <ac:chgData name="Axel Derbisz" userId="S::axel.derbisz@epitech.eu::0c384a2a-a38b-4e49-92d5-8f17970a7fe4" providerId="AD" clId="Web-{62379AC6-F5A2-F69A-05A0-6F63D8B6E3E8}" dt="2020-12-02T10:51:57.539" v="337" actId="20577"/>
          <ac:spMkLst>
            <pc:docMk/>
            <pc:sldMk cId="393274578" sldId="260"/>
            <ac:spMk id="2" creationId="{6B0E55BA-6883-42E1-8275-D53BB17E32CF}"/>
          </ac:spMkLst>
        </pc:spChg>
        <pc:spChg chg="del">
          <ac:chgData name="Axel Derbisz" userId="S::axel.derbisz@epitech.eu::0c384a2a-a38b-4e49-92d5-8f17970a7fe4" providerId="AD" clId="Web-{62379AC6-F5A2-F69A-05A0-6F63D8B6E3E8}" dt="2020-12-02T10:50:11.002" v="325"/>
          <ac:spMkLst>
            <pc:docMk/>
            <pc:sldMk cId="393274578" sldId="260"/>
            <ac:spMk id="3" creationId="{8D811B1E-3985-4F86-978C-60B153752275}"/>
          </ac:spMkLst>
        </pc:spChg>
        <pc:spChg chg="del">
          <ac:chgData name="Axel Derbisz" userId="S::axel.derbisz@epitech.eu::0c384a2a-a38b-4e49-92d5-8f17970a7fe4" providerId="AD" clId="Web-{62379AC6-F5A2-F69A-05A0-6F63D8B6E3E8}" dt="2020-12-02T10:50:14.768" v="326"/>
          <ac:spMkLst>
            <pc:docMk/>
            <pc:sldMk cId="393274578" sldId="260"/>
            <ac:spMk id="8" creationId="{3741B58E-3B65-4A01-A276-975AB2CF8A08}"/>
          </ac:spMkLst>
        </pc:spChg>
        <pc:spChg chg="del">
          <ac:chgData name="Axel Derbisz" userId="S::axel.derbisz@epitech.eu::0c384a2a-a38b-4e49-92d5-8f17970a7fe4" providerId="AD" clId="Web-{62379AC6-F5A2-F69A-05A0-6F63D8B6E3E8}" dt="2020-12-02T10:50:14.768" v="326"/>
          <ac:spMkLst>
            <pc:docMk/>
            <pc:sldMk cId="393274578" sldId="260"/>
            <ac:spMk id="10" creationId="{7AAC67C3-831B-4AB1-A259-DFB839CAFAFC}"/>
          </ac:spMkLst>
        </pc:spChg>
        <pc:spChg chg="add">
          <ac:chgData name="Axel Derbisz" userId="S::axel.derbisz@epitech.eu::0c384a2a-a38b-4e49-92d5-8f17970a7fe4" providerId="AD" clId="Web-{62379AC6-F5A2-F69A-05A0-6F63D8B6E3E8}" dt="2020-12-02T10:50:14.768" v="326"/>
          <ac:spMkLst>
            <pc:docMk/>
            <pc:sldMk cId="393274578" sldId="260"/>
            <ac:spMk id="15" creationId="{39E3965E-AC41-4711-9D10-E25ABB132D86}"/>
          </ac:spMkLst>
        </pc:spChg>
        <pc:spChg chg="add">
          <ac:chgData name="Axel Derbisz" userId="S::axel.derbisz@epitech.eu::0c384a2a-a38b-4e49-92d5-8f17970a7fe4" providerId="AD" clId="Web-{62379AC6-F5A2-F69A-05A0-6F63D8B6E3E8}" dt="2020-12-02T10:50:14.768" v="326"/>
          <ac:spMkLst>
            <pc:docMk/>
            <pc:sldMk cId="393274578" sldId="260"/>
            <ac:spMk id="19" creationId="{4C869C3B-5565-4AAC-86A8-9EB0AB1C653E}"/>
          </ac:spMkLst>
        </pc:spChg>
        <pc:spChg chg="add">
          <ac:chgData name="Axel Derbisz" userId="S::axel.derbisz@epitech.eu::0c384a2a-a38b-4e49-92d5-8f17970a7fe4" providerId="AD" clId="Web-{62379AC6-F5A2-F69A-05A0-6F63D8B6E3E8}" dt="2020-12-02T10:50:14.768" v="326"/>
          <ac:spMkLst>
            <pc:docMk/>
            <pc:sldMk cId="393274578" sldId="260"/>
            <ac:spMk id="23" creationId="{064CBAAB-7956-4763-9F69-A3FDBF1ACBAA}"/>
          </ac:spMkLst>
        </pc:spChg>
        <pc:picChg chg="add mod ord">
          <ac:chgData name="Axel Derbisz" userId="S::axel.derbisz@epitech.eu::0c384a2a-a38b-4e49-92d5-8f17970a7fe4" providerId="AD" clId="Web-{62379AC6-F5A2-F69A-05A0-6F63D8B6E3E8}" dt="2020-12-02T10:50:14.768" v="326"/>
          <ac:picMkLst>
            <pc:docMk/>
            <pc:sldMk cId="393274578" sldId="260"/>
            <ac:picMk id="4" creationId="{577C8EA6-6B10-4445-A6B0-FF95B9D265B5}"/>
          </ac:picMkLst>
        </pc:picChg>
        <pc:cxnChg chg="add">
          <ac:chgData name="Axel Derbisz" userId="S::axel.derbisz@epitech.eu::0c384a2a-a38b-4e49-92d5-8f17970a7fe4" providerId="AD" clId="Web-{62379AC6-F5A2-F69A-05A0-6F63D8B6E3E8}" dt="2020-12-02T10:50:14.768" v="326"/>
          <ac:cxnSpMkLst>
            <pc:docMk/>
            <pc:sldMk cId="393274578" sldId="260"/>
            <ac:cxnSpMk id="17" creationId="{1F5DC8C3-BA5F-4EED-BB9A-A14272BD82A1}"/>
          </ac:cxnSpMkLst>
        </pc:cxnChg>
        <pc:cxnChg chg="add">
          <ac:chgData name="Axel Derbisz" userId="S::axel.derbisz@epitech.eu::0c384a2a-a38b-4e49-92d5-8f17970a7fe4" providerId="AD" clId="Web-{62379AC6-F5A2-F69A-05A0-6F63D8B6E3E8}" dt="2020-12-02T10:50:14.768" v="326"/>
          <ac:cxnSpMkLst>
            <pc:docMk/>
            <pc:sldMk cId="393274578" sldId="260"/>
            <ac:cxnSpMk id="21" creationId="{F41136EC-EC34-4D08-B5AB-8CE5870B1C74}"/>
          </ac:cxnSpMkLst>
        </pc:cxnChg>
      </pc:sldChg>
      <pc:sldChg chg="addSp delSp modSp">
        <pc:chgData name="Axel Derbisz" userId="S::axel.derbisz@epitech.eu::0c384a2a-a38b-4e49-92d5-8f17970a7fe4" providerId="AD" clId="Web-{62379AC6-F5A2-F69A-05A0-6F63D8B6E3E8}" dt="2020-12-02T10:52:11.446" v="340"/>
        <pc:sldMkLst>
          <pc:docMk/>
          <pc:sldMk cId="3572208255" sldId="261"/>
        </pc:sldMkLst>
        <pc:spChg chg="mod">
          <ac:chgData name="Axel Derbisz" userId="S::axel.derbisz@epitech.eu::0c384a2a-a38b-4e49-92d5-8f17970a7fe4" providerId="AD" clId="Web-{62379AC6-F5A2-F69A-05A0-6F63D8B6E3E8}" dt="2020-12-02T10:52:11.446" v="340"/>
          <ac:spMkLst>
            <pc:docMk/>
            <pc:sldMk cId="3572208255" sldId="261"/>
            <ac:spMk id="2" creationId="{A76A1FA3-BD53-4D0B-A56F-8C1D601597C6}"/>
          </ac:spMkLst>
        </pc:spChg>
        <pc:spChg chg="del">
          <ac:chgData name="Axel Derbisz" userId="S::axel.derbisz@epitech.eu::0c384a2a-a38b-4e49-92d5-8f17970a7fe4" providerId="AD" clId="Web-{62379AC6-F5A2-F69A-05A0-6F63D8B6E3E8}" dt="2020-12-02T10:52:07.899" v="339"/>
          <ac:spMkLst>
            <pc:docMk/>
            <pc:sldMk cId="3572208255" sldId="261"/>
            <ac:spMk id="3" creationId="{781F25F3-12C8-4B31-A75E-33756F015C33}"/>
          </ac:spMkLst>
        </pc:spChg>
        <pc:spChg chg="del">
          <ac:chgData name="Axel Derbisz" userId="S::axel.derbisz@epitech.eu::0c384a2a-a38b-4e49-92d5-8f17970a7fe4" providerId="AD" clId="Web-{62379AC6-F5A2-F69A-05A0-6F63D8B6E3E8}" dt="2020-12-02T10:52:11.446" v="340"/>
          <ac:spMkLst>
            <pc:docMk/>
            <pc:sldMk cId="3572208255" sldId="261"/>
            <ac:spMk id="8" creationId="{3741B58E-3B65-4A01-A276-975AB2CF8A08}"/>
          </ac:spMkLst>
        </pc:spChg>
        <pc:spChg chg="del">
          <ac:chgData name="Axel Derbisz" userId="S::axel.derbisz@epitech.eu::0c384a2a-a38b-4e49-92d5-8f17970a7fe4" providerId="AD" clId="Web-{62379AC6-F5A2-F69A-05A0-6F63D8B6E3E8}" dt="2020-12-02T10:52:11.446" v="340"/>
          <ac:spMkLst>
            <pc:docMk/>
            <pc:sldMk cId="3572208255" sldId="261"/>
            <ac:spMk id="10" creationId="{7AAC67C3-831B-4AB1-A259-DFB839CAFAFC}"/>
          </ac:spMkLst>
        </pc:spChg>
        <pc:spChg chg="add">
          <ac:chgData name="Axel Derbisz" userId="S::axel.derbisz@epitech.eu::0c384a2a-a38b-4e49-92d5-8f17970a7fe4" providerId="AD" clId="Web-{62379AC6-F5A2-F69A-05A0-6F63D8B6E3E8}" dt="2020-12-02T10:52:11.446" v="340"/>
          <ac:spMkLst>
            <pc:docMk/>
            <pc:sldMk cId="3572208255" sldId="261"/>
            <ac:spMk id="15" creationId="{39E3965E-AC41-4711-9D10-E25ABB132D86}"/>
          </ac:spMkLst>
        </pc:spChg>
        <pc:spChg chg="add">
          <ac:chgData name="Axel Derbisz" userId="S::axel.derbisz@epitech.eu::0c384a2a-a38b-4e49-92d5-8f17970a7fe4" providerId="AD" clId="Web-{62379AC6-F5A2-F69A-05A0-6F63D8B6E3E8}" dt="2020-12-02T10:52:11.446" v="340"/>
          <ac:spMkLst>
            <pc:docMk/>
            <pc:sldMk cId="3572208255" sldId="261"/>
            <ac:spMk id="19" creationId="{4C869C3B-5565-4AAC-86A8-9EB0AB1C653E}"/>
          </ac:spMkLst>
        </pc:spChg>
        <pc:spChg chg="add">
          <ac:chgData name="Axel Derbisz" userId="S::axel.derbisz@epitech.eu::0c384a2a-a38b-4e49-92d5-8f17970a7fe4" providerId="AD" clId="Web-{62379AC6-F5A2-F69A-05A0-6F63D8B6E3E8}" dt="2020-12-02T10:52:11.446" v="340"/>
          <ac:spMkLst>
            <pc:docMk/>
            <pc:sldMk cId="3572208255" sldId="261"/>
            <ac:spMk id="23" creationId="{064CBAAB-7956-4763-9F69-A3FDBF1ACBAA}"/>
          </ac:spMkLst>
        </pc:spChg>
        <pc:picChg chg="add mod ord">
          <ac:chgData name="Axel Derbisz" userId="S::axel.derbisz@epitech.eu::0c384a2a-a38b-4e49-92d5-8f17970a7fe4" providerId="AD" clId="Web-{62379AC6-F5A2-F69A-05A0-6F63D8B6E3E8}" dt="2020-12-02T10:52:11.446" v="340"/>
          <ac:picMkLst>
            <pc:docMk/>
            <pc:sldMk cId="3572208255" sldId="261"/>
            <ac:picMk id="4" creationId="{B8286B7E-ECA3-48DA-97EA-552260468D31}"/>
          </ac:picMkLst>
        </pc:picChg>
        <pc:cxnChg chg="add">
          <ac:chgData name="Axel Derbisz" userId="S::axel.derbisz@epitech.eu::0c384a2a-a38b-4e49-92d5-8f17970a7fe4" providerId="AD" clId="Web-{62379AC6-F5A2-F69A-05A0-6F63D8B6E3E8}" dt="2020-12-02T10:52:11.446" v="340"/>
          <ac:cxnSpMkLst>
            <pc:docMk/>
            <pc:sldMk cId="3572208255" sldId="261"/>
            <ac:cxnSpMk id="17" creationId="{1F5DC8C3-BA5F-4EED-BB9A-A14272BD82A1}"/>
          </ac:cxnSpMkLst>
        </pc:cxnChg>
        <pc:cxnChg chg="add">
          <ac:chgData name="Axel Derbisz" userId="S::axel.derbisz@epitech.eu::0c384a2a-a38b-4e49-92d5-8f17970a7fe4" providerId="AD" clId="Web-{62379AC6-F5A2-F69A-05A0-6F63D8B6E3E8}" dt="2020-12-02T10:52:11.446" v="340"/>
          <ac:cxnSpMkLst>
            <pc:docMk/>
            <pc:sldMk cId="3572208255" sldId="261"/>
            <ac:cxnSpMk id="21" creationId="{F41136EC-EC34-4D08-B5AB-8CE5870B1C74}"/>
          </ac:cxnSpMkLst>
        </pc:cxnChg>
      </pc:sldChg>
      <pc:sldChg chg="addSp delSp modSp">
        <pc:chgData name="Axel Derbisz" userId="S::axel.derbisz@epitech.eu::0c384a2a-a38b-4e49-92d5-8f17970a7fe4" providerId="AD" clId="Web-{62379AC6-F5A2-F69A-05A0-6F63D8B6E3E8}" dt="2020-12-02T10:47:49.540" v="320" actId="20577"/>
        <pc:sldMkLst>
          <pc:docMk/>
          <pc:sldMk cId="1030350125" sldId="262"/>
        </pc:sldMkLst>
        <pc:spChg chg="mod">
          <ac:chgData name="Axel Derbisz" userId="S::axel.derbisz@epitech.eu::0c384a2a-a38b-4e49-92d5-8f17970a7fe4" providerId="AD" clId="Web-{62379AC6-F5A2-F69A-05A0-6F63D8B6E3E8}" dt="2020-12-02T10:39:04.665" v="57"/>
          <ac:spMkLst>
            <pc:docMk/>
            <pc:sldMk cId="1030350125" sldId="262"/>
            <ac:spMk id="2" creationId="{67867CE3-D79D-4F3B-9B86-8AF470C67617}"/>
          </ac:spMkLst>
        </pc:spChg>
        <pc:spChg chg="del">
          <ac:chgData name="Axel Derbisz" userId="S::axel.derbisz@epitech.eu::0c384a2a-a38b-4e49-92d5-8f17970a7fe4" providerId="AD" clId="Web-{62379AC6-F5A2-F69A-05A0-6F63D8B6E3E8}" dt="2020-12-02T10:38:14.787" v="56"/>
          <ac:spMkLst>
            <pc:docMk/>
            <pc:sldMk cId="1030350125" sldId="262"/>
            <ac:spMk id="3" creationId="{ECE40ADE-172F-4962-8AA7-CA205505BFF1}"/>
          </ac:spMkLst>
        </pc:spChg>
        <pc:spChg chg="del">
          <ac:chgData name="Axel Derbisz" userId="S::axel.derbisz@epitech.eu::0c384a2a-a38b-4e49-92d5-8f17970a7fe4" providerId="AD" clId="Web-{62379AC6-F5A2-F69A-05A0-6F63D8B6E3E8}" dt="2020-12-02T10:37:50.567" v="50"/>
          <ac:spMkLst>
            <pc:docMk/>
            <pc:sldMk cId="1030350125" sldId="262"/>
            <ac:spMk id="4" creationId="{302265BC-BE7F-4D31-AE64-D771292900C6}"/>
          </ac:spMkLst>
        </pc:spChg>
        <pc:spChg chg="add mod">
          <ac:chgData name="Axel Derbisz" userId="S::axel.derbisz@epitech.eu::0c384a2a-a38b-4e49-92d5-8f17970a7fe4" providerId="AD" clId="Web-{62379AC6-F5A2-F69A-05A0-6F63D8B6E3E8}" dt="2020-12-02T10:43:42.463" v="159" actId="20577"/>
          <ac:spMkLst>
            <pc:docMk/>
            <pc:sldMk cId="1030350125" sldId="262"/>
            <ac:spMk id="6" creationId="{CAFD3678-A56A-493B-B56A-4F89E6CC433E}"/>
          </ac:spMkLst>
        </pc:spChg>
        <pc:spChg chg="del">
          <ac:chgData name="Axel Derbisz" userId="S::axel.derbisz@epitech.eu::0c384a2a-a38b-4e49-92d5-8f17970a7fe4" providerId="AD" clId="Web-{62379AC6-F5A2-F69A-05A0-6F63D8B6E3E8}" dt="2020-12-02T10:37:57.614" v="53"/>
          <ac:spMkLst>
            <pc:docMk/>
            <pc:sldMk cId="1030350125" sldId="262"/>
            <ac:spMk id="7" creationId="{005F57B0-934D-4B3C-B8BB-F167F298805C}"/>
          </ac:spMkLst>
        </pc:spChg>
        <pc:spChg chg="del">
          <ac:chgData name="Axel Derbisz" userId="S::axel.derbisz@epitech.eu::0c384a2a-a38b-4e49-92d5-8f17970a7fe4" providerId="AD" clId="Web-{62379AC6-F5A2-F69A-05A0-6F63D8B6E3E8}" dt="2020-12-02T10:39:04.665" v="57"/>
          <ac:spMkLst>
            <pc:docMk/>
            <pc:sldMk cId="1030350125" sldId="262"/>
            <ac:spMk id="8" creationId="{3741B58E-3B65-4A01-A276-975AB2CF8A08}"/>
          </ac:spMkLst>
        </pc:spChg>
        <pc:spChg chg="del mod">
          <ac:chgData name="Axel Derbisz" userId="S::axel.derbisz@epitech.eu::0c384a2a-a38b-4e49-92d5-8f17970a7fe4" providerId="AD" clId="Web-{62379AC6-F5A2-F69A-05A0-6F63D8B6E3E8}" dt="2020-12-02T10:37:54.739" v="52"/>
          <ac:spMkLst>
            <pc:docMk/>
            <pc:sldMk cId="1030350125" sldId="262"/>
            <ac:spMk id="9" creationId="{A65C5419-D9B6-45BC-B0FB-38644F559E45}"/>
          </ac:spMkLst>
        </pc:spChg>
        <pc:spChg chg="del">
          <ac:chgData name="Axel Derbisz" userId="S::axel.derbisz@epitech.eu::0c384a2a-a38b-4e49-92d5-8f17970a7fe4" providerId="AD" clId="Web-{62379AC6-F5A2-F69A-05A0-6F63D8B6E3E8}" dt="2020-12-02T10:39:04.665" v="57"/>
          <ac:spMkLst>
            <pc:docMk/>
            <pc:sldMk cId="1030350125" sldId="262"/>
            <ac:spMk id="10" creationId="{7AAC67C3-831B-4AB1-A259-DFB839CAFAFC}"/>
          </ac:spMkLst>
        </pc:spChg>
        <pc:spChg chg="del">
          <ac:chgData name="Axel Derbisz" userId="S::axel.derbisz@epitech.eu::0c384a2a-a38b-4e49-92d5-8f17970a7fe4" providerId="AD" clId="Web-{62379AC6-F5A2-F69A-05A0-6F63D8B6E3E8}" dt="2020-12-02T10:37:49.082" v="49"/>
          <ac:spMkLst>
            <pc:docMk/>
            <pc:sldMk cId="1030350125" sldId="262"/>
            <ac:spMk id="11" creationId="{757FF427-6802-44A8-931D-804D3B0F1F3B}"/>
          </ac:spMkLst>
        </pc:spChg>
        <pc:spChg chg="del">
          <ac:chgData name="Axel Derbisz" userId="S::axel.derbisz@epitech.eu::0c384a2a-a38b-4e49-92d5-8f17970a7fe4" providerId="AD" clId="Web-{62379AC6-F5A2-F69A-05A0-6F63D8B6E3E8}" dt="2020-12-02T10:38:03.693" v="55"/>
          <ac:spMkLst>
            <pc:docMk/>
            <pc:sldMk cId="1030350125" sldId="262"/>
            <ac:spMk id="12" creationId="{D4A0D923-139F-4117-A42E-C876BF7417AB}"/>
          </ac:spMkLst>
        </pc:spChg>
        <pc:spChg chg="del">
          <ac:chgData name="Axel Derbisz" userId="S::axel.derbisz@epitech.eu::0c384a2a-a38b-4e49-92d5-8f17970a7fe4" providerId="AD" clId="Web-{62379AC6-F5A2-F69A-05A0-6F63D8B6E3E8}" dt="2020-12-02T10:37:41.535" v="47"/>
          <ac:spMkLst>
            <pc:docMk/>
            <pc:sldMk cId="1030350125" sldId="262"/>
            <ac:spMk id="13" creationId="{8307AEDA-CBA8-4B59-B27C-F104B0EA90DD}"/>
          </ac:spMkLst>
        </pc:spChg>
        <pc:spChg chg="del">
          <ac:chgData name="Axel Derbisz" userId="S::axel.derbisz@epitech.eu::0c384a2a-a38b-4e49-92d5-8f17970a7fe4" providerId="AD" clId="Web-{62379AC6-F5A2-F69A-05A0-6F63D8B6E3E8}" dt="2020-12-02T10:38:01.083" v="54"/>
          <ac:spMkLst>
            <pc:docMk/>
            <pc:sldMk cId="1030350125" sldId="262"/>
            <ac:spMk id="14" creationId="{E8A430C8-B84C-4DFF-80CB-6550AD3099E6}"/>
          </ac:spMkLst>
        </pc:spChg>
        <pc:spChg chg="del">
          <ac:chgData name="Axel Derbisz" userId="S::axel.derbisz@epitech.eu::0c384a2a-a38b-4e49-92d5-8f17970a7fe4" providerId="AD" clId="Web-{62379AC6-F5A2-F69A-05A0-6F63D8B6E3E8}" dt="2020-12-02T10:37:36.722" v="39"/>
          <ac:spMkLst>
            <pc:docMk/>
            <pc:sldMk cId="1030350125" sldId="262"/>
            <ac:spMk id="15" creationId="{9D16545B-A0AF-47F3-ADBA-E20E3D269D74}"/>
          </ac:spMkLst>
        </pc:spChg>
        <pc:spChg chg="del mod">
          <ac:chgData name="Axel Derbisz" userId="S::axel.derbisz@epitech.eu::0c384a2a-a38b-4e49-92d5-8f17970a7fe4" providerId="AD" clId="Web-{62379AC6-F5A2-F69A-05A0-6F63D8B6E3E8}" dt="2020-12-02T10:37:52.754" v="51"/>
          <ac:spMkLst>
            <pc:docMk/>
            <pc:sldMk cId="1030350125" sldId="262"/>
            <ac:spMk id="16" creationId="{765A55DA-028C-4156-9A29-A2AD61B2764D}"/>
          </ac:spMkLst>
        </pc:spChg>
        <pc:spChg chg="del mod">
          <ac:chgData name="Axel Derbisz" userId="S::axel.derbisz@epitech.eu::0c384a2a-a38b-4e49-92d5-8f17970a7fe4" providerId="AD" clId="Web-{62379AC6-F5A2-F69A-05A0-6F63D8B6E3E8}" dt="2020-12-02T10:37:43.207" v="48"/>
          <ac:spMkLst>
            <pc:docMk/>
            <pc:sldMk cId="1030350125" sldId="262"/>
            <ac:spMk id="17" creationId="{7171DE2C-C7D4-47F2-8460-0FAEE76E974E}"/>
          </ac:spMkLst>
        </pc:spChg>
        <pc:spChg chg="add">
          <ac:chgData name="Axel Derbisz" userId="S::axel.derbisz@epitech.eu::0c384a2a-a38b-4e49-92d5-8f17970a7fe4" providerId="AD" clId="Web-{62379AC6-F5A2-F69A-05A0-6F63D8B6E3E8}" dt="2020-12-02T10:39:04.665" v="57"/>
          <ac:spMkLst>
            <pc:docMk/>
            <pc:sldMk cId="1030350125" sldId="262"/>
            <ac:spMk id="18" creationId="{39E3965E-AC41-4711-9D10-E25ABB132D86}"/>
          </ac:spMkLst>
        </pc:spChg>
        <pc:spChg chg="add">
          <ac:chgData name="Axel Derbisz" userId="S::axel.derbisz@epitech.eu::0c384a2a-a38b-4e49-92d5-8f17970a7fe4" providerId="AD" clId="Web-{62379AC6-F5A2-F69A-05A0-6F63D8B6E3E8}" dt="2020-12-02T10:39:04.665" v="57"/>
          <ac:spMkLst>
            <pc:docMk/>
            <pc:sldMk cId="1030350125" sldId="262"/>
            <ac:spMk id="19" creationId="{4C869C3B-5565-4AAC-86A8-9EB0AB1C653E}"/>
          </ac:spMkLst>
        </pc:spChg>
        <pc:spChg chg="add mod">
          <ac:chgData name="Axel Derbisz" userId="S::axel.derbisz@epitech.eu::0c384a2a-a38b-4e49-92d5-8f17970a7fe4" providerId="AD" clId="Web-{62379AC6-F5A2-F69A-05A0-6F63D8B6E3E8}" dt="2020-12-02T10:42:01.707" v="120" actId="14100"/>
          <ac:spMkLst>
            <pc:docMk/>
            <pc:sldMk cId="1030350125" sldId="262"/>
            <ac:spMk id="22" creationId="{B90FB1D8-A865-45B6-9C99-CAD4409446DD}"/>
          </ac:spMkLst>
        </pc:spChg>
        <pc:spChg chg="add">
          <ac:chgData name="Axel Derbisz" userId="S::axel.derbisz@epitech.eu::0c384a2a-a38b-4e49-92d5-8f17970a7fe4" providerId="AD" clId="Web-{62379AC6-F5A2-F69A-05A0-6F63D8B6E3E8}" dt="2020-12-02T10:39:04.665" v="57"/>
          <ac:spMkLst>
            <pc:docMk/>
            <pc:sldMk cId="1030350125" sldId="262"/>
            <ac:spMk id="23" creationId="{064CBAAB-7956-4763-9F69-A3FDBF1ACBAA}"/>
          </ac:spMkLst>
        </pc:spChg>
        <pc:spChg chg="add mod">
          <ac:chgData name="Axel Derbisz" userId="S::axel.derbisz@epitech.eu::0c384a2a-a38b-4e49-92d5-8f17970a7fe4" providerId="AD" clId="Web-{62379AC6-F5A2-F69A-05A0-6F63D8B6E3E8}" dt="2020-12-02T10:44:22.637" v="193" actId="1076"/>
          <ac:spMkLst>
            <pc:docMk/>
            <pc:sldMk cId="1030350125" sldId="262"/>
            <ac:spMk id="24" creationId="{D838BC65-7502-4AF6-A194-3B30DD8F68DE}"/>
          </ac:spMkLst>
        </pc:spChg>
        <pc:spChg chg="add mod">
          <ac:chgData name="Axel Derbisz" userId="S::axel.derbisz@epitech.eu::0c384a2a-a38b-4e49-92d5-8f17970a7fe4" providerId="AD" clId="Web-{62379AC6-F5A2-F69A-05A0-6F63D8B6E3E8}" dt="2020-12-02T10:45:18.719" v="255" actId="14100"/>
          <ac:spMkLst>
            <pc:docMk/>
            <pc:sldMk cId="1030350125" sldId="262"/>
            <ac:spMk id="25" creationId="{BB6452C0-D4CD-467F-AE30-7096A28ED158}"/>
          </ac:spMkLst>
        </pc:spChg>
        <pc:spChg chg="add mod">
          <ac:chgData name="Axel Derbisz" userId="S::axel.derbisz@epitech.eu::0c384a2a-a38b-4e49-92d5-8f17970a7fe4" providerId="AD" clId="Web-{62379AC6-F5A2-F69A-05A0-6F63D8B6E3E8}" dt="2020-12-02T10:46:35.833" v="281" actId="1076"/>
          <ac:spMkLst>
            <pc:docMk/>
            <pc:sldMk cId="1030350125" sldId="262"/>
            <ac:spMk id="26" creationId="{87D92092-2B0F-4635-9BC4-0FBE885D952D}"/>
          </ac:spMkLst>
        </pc:spChg>
        <pc:spChg chg="add mod">
          <ac:chgData name="Axel Derbisz" userId="S::axel.derbisz@epitech.eu::0c384a2a-a38b-4e49-92d5-8f17970a7fe4" providerId="AD" clId="Web-{62379AC6-F5A2-F69A-05A0-6F63D8B6E3E8}" dt="2020-12-02T10:46:46.818" v="283" actId="1076"/>
          <ac:spMkLst>
            <pc:docMk/>
            <pc:sldMk cId="1030350125" sldId="262"/>
            <ac:spMk id="27" creationId="{0F86723B-879F-40BC-A501-83F25977F7D9}"/>
          </ac:spMkLst>
        </pc:spChg>
        <pc:spChg chg="add mod">
          <ac:chgData name="Axel Derbisz" userId="S::axel.derbisz@epitech.eu::0c384a2a-a38b-4e49-92d5-8f17970a7fe4" providerId="AD" clId="Web-{62379AC6-F5A2-F69A-05A0-6F63D8B6E3E8}" dt="2020-12-02T10:47:23.757" v="304" actId="1076"/>
          <ac:spMkLst>
            <pc:docMk/>
            <pc:sldMk cId="1030350125" sldId="262"/>
            <ac:spMk id="28" creationId="{68D977D0-FA57-4F3B-A08C-96F51E859655}"/>
          </ac:spMkLst>
        </pc:spChg>
        <pc:spChg chg="add mod">
          <ac:chgData name="Axel Derbisz" userId="S::axel.derbisz@epitech.eu::0c384a2a-a38b-4e49-92d5-8f17970a7fe4" providerId="AD" clId="Web-{62379AC6-F5A2-F69A-05A0-6F63D8B6E3E8}" dt="2020-12-02T10:47:49.540" v="320" actId="20577"/>
          <ac:spMkLst>
            <pc:docMk/>
            <pc:sldMk cId="1030350125" sldId="262"/>
            <ac:spMk id="29" creationId="{95B854BE-0341-4397-84E9-791E7F950B3E}"/>
          </ac:spMkLst>
        </pc:spChg>
        <pc:picChg chg="add mod ord">
          <ac:chgData name="Axel Derbisz" userId="S::axel.derbisz@epitech.eu::0c384a2a-a38b-4e49-92d5-8f17970a7fe4" providerId="AD" clId="Web-{62379AC6-F5A2-F69A-05A0-6F63D8B6E3E8}" dt="2020-12-02T10:39:04.665" v="57"/>
          <ac:picMkLst>
            <pc:docMk/>
            <pc:sldMk cId="1030350125" sldId="262"/>
            <ac:picMk id="5" creationId="{D053BDBA-913F-46AD-84C8-234B872552E6}"/>
          </ac:picMkLst>
        </pc:picChg>
        <pc:cxnChg chg="add">
          <ac:chgData name="Axel Derbisz" userId="S::axel.derbisz@epitech.eu::0c384a2a-a38b-4e49-92d5-8f17970a7fe4" providerId="AD" clId="Web-{62379AC6-F5A2-F69A-05A0-6F63D8B6E3E8}" dt="2020-12-02T10:39:04.665" v="57"/>
          <ac:cxnSpMkLst>
            <pc:docMk/>
            <pc:sldMk cId="1030350125" sldId="262"/>
            <ac:cxnSpMk id="20" creationId="{1F5DC8C3-BA5F-4EED-BB9A-A14272BD82A1}"/>
          </ac:cxnSpMkLst>
        </pc:cxnChg>
        <pc:cxnChg chg="add">
          <ac:chgData name="Axel Derbisz" userId="S::axel.derbisz@epitech.eu::0c384a2a-a38b-4e49-92d5-8f17970a7fe4" providerId="AD" clId="Web-{62379AC6-F5A2-F69A-05A0-6F63D8B6E3E8}" dt="2020-12-02T10:39:04.665" v="57"/>
          <ac:cxnSpMkLst>
            <pc:docMk/>
            <pc:sldMk cId="1030350125" sldId="262"/>
            <ac:cxnSpMk id="21" creationId="{F41136EC-EC34-4D08-B5AB-8CE5870B1C74}"/>
          </ac:cxnSpMkLst>
        </pc:cxnChg>
      </pc:sldChg>
    </pc:docChg>
  </pc:docChgLst>
  <pc:docChgLst>
    <pc:chgData name="Axel Derbisz" userId="S::axel.derbisz@epitech.eu::0c384a2a-a38b-4e49-92d5-8f17970a7fe4" providerId="AD" clId="Web-{121B5B84-068C-A48D-7D6B-F99A57F42C91}"/>
    <pc:docChg chg="addSld delSld modSld sldOrd">
      <pc:chgData name="Axel Derbisz" userId="S::axel.derbisz@epitech.eu::0c384a2a-a38b-4e49-92d5-8f17970a7fe4" providerId="AD" clId="Web-{121B5B84-068C-A48D-7D6B-F99A57F42C91}" dt="2023-03-15T12:24:41.063" v="270"/>
      <pc:docMkLst>
        <pc:docMk/>
      </pc:docMkLst>
      <pc:sldChg chg="addSp delSp modSp">
        <pc:chgData name="Axel Derbisz" userId="S::axel.derbisz@epitech.eu::0c384a2a-a38b-4e49-92d5-8f17970a7fe4" providerId="AD" clId="Web-{121B5B84-068C-A48D-7D6B-F99A57F42C91}" dt="2023-03-15T11:54:42.328" v="24"/>
        <pc:sldMkLst>
          <pc:docMk/>
          <pc:sldMk cId="109857222" sldId="256"/>
        </pc:sldMkLst>
        <pc:spChg chg="mod">
          <ac:chgData name="Axel Derbisz" userId="S::axel.derbisz@epitech.eu::0c384a2a-a38b-4e49-92d5-8f17970a7fe4" providerId="AD" clId="Web-{121B5B84-068C-A48D-7D6B-F99A57F42C91}" dt="2023-03-15T11:54:42.328" v="24"/>
          <ac:spMkLst>
            <pc:docMk/>
            <pc:sldMk cId="109857222" sldId="256"/>
            <ac:spMk id="2" creationId="{00000000-0000-0000-0000-000000000000}"/>
          </ac:spMkLst>
        </pc:spChg>
        <pc:spChg chg="mod">
          <ac:chgData name="Axel Derbisz" userId="S::axel.derbisz@epitech.eu::0c384a2a-a38b-4e49-92d5-8f17970a7fe4" providerId="AD" clId="Web-{121B5B84-068C-A48D-7D6B-F99A57F42C91}" dt="2023-03-15T11:54:42.328" v="24"/>
          <ac:spMkLst>
            <pc:docMk/>
            <pc:sldMk cId="109857222" sldId="256"/>
            <ac:spMk id="3" creationId="{00000000-0000-0000-0000-000000000000}"/>
          </ac:spMkLst>
        </pc:spChg>
        <pc:spChg chg="del">
          <ac:chgData name="Axel Derbisz" userId="S::axel.derbisz@epitech.eu::0c384a2a-a38b-4e49-92d5-8f17970a7fe4" providerId="AD" clId="Web-{121B5B84-068C-A48D-7D6B-F99A57F42C91}" dt="2023-03-15T11:54:42.328" v="24"/>
          <ac:spMkLst>
            <pc:docMk/>
            <pc:sldMk cId="109857222" sldId="256"/>
            <ac:spMk id="22" creationId="{2779F603-B669-4AD6-82F9-E09F76165B99}"/>
          </ac:spMkLst>
        </pc:spChg>
        <pc:spChg chg="del">
          <ac:chgData name="Axel Derbisz" userId="S::axel.derbisz@epitech.eu::0c384a2a-a38b-4e49-92d5-8f17970a7fe4" providerId="AD" clId="Web-{121B5B84-068C-A48D-7D6B-F99A57F42C91}" dt="2023-03-15T11:54:42.328" v="24"/>
          <ac:spMkLst>
            <pc:docMk/>
            <pc:sldMk cId="109857222" sldId="256"/>
            <ac:spMk id="26" creationId="{596FA172-921E-4C46-94E3-3FC0695A7AA8}"/>
          </ac:spMkLst>
        </pc:spChg>
        <pc:spChg chg="add">
          <ac:chgData name="Axel Derbisz" userId="S::axel.derbisz@epitech.eu::0c384a2a-a38b-4e49-92d5-8f17970a7fe4" providerId="AD" clId="Web-{121B5B84-068C-A48D-7D6B-F99A57F42C91}" dt="2023-03-15T11:54:42.328" v="24"/>
          <ac:spMkLst>
            <pc:docMk/>
            <pc:sldMk cId="109857222" sldId="256"/>
            <ac:spMk id="31" creationId="{2779F603-B669-4AD6-82F9-E09F76165B99}"/>
          </ac:spMkLst>
        </pc:spChg>
        <pc:spChg chg="add">
          <ac:chgData name="Axel Derbisz" userId="S::axel.derbisz@epitech.eu::0c384a2a-a38b-4e49-92d5-8f17970a7fe4" providerId="AD" clId="Web-{121B5B84-068C-A48D-7D6B-F99A57F42C91}" dt="2023-03-15T11:54:42.328" v="24"/>
          <ac:spMkLst>
            <pc:docMk/>
            <pc:sldMk cId="109857222" sldId="256"/>
            <ac:spMk id="35" creationId="{E798DCFB-14B6-4508-990A-13AB676C2F99}"/>
          </ac:spMkLst>
        </pc:spChg>
        <pc:picChg chg="add mod">
          <ac:chgData name="Axel Derbisz" userId="S::axel.derbisz@epitech.eu::0c384a2a-a38b-4e49-92d5-8f17970a7fe4" providerId="AD" clId="Web-{121B5B84-068C-A48D-7D6B-F99A57F42C91}" dt="2023-03-15T11:54:42.328" v="24"/>
          <ac:picMkLst>
            <pc:docMk/>
            <pc:sldMk cId="109857222" sldId="256"/>
            <ac:picMk id="4" creationId="{4BAECE5A-94E6-4859-1FFE-8A0CC5340A40}"/>
          </ac:picMkLst>
        </pc:picChg>
        <pc:cxnChg chg="del">
          <ac:chgData name="Axel Derbisz" userId="S::axel.derbisz@epitech.eu::0c384a2a-a38b-4e49-92d5-8f17970a7fe4" providerId="AD" clId="Web-{121B5B84-068C-A48D-7D6B-F99A57F42C91}" dt="2023-03-15T11:54:42.328" v="24"/>
          <ac:cxnSpMkLst>
            <pc:docMk/>
            <pc:sldMk cId="109857222" sldId="256"/>
            <ac:cxnSpMk id="24" creationId="{7ABFD994-C2DC-4E7D-9411-C7FF7813EF47}"/>
          </ac:cxnSpMkLst>
        </pc:cxnChg>
        <pc:cxnChg chg="add">
          <ac:chgData name="Axel Derbisz" userId="S::axel.derbisz@epitech.eu::0c384a2a-a38b-4e49-92d5-8f17970a7fe4" providerId="AD" clId="Web-{121B5B84-068C-A48D-7D6B-F99A57F42C91}" dt="2023-03-15T11:54:42.328" v="24"/>
          <ac:cxnSpMkLst>
            <pc:docMk/>
            <pc:sldMk cId="109857222" sldId="256"/>
            <ac:cxnSpMk id="33" creationId="{7ABFD994-C2DC-4E7D-9411-C7FF7813EF47}"/>
          </ac:cxnSpMkLst>
        </pc:cxnChg>
      </pc:sldChg>
      <pc:sldChg chg="addSp delSp modSp addAnim delAnim">
        <pc:chgData name="Axel Derbisz" userId="S::axel.derbisz@epitech.eu::0c384a2a-a38b-4e49-92d5-8f17970a7fe4" providerId="AD" clId="Web-{121B5B84-068C-A48D-7D6B-F99A57F42C91}" dt="2023-03-15T11:56:46.629" v="40"/>
        <pc:sldMkLst>
          <pc:docMk/>
          <pc:sldMk cId="979066716" sldId="257"/>
        </pc:sldMkLst>
        <pc:spChg chg="mod">
          <ac:chgData name="Axel Derbisz" userId="S::axel.derbisz@epitech.eu::0c384a2a-a38b-4e49-92d5-8f17970a7fe4" providerId="AD" clId="Web-{121B5B84-068C-A48D-7D6B-F99A57F42C91}" dt="2023-03-15T11:56:46.629" v="40"/>
          <ac:spMkLst>
            <pc:docMk/>
            <pc:sldMk cId="979066716" sldId="257"/>
            <ac:spMk id="2" creationId="{A495A540-7568-4F64-BC78-0BA0B9A3BD8A}"/>
          </ac:spMkLst>
        </pc:spChg>
        <pc:spChg chg="mod ord">
          <ac:chgData name="Axel Derbisz" userId="S::axel.derbisz@epitech.eu::0c384a2a-a38b-4e49-92d5-8f17970a7fe4" providerId="AD" clId="Web-{121B5B84-068C-A48D-7D6B-F99A57F42C91}" dt="2023-03-15T11:56:46.629" v="40"/>
          <ac:spMkLst>
            <pc:docMk/>
            <pc:sldMk cId="979066716" sldId="257"/>
            <ac:spMk id="7" creationId="{3654053C-7DA8-26C1-D979-1D4FE05A342F}"/>
          </ac:spMkLst>
        </pc:spChg>
        <pc:spChg chg="add del">
          <ac:chgData name="Axel Derbisz" userId="S::axel.derbisz@epitech.eu::0c384a2a-a38b-4e49-92d5-8f17970a7fe4" providerId="AD" clId="Web-{121B5B84-068C-A48D-7D6B-F99A57F42C91}" dt="2023-03-15T11:56:46.629" v="40"/>
          <ac:spMkLst>
            <pc:docMk/>
            <pc:sldMk cId="979066716" sldId="257"/>
            <ac:spMk id="26" creationId="{39E3965E-AC41-4711-9D10-E25ABB132D86}"/>
          </ac:spMkLst>
        </pc:spChg>
        <pc:spChg chg="add del">
          <ac:chgData name="Axel Derbisz" userId="S::axel.derbisz@epitech.eu::0c384a2a-a38b-4e49-92d5-8f17970a7fe4" providerId="AD" clId="Web-{121B5B84-068C-A48D-7D6B-F99A57F42C91}" dt="2023-03-15T11:56:46.629" v="40"/>
          <ac:spMkLst>
            <pc:docMk/>
            <pc:sldMk cId="979066716" sldId="257"/>
            <ac:spMk id="28" creationId="{4C869C3B-5565-4AAC-86A8-9EB0AB1C653E}"/>
          </ac:spMkLst>
        </pc:spChg>
        <pc:spChg chg="add del">
          <ac:chgData name="Axel Derbisz" userId="S::axel.derbisz@epitech.eu::0c384a2a-a38b-4e49-92d5-8f17970a7fe4" providerId="AD" clId="Web-{121B5B84-068C-A48D-7D6B-F99A57F42C91}" dt="2023-03-15T11:56:46.629" v="40"/>
          <ac:spMkLst>
            <pc:docMk/>
            <pc:sldMk cId="979066716" sldId="257"/>
            <ac:spMk id="30" creationId="{064CBAAB-7956-4763-9F69-A3FDBF1ACBAA}"/>
          </ac:spMkLst>
        </pc:spChg>
        <pc:spChg chg="add del">
          <ac:chgData name="Axel Derbisz" userId="S::axel.derbisz@epitech.eu::0c384a2a-a38b-4e49-92d5-8f17970a7fe4" providerId="AD" clId="Web-{121B5B84-068C-A48D-7D6B-F99A57F42C91}" dt="2023-03-15T11:56:40.895" v="37"/>
          <ac:spMkLst>
            <pc:docMk/>
            <pc:sldMk cId="979066716" sldId="257"/>
            <ac:spMk id="35" creationId="{39E3965E-AC41-4711-9D10-E25ABB132D86}"/>
          </ac:spMkLst>
        </pc:spChg>
        <pc:spChg chg="add del">
          <ac:chgData name="Axel Derbisz" userId="S::axel.derbisz@epitech.eu::0c384a2a-a38b-4e49-92d5-8f17970a7fe4" providerId="AD" clId="Web-{121B5B84-068C-A48D-7D6B-F99A57F42C91}" dt="2023-03-15T11:56:40.895" v="37"/>
          <ac:spMkLst>
            <pc:docMk/>
            <pc:sldMk cId="979066716" sldId="257"/>
            <ac:spMk id="39" creationId="{8638A98B-4B4B-4607-B11F-7DCA0D7CCE17}"/>
          </ac:spMkLst>
        </pc:spChg>
        <pc:spChg chg="add del">
          <ac:chgData name="Axel Derbisz" userId="S::axel.derbisz@epitech.eu::0c384a2a-a38b-4e49-92d5-8f17970a7fe4" providerId="AD" clId="Web-{121B5B84-068C-A48D-7D6B-F99A57F42C91}" dt="2023-03-15T11:56:40.895" v="37"/>
          <ac:spMkLst>
            <pc:docMk/>
            <pc:sldMk cId="979066716" sldId="257"/>
            <ac:spMk id="41" creationId="{8E3B9B0E-204E-4BFD-B58A-E71D9CDC37F3}"/>
          </ac:spMkLst>
        </pc:spChg>
        <pc:spChg chg="add del">
          <ac:chgData name="Axel Derbisz" userId="S::axel.derbisz@epitech.eu::0c384a2a-a38b-4e49-92d5-8f17970a7fe4" providerId="AD" clId="Web-{121B5B84-068C-A48D-7D6B-F99A57F42C91}" dt="2023-03-15T11:56:46.629" v="39"/>
          <ac:spMkLst>
            <pc:docMk/>
            <pc:sldMk cId="979066716" sldId="257"/>
            <ac:spMk id="45" creationId="{39E3965E-AC41-4711-9D10-E25ABB132D86}"/>
          </ac:spMkLst>
        </pc:spChg>
        <pc:spChg chg="add del">
          <ac:chgData name="Axel Derbisz" userId="S::axel.derbisz@epitech.eu::0c384a2a-a38b-4e49-92d5-8f17970a7fe4" providerId="AD" clId="Web-{121B5B84-068C-A48D-7D6B-F99A57F42C91}" dt="2023-03-15T11:56:46.629" v="39"/>
          <ac:spMkLst>
            <pc:docMk/>
            <pc:sldMk cId="979066716" sldId="257"/>
            <ac:spMk id="47" creationId="{4C869C3B-5565-4AAC-86A8-9EB0AB1C653E}"/>
          </ac:spMkLst>
        </pc:spChg>
        <pc:spChg chg="add del">
          <ac:chgData name="Axel Derbisz" userId="S::axel.derbisz@epitech.eu::0c384a2a-a38b-4e49-92d5-8f17970a7fe4" providerId="AD" clId="Web-{121B5B84-068C-A48D-7D6B-F99A57F42C91}" dt="2023-03-15T11:56:46.629" v="39"/>
          <ac:spMkLst>
            <pc:docMk/>
            <pc:sldMk cId="979066716" sldId="257"/>
            <ac:spMk id="49" creationId="{064CBAAB-7956-4763-9F69-A3FDBF1ACBAA}"/>
          </ac:spMkLst>
        </pc:spChg>
        <pc:spChg chg="add">
          <ac:chgData name="Axel Derbisz" userId="S::axel.derbisz@epitech.eu::0c384a2a-a38b-4e49-92d5-8f17970a7fe4" providerId="AD" clId="Web-{121B5B84-068C-A48D-7D6B-F99A57F42C91}" dt="2023-03-15T11:56:46.629" v="40"/>
          <ac:spMkLst>
            <pc:docMk/>
            <pc:sldMk cId="979066716" sldId="257"/>
            <ac:spMk id="51" creationId="{39E3965E-AC41-4711-9D10-E25ABB132D86}"/>
          </ac:spMkLst>
        </pc:spChg>
        <pc:spChg chg="add">
          <ac:chgData name="Axel Derbisz" userId="S::axel.derbisz@epitech.eu::0c384a2a-a38b-4e49-92d5-8f17970a7fe4" providerId="AD" clId="Web-{121B5B84-068C-A48D-7D6B-F99A57F42C91}" dt="2023-03-15T11:56:46.629" v="40"/>
          <ac:spMkLst>
            <pc:docMk/>
            <pc:sldMk cId="979066716" sldId="257"/>
            <ac:spMk id="53" creationId="{2779F603-B669-4AD6-82F9-E09F76165B99}"/>
          </ac:spMkLst>
        </pc:spChg>
        <pc:spChg chg="add">
          <ac:chgData name="Axel Derbisz" userId="S::axel.derbisz@epitech.eu::0c384a2a-a38b-4e49-92d5-8f17970a7fe4" providerId="AD" clId="Web-{121B5B84-068C-A48D-7D6B-F99A57F42C91}" dt="2023-03-15T11:56:46.629" v="40"/>
          <ac:spMkLst>
            <pc:docMk/>
            <pc:sldMk cId="979066716" sldId="257"/>
            <ac:spMk id="55" creationId="{E798DCFB-14B6-4508-990A-13AB676C2F99}"/>
          </ac:spMkLst>
        </pc:spChg>
        <pc:picChg chg="del">
          <ac:chgData name="Axel Derbisz" userId="S::axel.derbisz@epitech.eu::0c384a2a-a38b-4e49-92d5-8f17970a7fe4" providerId="AD" clId="Web-{121B5B84-068C-A48D-7D6B-F99A57F42C91}" dt="2023-03-15T11:55:46.815" v="25"/>
          <ac:picMkLst>
            <pc:docMk/>
            <pc:sldMk cId="979066716" sldId="257"/>
            <ac:picMk id="3" creationId="{DB34DF05-8685-8258-92CE-360A4DED7B12}"/>
          </ac:picMkLst>
        </pc:picChg>
        <pc:picChg chg="add mod ord">
          <ac:chgData name="Axel Derbisz" userId="S::axel.derbisz@epitech.eu::0c384a2a-a38b-4e49-92d5-8f17970a7fe4" providerId="AD" clId="Web-{121B5B84-068C-A48D-7D6B-F99A57F42C91}" dt="2023-03-15T11:56:46.629" v="40"/>
          <ac:picMkLst>
            <pc:docMk/>
            <pc:sldMk cId="979066716" sldId="257"/>
            <ac:picMk id="4" creationId="{A651C6C6-48C4-169A-12F3-868730FD88FD}"/>
          </ac:picMkLst>
        </pc:picChg>
        <pc:cxnChg chg="add del">
          <ac:chgData name="Axel Derbisz" userId="S::axel.derbisz@epitech.eu::0c384a2a-a38b-4e49-92d5-8f17970a7fe4" providerId="AD" clId="Web-{121B5B84-068C-A48D-7D6B-F99A57F42C91}" dt="2023-03-15T11:56:46.629" v="40"/>
          <ac:cxnSpMkLst>
            <pc:docMk/>
            <pc:sldMk cId="979066716" sldId="257"/>
            <ac:cxnSpMk id="27" creationId="{1F5DC8C3-BA5F-4EED-BB9A-A14272BD82A1}"/>
          </ac:cxnSpMkLst>
        </pc:cxnChg>
        <pc:cxnChg chg="add del">
          <ac:chgData name="Axel Derbisz" userId="S::axel.derbisz@epitech.eu::0c384a2a-a38b-4e49-92d5-8f17970a7fe4" providerId="AD" clId="Web-{121B5B84-068C-A48D-7D6B-F99A57F42C91}" dt="2023-03-15T11:56:46.629" v="40"/>
          <ac:cxnSpMkLst>
            <pc:docMk/>
            <pc:sldMk cId="979066716" sldId="257"/>
            <ac:cxnSpMk id="29" creationId="{F41136EC-EC34-4D08-B5AB-8CE5870B1C74}"/>
          </ac:cxnSpMkLst>
        </pc:cxnChg>
        <pc:cxnChg chg="add del">
          <ac:chgData name="Axel Derbisz" userId="S::axel.derbisz@epitech.eu::0c384a2a-a38b-4e49-92d5-8f17970a7fe4" providerId="AD" clId="Web-{121B5B84-068C-A48D-7D6B-F99A57F42C91}" dt="2023-03-15T11:56:40.895" v="37"/>
          <ac:cxnSpMkLst>
            <pc:docMk/>
            <pc:sldMk cId="979066716" sldId="257"/>
            <ac:cxnSpMk id="37" creationId="{1F5DC8C3-BA5F-4EED-BB9A-A14272BD82A1}"/>
          </ac:cxnSpMkLst>
        </pc:cxnChg>
        <pc:cxnChg chg="add del">
          <ac:chgData name="Axel Derbisz" userId="S::axel.derbisz@epitech.eu::0c384a2a-a38b-4e49-92d5-8f17970a7fe4" providerId="AD" clId="Web-{121B5B84-068C-A48D-7D6B-F99A57F42C91}" dt="2023-03-15T11:56:40.895" v="37"/>
          <ac:cxnSpMkLst>
            <pc:docMk/>
            <pc:sldMk cId="979066716" sldId="257"/>
            <ac:cxnSpMk id="43" creationId="{43F94007-F0C4-467F-8ED4-3E4844BFDA4B}"/>
          </ac:cxnSpMkLst>
        </pc:cxnChg>
        <pc:cxnChg chg="add del">
          <ac:chgData name="Axel Derbisz" userId="S::axel.derbisz@epitech.eu::0c384a2a-a38b-4e49-92d5-8f17970a7fe4" providerId="AD" clId="Web-{121B5B84-068C-A48D-7D6B-F99A57F42C91}" dt="2023-03-15T11:56:46.629" v="39"/>
          <ac:cxnSpMkLst>
            <pc:docMk/>
            <pc:sldMk cId="979066716" sldId="257"/>
            <ac:cxnSpMk id="46" creationId="{1F5DC8C3-BA5F-4EED-BB9A-A14272BD82A1}"/>
          </ac:cxnSpMkLst>
        </pc:cxnChg>
        <pc:cxnChg chg="add del">
          <ac:chgData name="Axel Derbisz" userId="S::axel.derbisz@epitech.eu::0c384a2a-a38b-4e49-92d5-8f17970a7fe4" providerId="AD" clId="Web-{121B5B84-068C-A48D-7D6B-F99A57F42C91}" dt="2023-03-15T11:56:46.629" v="39"/>
          <ac:cxnSpMkLst>
            <pc:docMk/>
            <pc:sldMk cId="979066716" sldId="257"/>
            <ac:cxnSpMk id="48" creationId="{F41136EC-EC34-4D08-B5AB-8CE5870B1C74}"/>
          </ac:cxnSpMkLst>
        </pc:cxnChg>
        <pc:cxnChg chg="add">
          <ac:chgData name="Axel Derbisz" userId="S::axel.derbisz@epitech.eu::0c384a2a-a38b-4e49-92d5-8f17970a7fe4" providerId="AD" clId="Web-{121B5B84-068C-A48D-7D6B-F99A57F42C91}" dt="2023-03-15T11:56:46.629" v="40"/>
          <ac:cxnSpMkLst>
            <pc:docMk/>
            <pc:sldMk cId="979066716" sldId="257"/>
            <ac:cxnSpMk id="52" creationId="{1F5DC8C3-BA5F-4EED-BB9A-A14272BD82A1}"/>
          </ac:cxnSpMkLst>
        </pc:cxnChg>
        <pc:cxnChg chg="add">
          <ac:chgData name="Axel Derbisz" userId="S::axel.derbisz@epitech.eu::0c384a2a-a38b-4e49-92d5-8f17970a7fe4" providerId="AD" clId="Web-{121B5B84-068C-A48D-7D6B-F99A57F42C91}" dt="2023-03-15T11:56:46.629" v="40"/>
          <ac:cxnSpMkLst>
            <pc:docMk/>
            <pc:sldMk cId="979066716" sldId="257"/>
            <ac:cxnSpMk id="54" creationId="{7ABFD994-C2DC-4E7D-9411-C7FF7813EF47}"/>
          </ac:cxnSpMkLst>
        </pc:cxnChg>
      </pc:sldChg>
      <pc:sldChg chg="addSp delSp modSp">
        <pc:chgData name="Axel Derbisz" userId="S::axel.derbisz@epitech.eu::0c384a2a-a38b-4e49-92d5-8f17970a7fe4" providerId="AD" clId="Web-{121B5B84-068C-A48D-7D6B-F99A57F42C91}" dt="2023-03-15T12:21:44.463" v="238" actId="20577"/>
        <pc:sldMkLst>
          <pc:docMk/>
          <pc:sldMk cId="173731607" sldId="258"/>
        </pc:sldMkLst>
        <pc:spChg chg="mod">
          <ac:chgData name="Axel Derbisz" userId="S::axel.derbisz@epitech.eu::0c384a2a-a38b-4e49-92d5-8f17970a7fe4" providerId="AD" clId="Web-{121B5B84-068C-A48D-7D6B-F99A57F42C91}" dt="2023-03-15T12:08:38.529" v="160" actId="20577"/>
          <ac:spMkLst>
            <pc:docMk/>
            <pc:sldMk cId="173731607" sldId="258"/>
            <ac:spMk id="2" creationId="{4B52425E-61C6-4990-92B0-AC0BBBB61B8D}"/>
          </ac:spMkLst>
        </pc:spChg>
        <pc:spChg chg="add mod">
          <ac:chgData name="Axel Derbisz" userId="S::axel.derbisz@epitech.eu::0c384a2a-a38b-4e49-92d5-8f17970a7fe4" providerId="AD" clId="Web-{121B5B84-068C-A48D-7D6B-F99A57F42C91}" dt="2023-03-15T12:21:44.463" v="238" actId="20577"/>
          <ac:spMkLst>
            <pc:docMk/>
            <pc:sldMk cId="173731607" sldId="258"/>
            <ac:spMk id="4" creationId="{B5C6DB8D-D4A2-9294-48FF-BC95B3CC01CA}"/>
          </ac:spMkLst>
        </pc:spChg>
        <pc:spChg chg="add del">
          <ac:chgData name="Axel Derbisz" userId="S::axel.derbisz@epitech.eu::0c384a2a-a38b-4e49-92d5-8f17970a7fe4" providerId="AD" clId="Web-{121B5B84-068C-A48D-7D6B-F99A57F42C91}" dt="2023-03-15T12:00:55.576" v="112"/>
          <ac:spMkLst>
            <pc:docMk/>
            <pc:sldMk cId="173731607" sldId="258"/>
            <ac:spMk id="15" creationId="{39E3965E-AC41-4711-9D10-E25ABB132D86}"/>
          </ac:spMkLst>
        </pc:spChg>
        <pc:spChg chg="add del">
          <ac:chgData name="Axel Derbisz" userId="S::axel.derbisz@epitech.eu::0c384a2a-a38b-4e49-92d5-8f17970a7fe4" providerId="AD" clId="Web-{121B5B84-068C-A48D-7D6B-F99A57F42C91}" dt="2023-03-15T12:00:55.576" v="112"/>
          <ac:spMkLst>
            <pc:docMk/>
            <pc:sldMk cId="173731607" sldId="258"/>
            <ac:spMk id="19" creationId="{4C869C3B-5565-4AAC-86A8-9EB0AB1C653E}"/>
          </ac:spMkLst>
        </pc:spChg>
        <pc:spChg chg="add del">
          <ac:chgData name="Axel Derbisz" userId="S::axel.derbisz@epitech.eu::0c384a2a-a38b-4e49-92d5-8f17970a7fe4" providerId="AD" clId="Web-{121B5B84-068C-A48D-7D6B-F99A57F42C91}" dt="2023-03-15T12:00:55.576" v="112"/>
          <ac:spMkLst>
            <pc:docMk/>
            <pc:sldMk cId="173731607" sldId="258"/>
            <ac:spMk id="23" creationId="{064CBAAB-7956-4763-9F69-A3FDBF1ACBAA}"/>
          </ac:spMkLst>
        </pc:spChg>
        <pc:spChg chg="add del">
          <ac:chgData name="Axel Derbisz" userId="S::axel.derbisz@epitech.eu::0c384a2a-a38b-4e49-92d5-8f17970a7fe4" providerId="AD" clId="Web-{121B5B84-068C-A48D-7D6B-F99A57F42C91}" dt="2023-03-15T12:00:55.576" v="111"/>
          <ac:spMkLst>
            <pc:docMk/>
            <pc:sldMk cId="173731607" sldId="258"/>
            <ac:spMk id="28" creationId="{3741B58E-3B65-4A01-A276-975AB2CF8A08}"/>
          </ac:spMkLst>
        </pc:spChg>
        <pc:spChg chg="add del">
          <ac:chgData name="Axel Derbisz" userId="S::axel.derbisz@epitech.eu::0c384a2a-a38b-4e49-92d5-8f17970a7fe4" providerId="AD" clId="Web-{121B5B84-068C-A48D-7D6B-F99A57F42C91}" dt="2023-03-15T12:00:55.576" v="111"/>
          <ac:spMkLst>
            <pc:docMk/>
            <pc:sldMk cId="173731607" sldId="258"/>
            <ac:spMk id="30" creationId="{7AAC67C3-831B-4AB1-A259-DFB839CAFAFC}"/>
          </ac:spMkLst>
        </pc:spChg>
        <pc:spChg chg="add">
          <ac:chgData name="Axel Derbisz" userId="S::axel.derbisz@epitech.eu::0c384a2a-a38b-4e49-92d5-8f17970a7fe4" providerId="AD" clId="Web-{121B5B84-068C-A48D-7D6B-F99A57F42C91}" dt="2023-03-15T12:00:55.576" v="112"/>
          <ac:spMkLst>
            <pc:docMk/>
            <pc:sldMk cId="173731607" sldId="258"/>
            <ac:spMk id="32" creationId="{14552793-7DFF-4EC7-AC69-D34A75D01880}"/>
          </ac:spMkLst>
        </pc:spChg>
        <pc:spChg chg="add">
          <ac:chgData name="Axel Derbisz" userId="S::axel.derbisz@epitech.eu::0c384a2a-a38b-4e49-92d5-8f17970a7fe4" providerId="AD" clId="Web-{121B5B84-068C-A48D-7D6B-F99A57F42C91}" dt="2023-03-15T12:00:55.576" v="112"/>
          <ac:spMkLst>
            <pc:docMk/>
            <pc:sldMk cId="173731607" sldId="258"/>
            <ac:spMk id="33" creationId="{C8DD82D3-D002-45B0-B16A-82B3DA4EFDDB}"/>
          </ac:spMkLst>
        </pc:spChg>
        <pc:picChg chg="del">
          <ac:chgData name="Axel Derbisz" userId="S::axel.derbisz@epitech.eu::0c384a2a-a38b-4e49-92d5-8f17970a7fe4" providerId="AD" clId="Web-{121B5B84-068C-A48D-7D6B-F99A57F42C91}" dt="2023-03-15T11:57:00.145" v="41"/>
          <ac:picMkLst>
            <pc:docMk/>
            <pc:sldMk cId="173731607" sldId="258"/>
            <ac:picMk id="14" creationId="{72BA5A70-8AC3-469B-BA11-6C86820B3246}"/>
          </ac:picMkLst>
        </pc:picChg>
        <pc:cxnChg chg="add del">
          <ac:chgData name="Axel Derbisz" userId="S::axel.derbisz@epitech.eu::0c384a2a-a38b-4e49-92d5-8f17970a7fe4" providerId="AD" clId="Web-{121B5B84-068C-A48D-7D6B-F99A57F42C91}" dt="2023-03-15T12:00:55.576" v="112"/>
          <ac:cxnSpMkLst>
            <pc:docMk/>
            <pc:sldMk cId="173731607" sldId="258"/>
            <ac:cxnSpMk id="17" creationId="{1F5DC8C3-BA5F-4EED-BB9A-A14272BD82A1}"/>
          </ac:cxnSpMkLst>
        </pc:cxnChg>
        <pc:cxnChg chg="add del">
          <ac:chgData name="Axel Derbisz" userId="S::axel.derbisz@epitech.eu::0c384a2a-a38b-4e49-92d5-8f17970a7fe4" providerId="AD" clId="Web-{121B5B84-068C-A48D-7D6B-F99A57F42C91}" dt="2023-03-15T12:00:55.576" v="112"/>
          <ac:cxnSpMkLst>
            <pc:docMk/>
            <pc:sldMk cId="173731607" sldId="258"/>
            <ac:cxnSpMk id="21" creationId="{F41136EC-EC34-4D08-B5AB-8CE5870B1C74}"/>
          </ac:cxnSpMkLst>
        </pc:cxnChg>
        <pc:cxnChg chg="add">
          <ac:chgData name="Axel Derbisz" userId="S::axel.derbisz@epitech.eu::0c384a2a-a38b-4e49-92d5-8f17970a7fe4" providerId="AD" clId="Web-{121B5B84-068C-A48D-7D6B-F99A57F42C91}" dt="2023-03-15T12:00:55.576" v="112"/>
          <ac:cxnSpMkLst>
            <pc:docMk/>
            <pc:sldMk cId="173731607" sldId="258"/>
            <ac:cxnSpMk id="34" creationId="{9F09C252-16FE-4557-AD6D-BB5CA773496C}"/>
          </ac:cxnSpMkLst>
        </pc:cxnChg>
      </pc:sldChg>
      <pc:sldChg chg="del">
        <pc:chgData name="Axel Derbisz" userId="S::axel.derbisz@epitech.eu::0c384a2a-a38b-4e49-92d5-8f17970a7fe4" providerId="AD" clId="Web-{121B5B84-068C-A48D-7D6B-F99A57F42C91}" dt="2023-03-15T12:12:24.115" v="168"/>
        <pc:sldMkLst>
          <pc:docMk/>
          <pc:sldMk cId="814598052" sldId="259"/>
        </pc:sldMkLst>
      </pc:sldChg>
      <pc:sldChg chg="del">
        <pc:chgData name="Axel Derbisz" userId="S::axel.derbisz@epitech.eu::0c384a2a-a38b-4e49-92d5-8f17970a7fe4" providerId="AD" clId="Web-{121B5B84-068C-A48D-7D6B-F99A57F42C91}" dt="2023-03-15T12:15:21.262" v="189"/>
        <pc:sldMkLst>
          <pc:docMk/>
          <pc:sldMk cId="393274578" sldId="260"/>
        </pc:sldMkLst>
      </pc:sldChg>
      <pc:sldChg chg="del">
        <pc:chgData name="Axel Derbisz" userId="S::axel.derbisz@epitech.eu::0c384a2a-a38b-4e49-92d5-8f17970a7fe4" providerId="AD" clId="Web-{121B5B84-068C-A48D-7D6B-F99A57F42C91}" dt="2023-03-15T12:21:55.432" v="239"/>
        <pc:sldMkLst>
          <pc:docMk/>
          <pc:sldMk cId="3572208255" sldId="261"/>
        </pc:sldMkLst>
      </pc:sldChg>
      <pc:sldChg chg="addSp delSp modSp del">
        <pc:chgData name="Axel Derbisz" userId="S::axel.derbisz@epitech.eu::0c384a2a-a38b-4e49-92d5-8f17970a7fe4" providerId="AD" clId="Web-{121B5B84-068C-A48D-7D6B-F99A57F42C91}" dt="2023-03-15T12:01:47.702" v="117"/>
        <pc:sldMkLst>
          <pc:docMk/>
          <pc:sldMk cId="1030350125" sldId="262"/>
        </pc:sldMkLst>
        <pc:spChg chg="mod">
          <ac:chgData name="Axel Derbisz" userId="S::axel.derbisz@epitech.eu::0c384a2a-a38b-4e49-92d5-8f17970a7fe4" providerId="AD" clId="Web-{121B5B84-068C-A48D-7D6B-F99A57F42C91}" dt="2023-03-15T12:01:17.311" v="114" actId="20577"/>
          <ac:spMkLst>
            <pc:docMk/>
            <pc:sldMk cId="1030350125" sldId="262"/>
            <ac:spMk id="2" creationId="{67867CE3-D79D-4F3B-9B86-8AF470C67617}"/>
          </ac:spMkLst>
        </pc:spChg>
        <pc:spChg chg="add mod">
          <ac:chgData name="Axel Derbisz" userId="S::axel.derbisz@epitech.eu::0c384a2a-a38b-4e49-92d5-8f17970a7fe4" providerId="AD" clId="Web-{121B5B84-068C-A48D-7D6B-F99A57F42C91}" dt="2023-03-15T12:01:35.139" v="115" actId="1076"/>
          <ac:spMkLst>
            <pc:docMk/>
            <pc:sldMk cId="1030350125" sldId="262"/>
            <ac:spMk id="7" creationId="{93E2CD90-2A86-08B6-3C9E-B6AED1AF1D1E}"/>
          </ac:spMkLst>
        </pc:spChg>
        <pc:picChg chg="del">
          <ac:chgData name="Axel Derbisz" userId="S::axel.derbisz@epitech.eu::0c384a2a-a38b-4e49-92d5-8f17970a7fe4" providerId="AD" clId="Web-{121B5B84-068C-A48D-7D6B-F99A57F42C91}" dt="2023-03-15T12:01:07.467" v="113"/>
          <ac:picMkLst>
            <pc:docMk/>
            <pc:sldMk cId="1030350125" sldId="262"/>
            <ac:picMk id="5" creationId="{D053BDBA-913F-46AD-84C8-234B872552E6}"/>
          </ac:picMkLst>
        </pc:picChg>
      </pc:sldChg>
      <pc:sldChg chg="del">
        <pc:chgData name="Axel Derbisz" userId="S::axel.derbisz@epitech.eu::0c384a2a-a38b-4e49-92d5-8f17970a7fe4" providerId="AD" clId="Web-{121B5B84-068C-A48D-7D6B-F99A57F42C91}" dt="2023-03-15T12:15:19.746" v="188"/>
        <pc:sldMkLst>
          <pc:docMk/>
          <pc:sldMk cId="557573835" sldId="264"/>
        </pc:sldMkLst>
      </pc:sldChg>
      <pc:sldChg chg="add del replId">
        <pc:chgData name="Axel Derbisz" userId="S::axel.derbisz@epitech.eu::0c384a2a-a38b-4e49-92d5-8f17970a7fe4" providerId="AD" clId="Web-{121B5B84-068C-A48D-7D6B-F99A57F42C91}" dt="2023-03-15T12:01:53.734" v="119"/>
        <pc:sldMkLst>
          <pc:docMk/>
          <pc:sldMk cId="3390906362" sldId="265"/>
        </pc:sldMkLst>
      </pc:sldChg>
      <pc:sldChg chg="addSp modSp new mod setBg">
        <pc:chgData name="Axel Derbisz" userId="S::axel.derbisz@epitech.eu::0c384a2a-a38b-4e49-92d5-8f17970a7fe4" providerId="AD" clId="Web-{121B5B84-068C-A48D-7D6B-F99A57F42C91}" dt="2023-03-15T12:07:01.010" v="141" actId="20577"/>
        <pc:sldMkLst>
          <pc:docMk/>
          <pc:sldMk cId="2517890102" sldId="266"/>
        </pc:sldMkLst>
        <pc:spChg chg="mod">
          <ac:chgData name="Axel Derbisz" userId="S::axel.derbisz@epitech.eu::0c384a2a-a38b-4e49-92d5-8f17970a7fe4" providerId="AD" clId="Web-{121B5B84-068C-A48D-7D6B-F99A57F42C91}" dt="2023-03-15T12:04:12.551" v="138"/>
          <ac:spMkLst>
            <pc:docMk/>
            <pc:sldMk cId="2517890102" sldId="266"/>
            <ac:spMk id="2" creationId="{C58A9B79-54A1-EF97-4DBF-2FDB52D58153}"/>
          </ac:spMkLst>
        </pc:spChg>
        <pc:spChg chg="mod">
          <ac:chgData name="Axel Derbisz" userId="S::axel.derbisz@epitech.eu::0c384a2a-a38b-4e49-92d5-8f17970a7fe4" providerId="AD" clId="Web-{121B5B84-068C-A48D-7D6B-F99A57F42C91}" dt="2023-03-15T12:07:01.010" v="141" actId="20577"/>
          <ac:spMkLst>
            <pc:docMk/>
            <pc:sldMk cId="2517890102" sldId="266"/>
            <ac:spMk id="3" creationId="{55C96C30-7888-1B4B-1EDD-0D31486D1DC1}"/>
          </ac:spMkLst>
        </pc:spChg>
        <pc:spChg chg="add">
          <ac:chgData name="Axel Derbisz" userId="S::axel.derbisz@epitech.eu::0c384a2a-a38b-4e49-92d5-8f17970a7fe4" providerId="AD" clId="Web-{121B5B84-068C-A48D-7D6B-F99A57F42C91}" dt="2023-03-15T12:04:12.551" v="138"/>
          <ac:spMkLst>
            <pc:docMk/>
            <pc:sldMk cId="2517890102" sldId="266"/>
            <ac:spMk id="9" creationId="{F4FAA6B4-BAFB-4474-9B14-DC83A9096513}"/>
          </ac:spMkLst>
        </pc:spChg>
        <pc:spChg chg="add">
          <ac:chgData name="Axel Derbisz" userId="S::axel.derbisz@epitech.eu::0c384a2a-a38b-4e49-92d5-8f17970a7fe4" providerId="AD" clId="Web-{121B5B84-068C-A48D-7D6B-F99A57F42C91}" dt="2023-03-15T12:04:12.551" v="138"/>
          <ac:spMkLst>
            <pc:docMk/>
            <pc:sldMk cId="2517890102" sldId="266"/>
            <ac:spMk id="13" creationId="{DB148495-5F82-48E2-A76C-C8E1C8949940}"/>
          </ac:spMkLst>
        </pc:spChg>
        <pc:picChg chg="add mod">
          <ac:chgData name="Axel Derbisz" userId="S::axel.derbisz@epitech.eu::0c384a2a-a38b-4e49-92d5-8f17970a7fe4" providerId="AD" clId="Web-{121B5B84-068C-A48D-7D6B-F99A57F42C91}" dt="2023-03-15T12:04:12.551" v="138"/>
          <ac:picMkLst>
            <pc:docMk/>
            <pc:sldMk cId="2517890102" sldId="266"/>
            <ac:picMk id="4" creationId="{1E31FA37-65B5-94EA-EE5B-B577E161FF61}"/>
          </ac:picMkLst>
        </pc:picChg>
        <pc:cxnChg chg="add">
          <ac:chgData name="Axel Derbisz" userId="S::axel.derbisz@epitech.eu::0c384a2a-a38b-4e49-92d5-8f17970a7fe4" providerId="AD" clId="Web-{121B5B84-068C-A48D-7D6B-F99A57F42C91}" dt="2023-03-15T12:04:12.551" v="138"/>
          <ac:cxnSpMkLst>
            <pc:docMk/>
            <pc:sldMk cId="2517890102" sldId="266"/>
            <ac:cxnSpMk id="11" creationId="{4364CDC3-ADB0-4691-9286-5925F160C2D5}"/>
          </ac:cxnSpMkLst>
        </pc:cxnChg>
      </pc:sldChg>
      <pc:sldChg chg="addSp delSp modSp new mod ord setBg">
        <pc:chgData name="Axel Derbisz" userId="S::axel.derbisz@epitech.eu::0c384a2a-a38b-4e49-92d5-8f17970a7fe4" providerId="AD" clId="Web-{121B5B84-068C-A48D-7D6B-F99A57F42C91}" dt="2023-03-15T12:12:19.271" v="167" actId="20577"/>
        <pc:sldMkLst>
          <pc:docMk/>
          <pc:sldMk cId="1004701561" sldId="267"/>
        </pc:sldMkLst>
        <pc:spChg chg="mod">
          <ac:chgData name="Axel Derbisz" userId="S::axel.derbisz@epitech.eu::0c384a2a-a38b-4e49-92d5-8f17970a7fe4" providerId="AD" clId="Web-{121B5B84-068C-A48D-7D6B-F99A57F42C91}" dt="2023-03-15T12:10:14.111" v="165"/>
          <ac:spMkLst>
            <pc:docMk/>
            <pc:sldMk cId="1004701561" sldId="267"/>
            <ac:spMk id="2" creationId="{D19A68F8-FB9D-59B5-C83F-DEA5F0342900}"/>
          </ac:spMkLst>
        </pc:spChg>
        <pc:spChg chg="del">
          <ac:chgData name="Axel Derbisz" userId="S::axel.derbisz@epitech.eu::0c384a2a-a38b-4e49-92d5-8f17970a7fe4" providerId="AD" clId="Web-{121B5B84-068C-A48D-7D6B-F99A57F42C91}" dt="2023-03-15T12:10:09.001" v="163"/>
          <ac:spMkLst>
            <pc:docMk/>
            <pc:sldMk cId="1004701561" sldId="267"/>
            <ac:spMk id="3" creationId="{D221417B-1642-B5F6-62DC-05C1208261E6}"/>
          </ac:spMkLst>
        </pc:spChg>
        <pc:spChg chg="add mod">
          <ac:chgData name="Axel Derbisz" userId="S::axel.derbisz@epitech.eu::0c384a2a-a38b-4e49-92d5-8f17970a7fe4" providerId="AD" clId="Web-{121B5B84-068C-A48D-7D6B-F99A57F42C91}" dt="2023-03-15T12:12:19.271" v="167" actId="20577"/>
          <ac:spMkLst>
            <pc:docMk/>
            <pc:sldMk cId="1004701561" sldId="267"/>
            <ac:spMk id="8" creationId="{A3A471B4-F478-2B07-EE4F-8C136CB04C6C}"/>
          </ac:spMkLst>
        </pc:spChg>
        <pc:spChg chg="add">
          <ac:chgData name="Axel Derbisz" userId="S::axel.derbisz@epitech.eu::0c384a2a-a38b-4e49-92d5-8f17970a7fe4" providerId="AD" clId="Web-{121B5B84-068C-A48D-7D6B-F99A57F42C91}" dt="2023-03-15T12:10:14.111" v="165"/>
          <ac:spMkLst>
            <pc:docMk/>
            <pc:sldMk cId="1004701561" sldId="267"/>
            <ac:spMk id="11" creationId="{69426B45-4C4F-4D52-8537-76E9A5B89E2F}"/>
          </ac:spMkLst>
        </pc:spChg>
        <pc:spChg chg="add">
          <ac:chgData name="Axel Derbisz" userId="S::axel.derbisz@epitech.eu::0c384a2a-a38b-4e49-92d5-8f17970a7fe4" providerId="AD" clId="Web-{121B5B84-068C-A48D-7D6B-F99A57F42C91}" dt="2023-03-15T12:10:14.111" v="165"/>
          <ac:spMkLst>
            <pc:docMk/>
            <pc:sldMk cId="1004701561" sldId="267"/>
            <ac:spMk id="15" creationId="{67E6FB20-7663-466F-A928-9371C34F955C}"/>
          </ac:spMkLst>
        </pc:spChg>
        <pc:picChg chg="add mod ord">
          <ac:chgData name="Axel Derbisz" userId="S::axel.derbisz@epitech.eu::0c384a2a-a38b-4e49-92d5-8f17970a7fe4" providerId="AD" clId="Web-{121B5B84-068C-A48D-7D6B-F99A57F42C91}" dt="2023-03-15T12:10:14.111" v="165"/>
          <ac:picMkLst>
            <pc:docMk/>
            <pc:sldMk cId="1004701561" sldId="267"/>
            <ac:picMk id="4" creationId="{896E4DB3-DC69-4B71-E581-2B53C4915D51}"/>
          </ac:picMkLst>
        </pc:picChg>
        <pc:cxnChg chg="add">
          <ac:chgData name="Axel Derbisz" userId="S::axel.derbisz@epitech.eu::0c384a2a-a38b-4e49-92d5-8f17970a7fe4" providerId="AD" clId="Web-{121B5B84-068C-A48D-7D6B-F99A57F42C91}" dt="2023-03-15T12:10:14.111" v="165"/>
          <ac:cxnSpMkLst>
            <pc:docMk/>
            <pc:sldMk cId="1004701561" sldId="267"/>
            <ac:cxnSpMk id="13" creationId="{CF117E1C-E964-4433-B1A8-BB2301D0FF14}"/>
          </ac:cxnSpMkLst>
        </pc:cxnChg>
      </pc:sldChg>
      <pc:sldChg chg="addSp delSp modSp new mod setBg">
        <pc:chgData name="Axel Derbisz" userId="S::axel.derbisz@epitech.eu::0c384a2a-a38b-4e49-92d5-8f17970a7fe4" providerId="AD" clId="Web-{121B5B84-068C-A48D-7D6B-F99A57F42C91}" dt="2023-03-15T12:15:13.808" v="187" actId="20577"/>
        <pc:sldMkLst>
          <pc:docMk/>
          <pc:sldMk cId="3536209127" sldId="268"/>
        </pc:sldMkLst>
        <pc:spChg chg="mod">
          <ac:chgData name="Axel Derbisz" userId="S::axel.derbisz@epitech.eu::0c384a2a-a38b-4e49-92d5-8f17970a7fe4" providerId="AD" clId="Web-{121B5B84-068C-A48D-7D6B-F99A57F42C91}" dt="2023-03-15T12:12:56.991" v="181"/>
          <ac:spMkLst>
            <pc:docMk/>
            <pc:sldMk cId="3536209127" sldId="268"/>
            <ac:spMk id="2" creationId="{D6B3938F-14F6-F646-2C06-408176CB4EF9}"/>
          </ac:spMkLst>
        </pc:spChg>
        <pc:spChg chg="del">
          <ac:chgData name="Axel Derbisz" userId="S::axel.derbisz@epitech.eu::0c384a2a-a38b-4e49-92d5-8f17970a7fe4" providerId="AD" clId="Web-{121B5B84-068C-A48D-7D6B-F99A57F42C91}" dt="2023-03-15T12:12:46.866" v="178"/>
          <ac:spMkLst>
            <pc:docMk/>
            <pc:sldMk cId="3536209127" sldId="268"/>
            <ac:spMk id="3" creationId="{44731977-852D-B8E2-82B1-B5FA61BB9134}"/>
          </ac:spMkLst>
        </pc:spChg>
        <pc:spChg chg="add del">
          <ac:chgData name="Axel Derbisz" userId="S::axel.derbisz@epitech.eu::0c384a2a-a38b-4e49-92d5-8f17970a7fe4" providerId="AD" clId="Web-{121B5B84-068C-A48D-7D6B-F99A57F42C91}" dt="2023-03-15T12:12:56.976" v="180"/>
          <ac:spMkLst>
            <pc:docMk/>
            <pc:sldMk cId="3536209127" sldId="268"/>
            <ac:spMk id="8" creationId="{30113425-5E96-583B-E5FE-4ED2D0ADE390}"/>
          </ac:spMkLst>
        </pc:spChg>
        <pc:spChg chg="add del">
          <ac:chgData name="Axel Derbisz" userId="S::axel.derbisz@epitech.eu::0c384a2a-a38b-4e49-92d5-8f17970a7fe4" providerId="AD" clId="Web-{121B5B84-068C-A48D-7D6B-F99A57F42C91}" dt="2023-03-15T12:12:56.976" v="180"/>
          <ac:spMkLst>
            <pc:docMk/>
            <pc:sldMk cId="3536209127" sldId="268"/>
            <ac:spMk id="11" creationId="{08CB54FC-0B2A-4107-9A70-958B90B76585}"/>
          </ac:spMkLst>
        </pc:spChg>
        <pc:spChg chg="add del">
          <ac:chgData name="Axel Derbisz" userId="S::axel.derbisz@epitech.eu::0c384a2a-a38b-4e49-92d5-8f17970a7fe4" providerId="AD" clId="Web-{121B5B84-068C-A48D-7D6B-F99A57F42C91}" dt="2023-03-15T12:12:56.976" v="180"/>
          <ac:spMkLst>
            <pc:docMk/>
            <pc:sldMk cId="3536209127" sldId="268"/>
            <ac:spMk id="15" creationId="{9AA76026-5689-4584-8D93-D71D739E61B5}"/>
          </ac:spMkLst>
        </pc:spChg>
        <pc:spChg chg="add del">
          <ac:chgData name="Axel Derbisz" userId="S::axel.derbisz@epitech.eu::0c384a2a-a38b-4e49-92d5-8f17970a7fe4" providerId="AD" clId="Web-{121B5B84-068C-A48D-7D6B-F99A57F42C91}" dt="2023-03-15T12:13:33.164" v="185"/>
          <ac:spMkLst>
            <pc:docMk/>
            <pc:sldMk cId="3536209127" sldId="268"/>
            <ac:spMk id="17" creationId="{69426B45-4C4F-4D52-8537-76E9A5B89E2F}"/>
          </ac:spMkLst>
        </pc:spChg>
        <pc:spChg chg="add del">
          <ac:chgData name="Axel Derbisz" userId="S::axel.derbisz@epitech.eu::0c384a2a-a38b-4e49-92d5-8f17970a7fe4" providerId="AD" clId="Web-{121B5B84-068C-A48D-7D6B-F99A57F42C91}" dt="2023-03-15T12:13:30.336" v="184"/>
          <ac:spMkLst>
            <pc:docMk/>
            <pc:sldMk cId="3536209127" sldId="268"/>
            <ac:spMk id="19" creationId="{DADF6670-6129-35EB-4858-54E7FFF01CDA}"/>
          </ac:spMkLst>
        </pc:spChg>
        <pc:spChg chg="add del">
          <ac:chgData name="Axel Derbisz" userId="S::axel.derbisz@epitech.eu::0c384a2a-a38b-4e49-92d5-8f17970a7fe4" providerId="AD" clId="Web-{121B5B84-068C-A48D-7D6B-F99A57F42C91}" dt="2023-03-15T12:13:33.164" v="185"/>
          <ac:spMkLst>
            <pc:docMk/>
            <pc:sldMk cId="3536209127" sldId="268"/>
            <ac:spMk id="20" creationId="{67E6FB20-7663-466F-A928-9371C34F955C}"/>
          </ac:spMkLst>
        </pc:spChg>
        <pc:spChg chg="add mod">
          <ac:chgData name="Axel Derbisz" userId="S::axel.derbisz@epitech.eu::0c384a2a-a38b-4e49-92d5-8f17970a7fe4" providerId="AD" clId="Web-{121B5B84-068C-A48D-7D6B-F99A57F42C91}" dt="2023-03-15T12:15:13.808" v="187" actId="20577"/>
          <ac:spMkLst>
            <pc:docMk/>
            <pc:sldMk cId="3536209127" sldId="268"/>
            <ac:spMk id="24" creationId="{D99D8163-2B85-11E2-DB56-7E3B61D6CE8B}"/>
          </ac:spMkLst>
        </pc:spChg>
        <pc:spChg chg="add">
          <ac:chgData name="Axel Derbisz" userId="S::axel.derbisz@epitech.eu::0c384a2a-a38b-4e49-92d5-8f17970a7fe4" providerId="AD" clId="Web-{121B5B84-068C-A48D-7D6B-F99A57F42C91}" dt="2023-03-15T12:13:33.164" v="185"/>
          <ac:spMkLst>
            <pc:docMk/>
            <pc:sldMk cId="3536209127" sldId="268"/>
            <ac:spMk id="27" creationId="{69426B45-4C4F-4D52-8537-76E9A5B89E2F}"/>
          </ac:spMkLst>
        </pc:spChg>
        <pc:spChg chg="add">
          <ac:chgData name="Axel Derbisz" userId="S::axel.derbisz@epitech.eu::0c384a2a-a38b-4e49-92d5-8f17970a7fe4" providerId="AD" clId="Web-{121B5B84-068C-A48D-7D6B-F99A57F42C91}" dt="2023-03-15T12:13:33.164" v="185"/>
          <ac:spMkLst>
            <pc:docMk/>
            <pc:sldMk cId="3536209127" sldId="268"/>
            <ac:spMk id="31" creationId="{67E6FB20-7663-466F-A928-9371C34F955C}"/>
          </ac:spMkLst>
        </pc:spChg>
        <pc:picChg chg="add del mod ord">
          <ac:chgData name="Axel Derbisz" userId="S::axel.derbisz@epitech.eu::0c384a2a-a38b-4e49-92d5-8f17970a7fe4" providerId="AD" clId="Web-{121B5B84-068C-A48D-7D6B-F99A57F42C91}" dt="2023-03-15T12:13:29.242" v="183"/>
          <ac:picMkLst>
            <pc:docMk/>
            <pc:sldMk cId="3536209127" sldId="268"/>
            <ac:picMk id="4" creationId="{1B7F8AF5-B85E-0120-61C5-753F7F405F32}"/>
          </ac:picMkLst>
        </pc:picChg>
        <pc:picChg chg="add mod ord">
          <ac:chgData name="Axel Derbisz" userId="S::axel.derbisz@epitech.eu::0c384a2a-a38b-4e49-92d5-8f17970a7fe4" providerId="AD" clId="Web-{121B5B84-068C-A48D-7D6B-F99A57F42C91}" dt="2023-03-15T12:13:33.164" v="185"/>
          <ac:picMkLst>
            <pc:docMk/>
            <pc:sldMk cId="3536209127" sldId="268"/>
            <ac:picMk id="5" creationId="{6C298A89-8678-3A69-C2F3-2636E0660171}"/>
          </ac:picMkLst>
        </pc:picChg>
        <pc:cxnChg chg="add del">
          <ac:chgData name="Axel Derbisz" userId="S::axel.derbisz@epitech.eu::0c384a2a-a38b-4e49-92d5-8f17970a7fe4" providerId="AD" clId="Web-{121B5B84-068C-A48D-7D6B-F99A57F42C91}" dt="2023-03-15T12:12:56.976" v="180"/>
          <ac:cxnSpMkLst>
            <pc:docMk/>
            <pc:sldMk cId="3536209127" sldId="268"/>
            <ac:cxnSpMk id="13" creationId="{7855A9B5-1710-4B19-B0F1-CDFDD4ED5B7E}"/>
          </ac:cxnSpMkLst>
        </pc:cxnChg>
        <pc:cxnChg chg="add del">
          <ac:chgData name="Axel Derbisz" userId="S::axel.derbisz@epitech.eu::0c384a2a-a38b-4e49-92d5-8f17970a7fe4" providerId="AD" clId="Web-{121B5B84-068C-A48D-7D6B-F99A57F42C91}" dt="2023-03-15T12:13:33.164" v="185"/>
          <ac:cxnSpMkLst>
            <pc:docMk/>
            <pc:sldMk cId="3536209127" sldId="268"/>
            <ac:cxnSpMk id="18" creationId="{CF117E1C-E964-4433-B1A8-BB2301D0FF14}"/>
          </ac:cxnSpMkLst>
        </pc:cxnChg>
        <pc:cxnChg chg="add">
          <ac:chgData name="Axel Derbisz" userId="S::axel.derbisz@epitech.eu::0c384a2a-a38b-4e49-92d5-8f17970a7fe4" providerId="AD" clId="Web-{121B5B84-068C-A48D-7D6B-F99A57F42C91}" dt="2023-03-15T12:13:33.164" v="185"/>
          <ac:cxnSpMkLst>
            <pc:docMk/>
            <pc:sldMk cId="3536209127" sldId="268"/>
            <ac:cxnSpMk id="29" creationId="{CF117E1C-E964-4433-B1A8-BB2301D0FF14}"/>
          </ac:cxnSpMkLst>
        </pc:cxnChg>
      </pc:sldChg>
      <pc:sldChg chg="modSp new">
        <pc:chgData name="Axel Derbisz" userId="S::axel.derbisz@epitech.eu::0c384a2a-a38b-4e49-92d5-8f17970a7fe4" providerId="AD" clId="Web-{121B5B84-068C-A48D-7D6B-F99A57F42C91}" dt="2023-03-15T12:21:34.134" v="234" actId="20577"/>
        <pc:sldMkLst>
          <pc:docMk/>
          <pc:sldMk cId="2239657001" sldId="269"/>
        </pc:sldMkLst>
        <pc:spChg chg="mod">
          <ac:chgData name="Axel Derbisz" userId="S::axel.derbisz@epitech.eu::0c384a2a-a38b-4e49-92d5-8f17970a7fe4" providerId="AD" clId="Web-{121B5B84-068C-A48D-7D6B-F99A57F42C91}" dt="2023-03-15T12:17:03.265" v="210" actId="20577"/>
          <ac:spMkLst>
            <pc:docMk/>
            <pc:sldMk cId="2239657001" sldId="269"/>
            <ac:spMk id="2" creationId="{CCC42956-7DF7-8087-61FE-C2DBD951400C}"/>
          </ac:spMkLst>
        </pc:spChg>
        <pc:spChg chg="mod">
          <ac:chgData name="Axel Derbisz" userId="S::axel.derbisz@epitech.eu::0c384a2a-a38b-4e49-92d5-8f17970a7fe4" providerId="AD" clId="Web-{121B5B84-068C-A48D-7D6B-F99A57F42C91}" dt="2023-03-15T12:21:34.134" v="234" actId="20577"/>
          <ac:spMkLst>
            <pc:docMk/>
            <pc:sldMk cId="2239657001" sldId="269"/>
            <ac:spMk id="3" creationId="{8AB51DAA-EA88-1341-5177-20462175F59E}"/>
          </ac:spMkLst>
        </pc:spChg>
      </pc:sldChg>
      <pc:sldChg chg="modSp new">
        <pc:chgData name="Axel Derbisz" userId="S::axel.derbisz@epitech.eu::0c384a2a-a38b-4e49-92d5-8f17970a7fe4" providerId="AD" clId="Web-{121B5B84-068C-A48D-7D6B-F99A57F42C91}" dt="2023-03-15T12:23:36.935" v="251" actId="20577"/>
        <pc:sldMkLst>
          <pc:docMk/>
          <pc:sldMk cId="4291362784" sldId="270"/>
        </pc:sldMkLst>
        <pc:spChg chg="mod">
          <ac:chgData name="Axel Derbisz" userId="S::axel.derbisz@epitech.eu::0c384a2a-a38b-4e49-92d5-8f17970a7fe4" providerId="AD" clId="Web-{121B5B84-068C-A48D-7D6B-F99A57F42C91}" dt="2023-03-15T12:21:19.821" v="230" actId="20577"/>
          <ac:spMkLst>
            <pc:docMk/>
            <pc:sldMk cId="4291362784" sldId="270"/>
            <ac:spMk id="2" creationId="{910D9774-D2E3-C8F8-8D78-47A8B44A4EE9}"/>
          </ac:spMkLst>
        </pc:spChg>
        <pc:spChg chg="mod">
          <ac:chgData name="Axel Derbisz" userId="S::axel.derbisz@epitech.eu::0c384a2a-a38b-4e49-92d5-8f17970a7fe4" providerId="AD" clId="Web-{121B5B84-068C-A48D-7D6B-F99A57F42C91}" dt="2023-03-15T12:23:36.935" v="251" actId="20577"/>
          <ac:spMkLst>
            <pc:docMk/>
            <pc:sldMk cId="4291362784" sldId="270"/>
            <ac:spMk id="3" creationId="{53C7C73E-62CE-312A-85C0-746C2881A82A}"/>
          </ac:spMkLst>
        </pc:spChg>
      </pc:sldChg>
      <pc:sldChg chg="addSp delSp modSp new mod setBg">
        <pc:chgData name="Axel Derbisz" userId="S::axel.derbisz@epitech.eu::0c384a2a-a38b-4e49-92d5-8f17970a7fe4" providerId="AD" clId="Web-{121B5B84-068C-A48D-7D6B-F99A57F42C91}" dt="2023-03-15T12:24:41.063" v="270"/>
        <pc:sldMkLst>
          <pc:docMk/>
          <pc:sldMk cId="1461475506" sldId="271"/>
        </pc:sldMkLst>
        <pc:spChg chg="mod">
          <ac:chgData name="Axel Derbisz" userId="S::axel.derbisz@epitech.eu::0c384a2a-a38b-4e49-92d5-8f17970a7fe4" providerId="AD" clId="Web-{121B5B84-068C-A48D-7D6B-F99A57F42C91}" dt="2023-03-15T12:24:41.063" v="270"/>
          <ac:spMkLst>
            <pc:docMk/>
            <pc:sldMk cId="1461475506" sldId="271"/>
            <ac:spMk id="2" creationId="{4AAC0B76-C5C1-0D24-8CA5-8113ABDC4D12}"/>
          </ac:spMkLst>
        </pc:spChg>
        <pc:spChg chg="del">
          <ac:chgData name="Axel Derbisz" userId="S::axel.derbisz@epitech.eu::0c384a2a-a38b-4e49-92d5-8f17970a7fe4" providerId="AD" clId="Web-{121B5B84-068C-A48D-7D6B-F99A57F42C91}" dt="2023-03-15T12:24:26.437" v="265"/>
          <ac:spMkLst>
            <pc:docMk/>
            <pc:sldMk cId="1461475506" sldId="271"/>
            <ac:spMk id="3" creationId="{2B6D62D1-3C31-DC22-7D5B-7D08080CBD21}"/>
          </ac:spMkLst>
        </pc:spChg>
        <pc:spChg chg="add">
          <ac:chgData name="Axel Derbisz" userId="S::axel.derbisz@epitech.eu::0c384a2a-a38b-4e49-92d5-8f17970a7fe4" providerId="AD" clId="Web-{121B5B84-068C-A48D-7D6B-F99A57F42C91}" dt="2023-03-15T12:24:41.063" v="270"/>
          <ac:spMkLst>
            <pc:docMk/>
            <pc:sldMk cId="1461475506" sldId="271"/>
            <ac:spMk id="9" creationId="{7AEF99E1-6E43-C9C2-BCF2-ED2CAA5FAF72}"/>
          </ac:spMkLst>
        </pc:spChg>
        <pc:spChg chg="add del">
          <ac:chgData name="Axel Derbisz" userId="S::axel.derbisz@epitech.eu::0c384a2a-a38b-4e49-92d5-8f17970a7fe4" providerId="AD" clId="Web-{121B5B84-068C-A48D-7D6B-F99A57F42C91}" dt="2023-03-15T12:24:41.063" v="269"/>
          <ac:spMkLst>
            <pc:docMk/>
            <pc:sldMk cId="1461475506" sldId="271"/>
            <ac:spMk id="10" creationId="{39E3965E-AC41-4711-9D10-E25ABB132D86}"/>
          </ac:spMkLst>
        </pc:spChg>
        <pc:spChg chg="add del">
          <ac:chgData name="Axel Derbisz" userId="S::axel.derbisz@epitech.eu::0c384a2a-a38b-4e49-92d5-8f17970a7fe4" providerId="AD" clId="Web-{121B5B84-068C-A48D-7D6B-F99A57F42C91}" dt="2023-03-15T12:24:41.063" v="269"/>
          <ac:spMkLst>
            <pc:docMk/>
            <pc:sldMk cId="1461475506" sldId="271"/>
            <ac:spMk id="14" creationId="{548B4202-DCD5-4F8C-B481-743A989A9DFF}"/>
          </ac:spMkLst>
        </pc:spChg>
        <pc:spChg chg="add del">
          <ac:chgData name="Axel Derbisz" userId="S::axel.derbisz@epitech.eu::0c384a2a-a38b-4e49-92d5-8f17970a7fe4" providerId="AD" clId="Web-{121B5B84-068C-A48D-7D6B-F99A57F42C91}" dt="2023-03-15T12:24:41.063" v="269"/>
          <ac:spMkLst>
            <pc:docMk/>
            <pc:sldMk cId="1461475506" sldId="271"/>
            <ac:spMk id="18" creationId="{8EE702CF-91CE-4661-ACBF-3C8160D1B433}"/>
          </ac:spMkLst>
        </pc:spChg>
        <pc:spChg chg="add">
          <ac:chgData name="Axel Derbisz" userId="S::axel.derbisz@epitech.eu::0c384a2a-a38b-4e49-92d5-8f17970a7fe4" providerId="AD" clId="Web-{121B5B84-068C-A48D-7D6B-F99A57F42C91}" dt="2023-03-15T12:24:41.063" v="270"/>
          <ac:spMkLst>
            <pc:docMk/>
            <pc:sldMk cId="1461475506" sldId="271"/>
            <ac:spMk id="20" creationId="{D40791F6-715D-481A-9C4A-3645AECFD5A0}"/>
          </ac:spMkLst>
        </pc:spChg>
        <pc:spChg chg="add">
          <ac:chgData name="Axel Derbisz" userId="S::axel.derbisz@epitech.eu::0c384a2a-a38b-4e49-92d5-8f17970a7fe4" providerId="AD" clId="Web-{121B5B84-068C-A48D-7D6B-F99A57F42C91}" dt="2023-03-15T12:24:41.063" v="270"/>
          <ac:spMkLst>
            <pc:docMk/>
            <pc:sldMk cId="1461475506" sldId="271"/>
            <ac:spMk id="22" creationId="{811CBAFA-D7E0-40A7-BB94-2C05304B407B}"/>
          </ac:spMkLst>
        </pc:spChg>
        <pc:picChg chg="add mod ord">
          <ac:chgData name="Axel Derbisz" userId="S::axel.derbisz@epitech.eu::0c384a2a-a38b-4e49-92d5-8f17970a7fe4" providerId="AD" clId="Web-{121B5B84-068C-A48D-7D6B-F99A57F42C91}" dt="2023-03-15T12:24:41.063" v="270"/>
          <ac:picMkLst>
            <pc:docMk/>
            <pc:sldMk cId="1461475506" sldId="271"/>
            <ac:picMk id="4" creationId="{F0AA15EF-24B3-85C8-574F-C75024DCA13F}"/>
          </ac:picMkLst>
        </pc:picChg>
        <pc:picChg chg="add mod">
          <ac:chgData name="Axel Derbisz" userId="S::axel.derbisz@epitech.eu::0c384a2a-a38b-4e49-92d5-8f17970a7fe4" providerId="AD" clId="Web-{121B5B84-068C-A48D-7D6B-F99A57F42C91}" dt="2023-03-15T12:24:41.063" v="270"/>
          <ac:picMkLst>
            <pc:docMk/>
            <pc:sldMk cId="1461475506" sldId="271"/>
            <ac:picMk id="5" creationId="{0691A4F9-9B28-7E4D-A70E-E8727A6ACDF9}"/>
          </ac:picMkLst>
        </pc:picChg>
        <pc:cxnChg chg="add del">
          <ac:chgData name="Axel Derbisz" userId="S::axel.derbisz@epitech.eu::0c384a2a-a38b-4e49-92d5-8f17970a7fe4" providerId="AD" clId="Web-{121B5B84-068C-A48D-7D6B-F99A57F42C91}" dt="2023-03-15T12:24:41.063" v="269"/>
          <ac:cxnSpMkLst>
            <pc:docMk/>
            <pc:sldMk cId="1461475506" sldId="271"/>
            <ac:cxnSpMk id="12" creationId="{1F5DC8C3-BA5F-4EED-BB9A-A14272BD82A1}"/>
          </ac:cxnSpMkLst>
        </pc:cxnChg>
        <pc:cxnChg chg="add del">
          <ac:chgData name="Axel Derbisz" userId="S::axel.derbisz@epitech.eu::0c384a2a-a38b-4e49-92d5-8f17970a7fe4" providerId="AD" clId="Web-{121B5B84-068C-A48D-7D6B-F99A57F42C91}" dt="2023-03-15T12:24:41.063" v="269"/>
          <ac:cxnSpMkLst>
            <pc:docMk/>
            <pc:sldMk cId="1461475506" sldId="271"/>
            <ac:cxnSpMk id="16" creationId="{F7F57F6B-E621-4E40-A34D-2FE12902AA20}"/>
          </ac:cxnSpMkLst>
        </pc:cxnChg>
        <pc:cxnChg chg="add">
          <ac:chgData name="Axel Derbisz" userId="S::axel.derbisz@epitech.eu::0c384a2a-a38b-4e49-92d5-8f17970a7fe4" providerId="AD" clId="Web-{121B5B84-068C-A48D-7D6B-F99A57F42C91}" dt="2023-03-15T12:24:41.063" v="270"/>
          <ac:cxnSpMkLst>
            <pc:docMk/>
            <pc:sldMk cId="1461475506" sldId="271"/>
            <ac:cxnSpMk id="21" creationId="{740F83A4-FAC4-4867-95A5-BBFD280C7BF5}"/>
          </ac:cxnSpMkLst>
        </pc:cxnChg>
      </pc:sldChg>
    </pc:docChg>
  </pc:docChgLst>
  <pc:docChgLst>
    <pc:chgData name="Axel Derbisz" userId="S::axel.derbisz@epitech.eu::0c384a2a-a38b-4e49-92d5-8f17970a7fe4" providerId="AD" clId="Web-{AB91E816-A625-A543-1FFF-21C4F36060C7}"/>
    <pc:docChg chg="addSld delSld modSld">
      <pc:chgData name="Axel Derbisz" userId="S::axel.derbisz@epitech.eu::0c384a2a-a38b-4e49-92d5-8f17970a7fe4" providerId="AD" clId="Web-{AB91E816-A625-A543-1FFF-21C4F36060C7}" dt="2021-02-08T13:58:15.141" v="39" actId="1076"/>
      <pc:docMkLst>
        <pc:docMk/>
      </pc:docMkLst>
      <pc:sldChg chg="addSp delSp modSp">
        <pc:chgData name="Axel Derbisz" userId="S::axel.derbisz@epitech.eu::0c384a2a-a38b-4e49-92d5-8f17970a7fe4" providerId="AD" clId="Web-{AB91E816-A625-A543-1FFF-21C4F36060C7}" dt="2021-02-08T13:56:55.093" v="30"/>
        <pc:sldMkLst>
          <pc:docMk/>
          <pc:sldMk cId="109857222" sldId="256"/>
        </pc:sldMkLst>
        <pc:spChg chg="mod">
          <ac:chgData name="Axel Derbisz" userId="S::axel.derbisz@epitech.eu::0c384a2a-a38b-4e49-92d5-8f17970a7fe4" providerId="AD" clId="Web-{AB91E816-A625-A543-1FFF-21C4F36060C7}" dt="2021-02-08T13:56:49.796" v="29"/>
          <ac:spMkLst>
            <pc:docMk/>
            <pc:sldMk cId="109857222" sldId="256"/>
            <ac:spMk id="2" creationId="{00000000-0000-0000-0000-000000000000}"/>
          </ac:spMkLst>
        </pc:spChg>
        <pc:spChg chg="mod">
          <ac:chgData name="Axel Derbisz" userId="S::axel.derbisz@epitech.eu::0c384a2a-a38b-4e49-92d5-8f17970a7fe4" providerId="AD" clId="Web-{AB91E816-A625-A543-1FFF-21C4F36060C7}" dt="2021-02-08T13:56:49.796" v="29"/>
          <ac:spMkLst>
            <pc:docMk/>
            <pc:sldMk cId="109857222" sldId="256"/>
            <ac:spMk id="3" creationId="{00000000-0000-0000-0000-000000000000}"/>
          </ac:spMkLst>
        </pc:spChg>
        <pc:spChg chg="del">
          <ac:chgData name="Axel Derbisz" userId="S::axel.derbisz@epitech.eu::0c384a2a-a38b-4e49-92d5-8f17970a7fe4" providerId="AD" clId="Web-{AB91E816-A625-A543-1FFF-21C4F36060C7}" dt="2021-02-08T13:56:49.796" v="29"/>
          <ac:spMkLst>
            <pc:docMk/>
            <pc:sldMk cId="109857222" sldId="256"/>
            <ac:spMk id="15" creationId="{0671A8AE-40A1-4631-A6B8-581AFF065482}"/>
          </ac:spMkLst>
        </pc:spChg>
        <pc:spChg chg="del">
          <ac:chgData name="Axel Derbisz" userId="S::axel.derbisz@epitech.eu::0c384a2a-a38b-4e49-92d5-8f17970a7fe4" providerId="AD" clId="Web-{AB91E816-A625-A543-1FFF-21C4F36060C7}" dt="2021-02-08T13:56:49.796" v="29"/>
          <ac:spMkLst>
            <pc:docMk/>
            <pc:sldMk cId="109857222" sldId="256"/>
            <ac:spMk id="17" creationId="{A44CD100-6267-4E62-AA64-2182A3A6A1C0}"/>
          </ac:spMkLst>
        </pc:spChg>
        <pc:spChg chg="add">
          <ac:chgData name="Axel Derbisz" userId="S::axel.derbisz@epitech.eu::0c384a2a-a38b-4e49-92d5-8f17970a7fe4" providerId="AD" clId="Web-{AB91E816-A625-A543-1FFF-21C4F36060C7}" dt="2021-02-08T13:56:49.796" v="29"/>
          <ac:spMkLst>
            <pc:docMk/>
            <pc:sldMk cId="109857222" sldId="256"/>
            <ac:spMk id="22" creationId="{2779F603-B669-4AD6-82F9-E09F76165B99}"/>
          </ac:spMkLst>
        </pc:spChg>
        <pc:spChg chg="add">
          <ac:chgData name="Axel Derbisz" userId="S::axel.derbisz@epitech.eu::0c384a2a-a38b-4e49-92d5-8f17970a7fe4" providerId="AD" clId="Web-{AB91E816-A625-A543-1FFF-21C4F36060C7}" dt="2021-02-08T13:56:49.796" v="29"/>
          <ac:spMkLst>
            <pc:docMk/>
            <pc:sldMk cId="109857222" sldId="256"/>
            <ac:spMk id="26" creationId="{596FA172-921E-4C46-94E3-3FC0695A7AA8}"/>
          </ac:spMkLst>
        </pc:spChg>
        <pc:picChg chg="del mod ord">
          <ac:chgData name="Axel Derbisz" userId="S::axel.derbisz@epitech.eu::0c384a2a-a38b-4e49-92d5-8f17970a7fe4" providerId="AD" clId="Web-{AB91E816-A625-A543-1FFF-21C4F36060C7}" dt="2021-02-08T13:56:55.093" v="30"/>
          <ac:picMkLst>
            <pc:docMk/>
            <pc:sldMk cId="109857222" sldId="256"/>
            <ac:picMk id="16" creationId="{F1DD7CAB-6CD1-4E39-84A6-939168C6FFB7}"/>
          </ac:picMkLst>
        </pc:picChg>
        <pc:cxnChg chg="add">
          <ac:chgData name="Axel Derbisz" userId="S::axel.derbisz@epitech.eu::0c384a2a-a38b-4e49-92d5-8f17970a7fe4" providerId="AD" clId="Web-{AB91E816-A625-A543-1FFF-21C4F36060C7}" dt="2021-02-08T13:56:49.796" v="29"/>
          <ac:cxnSpMkLst>
            <pc:docMk/>
            <pc:sldMk cId="109857222" sldId="256"/>
            <ac:cxnSpMk id="24" creationId="{7ABFD994-C2DC-4E7D-9411-C7FF7813EF47}"/>
          </ac:cxnSpMkLst>
        </pc:cxnChg>
      </pc:sldChg>
      <pc:sldChg chg="addSp delSp modSp">
        <pc:chgData name="Axel Derbisz" userId="S::axel.derbisz@epitech.eu::0c384a2a-a38b-4e49-92d5-8f17970a7fe4" providerId="AD" clId="Web-{AB91E816-A625-A543-1FFF-21C4F36060C7}" dt="2021-02-08T13:58:15.141" v="39" actId="1076"/>
        <pc:sldMkLst>
          <pc:docMk/>
          <pc:sldMk cId="979066716" sldId="257"/>
        </pc:sldMkLst>
        <pc:spChg chg="add del mod">
          <ac:chgData name="Axel Derbisz" userId="S::axel.derbisz@epitech.eu::0c384a2a-a38b-4e49-92d5-8f17970a7fe4" providerId="AD" clId="Web-{AB91E816-A625-A543-1FFF-21C4F36060C7}" dt="2021-02-08T13:57:03.765" v="32"/>
          <ac:spMkLst>
            <pc:docMk/>
            <pc:sldMk cId="979066716" sldId="257"/>
            <ac:spMk id="4" creationId="{8C3CBE26-1D1F-44EA-B168-B9EDC744F2AE}"/>
          </ac:spMkLst>
        </pc:spChg>
        <pc:picChg chg="add mod">
          <ac:chgData name="Axel Derbisz" userId="S::axel.derbisz@epitech.eu::0c384a2a-a38b-4e49-92d5-8f17970a7fe4" providerId="AD" clId="Web-{AB91E816-A625-A543-1FFF-21C4F36060C7}" dt="2021-02-08T13:58:15.141" v="39" actId="1076"/>
          <ac:picMkLst>
            <pc:docMk/>
            <pc:sldMk cId="979066716" sldId="257"/>
            <ac:picMk id="5" creationId="{6849D0D1-FA3A-4BBA-9BC8-D22CF988BCCB}"/>
          </ac:picMkLst>
        </pc:picChg>
        <pc:picChg chg="del">
          <ac:chgData name="Axel Derbisz" userId="S::axel.derbisz@epitech.eu::0c384a2a-a38b-4e49-92d5-8f17970a7fe4" providerId="AD" clId="Web-{AB91E816-A625-A543-1FFF-21C4F36060C7}" dt="2021-02-08T13:57:03.233" v="31"/>
          <ac:picMkLst>
            <pc:docMk/>
            <pc:sldMk cId="979066716" sldId="257"/>
            <ac:picMk id="6" creationId="{624F1251-6EC8-4693-9988-BB8D366650C5}"/>
          </ac:picMkLst>
        </pc:picChg>
        <pc:picChg chg="del">
          <ac:chgData name="Axel Derbisz" userId="S::axel.derbisz@epitech.eu::0c384a2a-a38b-4e49-92d5-8f17970a7fe4" providerId="AD" clId="Web-{AB91E816-A625-A543-1FFF-21C4F36060C7}" dt="2021-02-08T13:57:05.233" v="33"/>
          <ac:picMkLst>
            <pc:docMk/>
            <pc:sldMk cId="979066716" sldId="257"/>
            <ac:picMk id="8" creationId="{F42B24F1-9B89-4D3C-984B-730C2C75C398}"/>
          </ac:picMkLst>
        </pc:picChg>
      </pc:sldChg>
      <pc:sldChg chg="modSp new del">
        <pc:chgData name="Axel Derbisz" userId="S::axel.derbisz@epitech.eu::0c384a2a-a38b-4e49-92d5-8f17970a7fe4" providerId="AD" clId="Web-{AB91E816-A625-A543-1FFF-21C4F36060C7}" dt="2021-02-08T13:56:23.717" v="28"/>
        <pc:sldMkLst>
          <pc:docMk/>
          <pc:sldMk cId="2550402730" sldId="265"/>
        </pc:sldMkLst>
        <pc:spChg chg="mod">
          <ac:chgData name="Axel Derbisz" userId="S::axel.derbisz@epitech.eu::0c384a2a-a38b-4e49-92d5-8f17970a7fe4" providerId="AD" clId="Web-{AB91E816-A625-A543-1FFF-21C4F36060C7}" dt="2021-02-08T13:55:53.576" v="12" actId="20577"/>
          <ac:spMkLst>
            <pc:docMk/>
            <pc:sldMk cId="2550402730" sldId="265"/>
            <ac:spMk id="2" creationId="{26CF5B6B-D54A-4F8A-94B0-6DF5AFE685BA}"/>
          </ac:spMkLst>
        </pc:spChg>
        <pc:spChg chg="mod">
          <ac:chgData name="Axel Derbisz" userId="S::axel.derbisz@epitech.eu::0c384a2a-a38b-4e49-92d5-8f17970a7fe4" providerId="AD" clId="Web-{AB91E816-A625-A543-1FFF-21C4F36060C7}" dt="2021-02-08T13:56:07.889" v="16" actId="20577"/>
          <ac:spMkLst>
            <pc:docMk/>
            <pc:sldMk cId="2550402730" sldId="265"/>
            <ac:spMk id="3" creationId="{F907D0CD-C4AB-45BE-98B8-6E715EC5AAE1}"/>
          </ac:spMkLst>
        </pc:spChg>
      </pc:sldChg>
      <pc:sldChg chg="modSp new del">
        <pc:chgData name="Axel Derbisz" userId="S::axel.derbisz@epitech.eu::0c384a2a-a38b-4e49-92d5-8f17970a7fe4" providerId="AD" clId="Web-{AB91E816-A625-A543-1FFF-21C4F36060C7}" dt="2021-02-08T13:56:21.092" v="27"/>
        <pc:sldMkLst>
          <pc:docMk/>
          <pc:sldMk cId="123392129" sldId="266"/>
        </pc:sldMkLst>
        <pc:spChg chg="mod">
          <ac:chgData name="Axel Derbisz" userId="S::axel.derbisz@epitech.eu::0c384a2a-a38b-4e49-92d5-8f17970a7fe4" providerId="AD" clId="Web-{AB91E816-A625-A543-1FFF-21C4F36060C7}" dt="2021-02-08T13:56:13.561" v="18" actId="20577"/>
          <ac:spMkLst>
            <pc:docMk/>
            <pc:sldMk cId="123392129" sldId="266"/>
            <ac:spMk id="2" creationId="{BD7BFEF6-59DF-48CB-9AFF-D1DDA579FC26}"/>
          </ac:spMkLst>
        </pc:spChg>
        <pc:spChg chg="mod">
          <ac:chgData name="Axel Derbisz" userId="S::axel.derbisz@epitech.eu::0c384a2a-a38b-4e49-92d5-8f17970a7fe4" providerId="AD" clId="Web-{AB91E816-A625-A543-1FFF-21C4F36060C7}" dt="2021-02-08T13:56:19.795" v="26" actId="20577"/>
          <ac:spMkLst>
            <pc:docMk/>
            <pc:sldMk cId="123392129" sldId="266"/>
            <ac:spMk id="3" creationId="{A8A01200-8B94-4FDD-8817-B83CFFB4BF8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3/15/2023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873915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3/15/2023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008318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3/15/2023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861605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3/15/2023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049323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3/15/2023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966871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3/15/2023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622094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3/15/2023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178570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3/15/2023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911498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3/15/2023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657643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3/15/2023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‹N°›</a:t>
            </a:fld>
            <a:endParaRPr lang="en-US" dirty="0"/>
          </a:p>
        </p:txBody>
      </p:sp>
    </p:spTree>
    <p:extLst>
      <p:ext uri="{BB962C8B-B14F-4D97-AF65-F5344CB8AC3E}">
        <p14:creationId xmlns:p14="http://schemas.microsoft.com/office/powerpoint/2010/main" val="852048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3/15/2023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544388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3/15/2023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‹N°›</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726727"/>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6" r:id="rId5"/>
    <p:sldLayoutId id="2147483710" r:id="rId6"/>
    <p:sldLayoutId id="2147483711" r:id="rId7"/>
    <p:sldLayoutId id="2147483712" r:id="rId8"/>
    <p:sldLayoutId id="2147483715" r:id="rId9"/>
    <p:sldLayoutId id="2147483713" r:id="rId10"/>
    <p:sldLayoutId id="2147483714" r:id="rId11"/>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779F603-B669-4AD6-82F9-E09F7616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396248" y="620720"/>
            <a:ext cx="5759431" cy="2808122"/>
          </a:xfrm>
        </p:spPr>
        <p:txBody>
          <a:bodyPr>
            <a:normAutofit/>
          </a:bodyPr>
          <a:lstStyle/>
          <a:p>
            <a:r>
              <a:rPr lang="en-US" sz="4400">
                <a:cs typeface="Calibri Light"/>
              </a:rPr>
              <a:t>Workshop</a:t>
            </a:r>
            <a:endParaRPr lang="fr-FR" sz="4400"/>
          </a:p>
        </p:txBody>
      </p:sp>
      <p:sp>
        <p:nvSpPr>
          <p:cNvPr id="3" name="Subtitle 2"/>
          <p:cNvSpPr>
            <a:spLocks noGrp="1"/>
          </p:cNvSpPr>
          <p:nvPr>
            <p:ph type="subTitle" idx="1"/>
          </p:nvPr>
        </p:nvSpPr>
        <p:spPr>
          <a:xfrm>
            <a:off x="5396247" y="3748882"/>
            <a:ext cx="5762203" cy="1143000"/>
          </a:xfrm>
        </p:spPr>
        <p:txBody>
          <a:bodyPr vert="horz" lIns="91440" tIns="45720" rIns="91440" bIns="45720" rtlCol="0">
            <a:normAutofit/>
          </a:bodyPr>
          <a:lstStyle/>
          <a:p>
            <a:pPr>
              <a:lnSpc>
                <a:spcPct val="100000"/>
              </a:lnSpc>
            </a:pPr>
            <a:r>
              <a:rPr lang="en-US" sz="1400"/>
              <a:t>"Introduction aux design patterns c++</a:t>
            </a:r>
            <a:endParaRPr lang="fr-FR" sz="1400"/>
          </a:p>
          <a:p>
            <a:pPr>
              <a:lnSpc>
                <a:spcPct val="100000"/>
              </a:lnSpc>
            </a:pPr>
            <a:r>
              <a:rPr lang="en-US" sz="1400"/>
              <a:t>DERBISZ AXEL</a:t>
            </a:r>
          </a:p>
          <a:p>
            <a:pPr>
              <a:lnSpc>
                <a:spcPct val="100000"/>
              </a:lnSpc>
            </a:pPr>
            <a:r>
              <a:rPr lang="en-US" sz="1400"/>
              <a:t>EPITECH</a:t>
            </a:r>
          </a:p>
        </p:txBody>
      </p:sp>
      <p:pic>
        <p:nvPicPr>
          <p:cNvPr id="4" name="Image 4">
            <a:extLst>
              <a:ext uri="{FF2B5EF4-FFF2-40B4-BE49-F238E27FC236}">
                <a16:creationId xmlns:a16="http://schemas.microsoft.com/office/drawing/2014/main" id="{4BAECE5A-94E6-4859-1FFE-8A0CC5340A40}"/>
              </a:ext>
            </a:extLst>
          </p:cNvPr>
          <p:cNvPicPr>
            <a:picLocks noChangeAspect="1"/>
          </p:cNvPicPr>
          <p:nvPr/>
        </p:nvPicPr>
        <p:blipFill>
          <a:blip r:embed="rId2"/>
          <a:stretch>
            <a:fillRect/>
          </a:stretch>
        </p:blipFill>
        <p:spPr>
          <a:xfrm>
            <a:off x="633999" y="1163529"/>
            <a:ext cx="4001315" cy="4001315"/>
          </a:xfrm>
          <a:prstGeom prst="rect">
            <a:avLst/>
          </a:prstGeom>
        </p:spPr>
      </p:pic>
      <p:cxnSp>
        <p:nvCxnSpPr>
          <p:cNvPr id="33" name="Straight Connector 32">
            <a:extLst>
              <a:ext uri="{FF2B5EF4-FFF2-40B4-BE49-F238E27FC236}">
                <a16:creationId xmlns:a16="http://schemas.microsoft.com/office/drawing/2014/main" id="{7ABFD994-C2DC-4E7D-9411-C7FF7813E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01663" y="3588862"/>
            <a:ext cx="5486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E798DCFB-14B6-4508-990A-13AB676C2F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3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2" name="Straight Connector 3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53" name="Rectangle 38">
            <a:extLst>
              <a:ext uri="{FF2B5EF4-FFF2-40B4-BE49-F238E27FC236}">
                <a16:creationId xmlns:a16="http://schemas.microsoft.com/office/drawing/2014/main" id="{2779F603-B669-4AD6-82F9-E09F7616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95A540-7568-4F64-BC78-0BA0B9A3BD8A}"/>
              </a:ext>
            </a:extLst>
          </p:cNvPr>
          <p:cNvSpPr>
            <a:spLocks noGrp="1"/>
          </p:cNvSpPr>
          <p:nvPr>
            <p:ph type="title"/>
          </p:nvPr>
        </p:nvSpPr>
        <p:spPr>
          <a:xfrm>
            <a:off x="5396248" y="620720"/>
            <a:ext cx="5759431" cy="2808122"/>
          </a:xfrm>
        </p:spPr>
        <p:txBody>
          <a:bodyPr vert="horz" lIns="91440" tIns="45720" rIns="91440" bIns="45720" rtlCol="0" anchor="b">
            <a:normAutofit/>
          </a:bodyPr>
          <a:lstStyle/>
          <a:p>
            <a:r>
              <a:rPr lang="en-US" sz="4400">
                <a:solidFill>
                  <a:schemeClr val="tx1">
                    <a:lumMod val="85000"/>
                    <a:lumOff val="15000"/>
                  </a:schemeClr>
                </a:solidFill>
              </a:rPr>
              <a:t>Introduction</a:t>
            </a:r>
          </a:p>
        </p:txBody>
      </p:sp>
      <p:pic>
        <p:nvPicPr>
          <p:cNvPr id="4" name="Image 4" descr="Une image contenant diagramme&#10;&#10;Description générée automatiquement">
            <a:extLst>
              <a:ext uri="{FF2B5EF4-FFF2-40B4-BE49-F238E27FC236}">
                <a16:creationId xmlns:a16="http://schemas.microsoft.com/office/drawing/2014/main" id="{A651C6C6-48C4-169A-12F3-868730FD88FD}"/>
              </a:ext>
            </a:extLst>
          </p:cNvPr>
          <p:cNvPicPr>
            <a:picLocks noChangeAspect="1"/>
          </p:cNvPicPr>
          <p:nvPr/>
        </p:nvPicPr>
        <p:blipFill>
          <a:blip r:embed="rId2"/>
          <a:stretch>
            <a:fillRect/>
          </a:stretch>
        </p:blipFill>
        <p:spPr>
          <a:xfrm>
            <a:off x="633999" y="1917298"/>
            <a:ext cx="4001315" cy="2493777"/>
          </a:xfrm>
          <a:prstGeom prst="rect">
            <a:avLst/>
          </a:prstGeom>
        </p:spPr>
      </p:pic>
      <p:cxnSp>
        <p:nvCxnSpPr>
          <p:cNvPr id="54" name="Straight Connector 40">
            <a:extLst>
              <a:ext uri="{FF2B5EF4-FFF2-40B4-BE49-F238E27FC236}">
                <a16:creationId xmlns:a16="http://schemas.microsoft.com/office/drawing/2014/main" id="{7ABFD994-C2DC-4E7D-9411-C7FF7813E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01663" y="3588862"/>
            <a:ext cx="5486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5" name="Rectangle 42">
            <a:extLst>
              <a:ext uri="{FF2B5EF4-FFF2-40B4-BE49-F238E27FC236}">
                <a16:creationId xmlns:a16="http://schemas.microsoft.com/office/drawing/2014/main" id="{E798DCFB-14B6-4508-990A-13AB676C2F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ZoneTexte 6">
            <a:extLst>
              <a:ext uri="{FF2B5EF4-FFF2-40B4-BE49-F238E27FC236}">
                <a16:creationId xmlns:a16="http://schemas.microsoft.com/office/drawing/2014/main" id="{3654053C-7DA8-26C1-D979-1D4FE05A342F}"/>
              </a:ext>
            </a:extLst>
          </p:cNvPr>
          <p:cNvSpPr txBox="1"/>
          <p:nvPr/>
        </p:nvSpPr>
        <p:spPr>
          <a:xfrm>
            <a:off x="949434" y="3428124"/>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fr-FR" sz="1400" b="1" dirty="0"/>
          </a:p>
        </p:txBody>
      </p:sp>
    </p:spTree>
    <p:extLst>
      <p:ext uri="{BB962C8B-B14F-4D97-AF65-F5344CB8AC3E}">
        <p14:creationId xmlns:p14="http://schemas.microsoft.com/office/powerpoint/2010/main" val="979066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52425E-61C6-4990-92B0-AC0BBBB61B8D}"/>
              </a:ext>
            </a:extLst>
          </p:cNvPr>
          <p:cNvSpPr>
            <a:spLocks noGrp="1"/>
          </p:cNvSpPr>
          <p:nvPr>
            <p:ph type="title"/>
          </p:nvPr>
        </p:nvSpPr>
        <p:spPr>
          <a:xfrm>
            <a:off x="643468" y="643467"/>
            <a:ext cx="3073550" cy="5126203"/>
          </a:xfrm>
        </p:spPr>
        <p:txBody>
          <a:bodyPr vert="horz" lIns="91440" tIns="45720" rIns="91440" bIns="45720" rtlCol="0" anchor="ctr">
            <a:normAutofit/>
          </a:bodyPr>
          <a:lstStyle/>
          <a:p>
            <a:pPr algn="r"/>
            <a:r>
              <a:rPr lang="en-US" dirty="0" err="1">
                <a:latin typeface="Georgia Pro Cond Light"/>
              </a:rPr>
              <a:t>Sommaire</a:t>
            </a:r>
            <a:endParaRPr lang="fr-FR" dirty="0" err="1">
              <a:latin typeface="Georgia Pro Cond Light"/>
            </a:endParaRPr>
          </a:p>
        </p:txBody>
      </p:sp>
      <p:cxnSp>
        <p:nvCxnSpPr>
          <p:cNvPr id="34" name="Straight Connector 2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4" name="Espace réservé du contenu 3">
            <a:extLst>
              <a:ext uri="{FF2B5EF4-FFF2-40B4-BE49-F238E27FC236}">
                <a16:creationId xmlns:a16="http://schemas.microsoft.com/office/drawing/2014/main" id="{B5C6DB8D-D4A2-9294-48FF-BC95B3CC01CA}"/>
              </a:ext>
            </a:extLst>
          </p:cNvPr>
          <p:cNvSpPr>
            <a:spLocks noGrp="1"/>
          </p:cNvSpPr>
          <p:nvPr>
            <p:ph idx="1"/>
          </p:nvPr>
        </p:nvSpPr>
        <p:spPr>
          <a:xfrm>
            <a:off x="4363786" y="621697"/>
            <a:ext cx="6791894" cy="5147973"/>
          </a:xfrm>
        </p:spPr>
        <p:txBody>
          <a:bodyPr vert="horz" lIns="0" tIns="45720" rIns="0" bIns="45720" rtlCol="0" anchor="ctr">
            <a:normAutofit/>
          </a:bodyPr>
          <a:lstStyle/>
          <a:p>
            <a:pPr>
              <a:buChar char="-"/>
            </a:pPr>
            <a:r>
              <a:rPr lang="fr-FR" dirty="0">
                <a:latin typeface="Georgia Pro Cond Light"/>
              </a:rPr>
              <a:t> Qu'est-ce qu'un design pattern ?</a:t>
            </a:r>
          </a:p>
          <a:p>
            <a:pPr marL="0" indent="0">
              <a:buNone/>
            </a:pPr>
            <a:endParaRPr lang="fr-FR" dirty="0">
              <a:latin typeface="Georgia Pro Cond Light"/>
            </a:endParaRPr>
          </a:p>
          <a:p>
            <a:pPr>
              <a:buChar char="-"/>
            </a:pPr>
            <a:r>
              <a:rPr lang="fr-FR" dirty="0">
                <a:latin typeface="Georgia Pro Cond Light"/>
              </a:rPr>
              <a:t> Pourquoi s'en servir ?</a:t>
            </a:r>
          </a:p>
          <a:p>
            <a:pPr marL="0" indent="0">
              <a:buNone/>
            </a:pPr>
            <a:endParaRPr lang="fr-FR" dirty="0">
              <a:latin typeface="Georgia Pro Cond Light"/>
            </a:endParaRPr>
          </a:p>
          <a:p>
            <a:pPr>
              <a:buChar char="-"/>
            </a:pPr>
            <a:r>
              <a:rPr lang="fr-FR" dirty="0">
                <a:latin typeface="Georgia Pro Cond Light"/>
              </a:rPr>
              <a:t> Les différents types de design patterns</a:t>
            </a:r>
          </a:p>
        </p:txBody>
      </p:sp>
      <p:sp>
        <p:nvSpPr>
          <p:cNvPr id="32" name="Rectangle 31">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731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C42956-7DF7-8087-61FE-C2DBD951400C}"/>
              </a:ext>
            </a:extLst>
          </p:cNvPr>
          <p:cNvSpPr>
            <a:spLocks noGrp="1"/>
          </p:cNvSpPr>
          <p:nvPr>
            <p:ph type="title"/>
          </p:nvPr>
        </p:nvSpPr>
        <p:spPr/>
        <p:txBody>
          <a:bodyPr/>
          <a:lstStyle/>
          <a:p>
            <a:r>
              <a:rPr lang="fr-FR" dirty="0"/>
              <a:t>Qu'est-ce qu'un design pattern</a:t>
            </a:r>
          </a:p>
        </p:txBody>
      </p:sp>
      <p:sp>
        <p:nvSpPr>
          <p:cNvPr id="3" name="Espace réservé du contenu 2">
            <a:extLst>
              <a:ext uri="{FF2B5EF4-FFF2-40B4-BE49-F238E27FC236}">
                <a16:creationId xmlns:a16="http://schemas.microsoft.com/office/drawing/2014/main" id="{8AB51DAA-EA88-1341-5177-20462175F59E}"/>
              </a:ext>
            </a:extLst>
          </p:cNvPr>
          <p:cNvSpPr>
            <a:spLocks noGrp="1"/>
          </p:cNvSpPr>
          <p:nvPr>
            <p:ph idx="1"/>
          </p:nvPr>
        </p:nvSpPr>
        <p:spPr/>
        <p:txBody>
          <a:bodyPr vert="horz" lIns="0" tIns="45720" rIns="0" bIns="45720" rtlCol="0" anchor="t">
            <a:normAutofit/>
          </a:bodyPr>
          <a:lstStyle/>
          <a:p>
            <a:r>
              <a:rPr lang="fr-FR" sz="2800" dirty="0">
                <a:latin typeface="Georgia Pro Cond Light"/>
                <a:ea typeface="+mn-lt"/>
                <a:cs typeface="+mn-lt"/>
              </a:rPr>
              <a:t>Un design pattern est une solution réutilisable à un problème de conception courant rencontré lors de la création de logiciels. </a:t>
            </a:r>
            <a:endParaRPr lang="fr-FR" sz="2800" dirty="0">
              <a:latin typeface="Georgia Pro Cond Light"/>
            </a:endParaRPr>
          </a:p>
        </p:txBody>
      </p:sp>
    </p:spTree>
    <p:extLst>
      <p:ext uri="{BB962C8B-B14F-4D97-AF65-F5344CB8AC3E}">
        <p14:creationId xmlns:p14="http://schemas.microsoft.com/office/powerpoint/2010/main" val="2239657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0D9774-D2E3-C8F8-8D78-47A8B44A4EE9}"/>
              </a:ext>
            </a:extLst>
          </p:cNvPr>
          <p:cNvSpPr>
            <a:spLocks noGrp="1"/>
          </p:cNvSpPr>
          <p:nvPr>
            <p:ph type="title"/>
          </p:nvPr>
        </p:nvSpPr>
        <p:spPr/>
        <p:txBody>
          <a:bodyPr/>
          <a:lstStyle/>
          <a:p>
            <a:r>
              <a:rPr lang="fr-FR" dirty="0"/>
              <a:t>Pourquoi s'en servir</a:t>
            </a:r>
          </a:p>
        </p:txBody>
      </p:sp>
      <p:sp>
        <p:nvSpPr>
          <p:cNvPr id="3" name="Espace réservé du contenu 2">
            <a:extLst>
              <a:ext uri="{FF2B5EF4-FFF2-40B4-BE49-F238E27FC236}">
                <a16:creationId xmlns:a16="http://schemas.microsoft.com/office/drawing/2014/main" id="{53C7C73E-62CE-312A-85C0-746C2881A82A}"/>
              </a:ext>
            </a:extLst>
          </p:cNvPr>
          <p:cNvSpPr>
            <a:spLocks noGrp="1"/>
          </p:cNvSpPr>
          <p:nvPr>
            <p:ph idx="1"/>
          </p:nvPr>
        </p:nvSpPr>
        <p:spPr/>
        <p:txBody>
          <a:bodyPr vert="horz" lIns="0" tIns="45720" rIns="0" bIns="45720" rtlCol="0" anchor="t">
            <a:normAutofit/>
          </a:bodyPr>
          <a:lstStyle/>
          <a:p>
            <a:pPr>
              <a:buChar char="-"/>
            </a:pPr>
            <a:r>
              <a:rPr lang="fr-FR" dirty="0">
                <a:latin typeface="Georgia Pro Cond Light"/>
                <a:ea typeface="+mn-lt"/>
                <a:cs typeface="+mn-lt"/>
              </a:rPr>
              <a:t>Solutions éprouvées : Les design patterns sont des solutions éprouvées à des problèmes courants de conception de logiciels. </a:t>
            </a:r>
          </a:p>
          <a:p>
            <a:pPr>
              <a:buChar char="-"/>
            </a:pPr>
            <a:endParaRPr lang="fr-FR" dirty="0">
              <a:latin typeface="Georgia Pro Cond Light"/>
            </a:endParaRPr>
          </a:p>
          <a:p>
            <a:pPr>
              <a:buChar char="-"/>
            </a:pPr>
            <a:r>
              <a:rPr lang="fr-FR" dirty="0">
                <a:latin typeface="Georgia Pro Cond Light"/>
                <a:ea typeface="+mn-lt"/>
                <a:cs typeface="+mn-lt"/>
              </a:rPr>
              <a:t>Maintenance et évolutivité : En utilisant des design patterns, les développeurs peuvent améliorer la qualité et la maintenabilité de leur code. Les design patterns aident à rendre le code plus modulaire, ce qui facilite la maintenance et la mise à jour du code au fil du temps.</a:t>
            </a:r>
            <a:endParaRPr lang="fr-FR" dirty="0">
              <a:latin typeface="Georgia Pro Cond Light"/>
            </a:endParaRPr>
          </a:p>
        </p:txBody>
      </p:sp>
    </p:spTree>
    <p:extLst>
      <p:ext uri="{BB962C8B-B14F-4D97-AF65-F5344CB8AC3E}">
        <p14:creationId xmlns:p14="http://schemas.microsoft.com/office/powerpoint/2010/main" val="4291362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D40791F6-715D-481A-9C4A-3645AECF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AAC0B76-C5C1-0D24-8CA5-8113ABDC4D12}"/>
              </a:ext>
            </a:extLst>
          </p:cNvPr>
          <p:cNvSpPr>
            <a:spLocks noGrp="1"/>
          </p:cNvSpPr>
          <p:nvPr>
            <p:ph type="title"/>
          </p:nvPr>
        </p:nvSpPr>
        <p:spPr>
          <a:xfrm>
            <a:off x="642257" y="634946"/>
            <a:ext cx="6432434" cy="1450757"/>
          </a:xfrm>
        </p:spPr>
        <p:txBody>
          <a:bodyPr>
            <a:normAutofit/>
          </a:bodyPr>
          <a:lstStyle/>
          <a:p>
            <a:r>
              <a:rPr lang="fr-FR" dirty="0"/>
              <a:t>Les différents types de design patterns</a:t>
            </a:r>
          </a:p>
        </p:txBody>
      </p:sp>
      <p:cxnSp>
        <p:nvCxnSpPr>
          <p:cNvPr id="21" name="Straight Connector 13">
            <a:extLst>
              <a:ext uri="{FF2B5EF4-FFF2-40B4-BE49-F238E27FC236}">
                <a16:creationId xmlns:a16="http://schemas.microsoft.com/office/drawing/2014/main" id="{740F83A4-FAC4-4867-95A5-BBFD280C7B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76240" y="2267421"/>
            <a:ext cx="60350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7AEF99E1-6E43-C9C2-BCF2-ED2CAA5FAF72}"/>
              </a:ext>
            </a:extLst>
          </p:cNvPr>
          <p:cNvSpPr>
            <a:spLocks noGrp="1"/>
          </p:cNvSpPr>
          <p:nvPr>
            <p:ph idx="1"/>
          </p:nvPr>
        </p:nvSpPr>
        <p:spPr>
          <a:xfrm>
            <a:off x="642257" y="2407436"/>
            <a:ext cx="6432434" cy="3461658"/>
          </a:xfrm>
        </p:spPr>
        <p:txBody>
          <a:bodyPr>
            <a:normAutofit/>
          </a:bodyPr>
          <a:lstStyle/>
          <a:p>
            <a:endParaRPr lang="en-US"/>
          </a:p>
        </p:txBody>
      </p:sp>
      <p:pic>
        <p:nvPicPr>
          <p:cNvPr id="5" name="Image 5" descr="Une image contenant diagramme&#10;&#10;Description générée automatiquement">
            <a:extLst>
              <a:ext uri="{FF2B5EF4-FFF2-40B4-BE49-F238E27FC236}">
                <a16:creationId xmlns:a16="http://schemas.microsoft.com/office/drawing/2014/main" id="{0691A4F9-9B28-7E4D-A70E-E8727A6ACDF9}"/>
              </a:ext>
            </a:extLst>
          </p:cNvPr>
          <p:cNvPicPr>
            <a:picLocks noChangeAspect="1"/>
          </p:cNvPicPr>
          <p:nvPr/>
        </p:nvPicPr>
        <p:blipFill rotWithShape="1">
          <a:blip r:embed="rId2"/>
          <a:srcRect t="5616" r="3" b="2835"/>
          <a:stretch/>
        </p:blipFill>
        <p:spPr>
          <a:xfrm>
            <a:off x="7556687" y="634947"/>
            <a:ext cx="4001315" cy="2616618"/>
          </a:xfrm>
          <a:prstGeom prst="rect">
            <a:avLst/>
          </a:prstGeom>
        </p:spPr>
      </p:pic>
      <p:pic>
        <p:nvPicPr>
          <p:cNvPr id="4" name="Image 4" descr="Une image contenant diagramme, schématique&#10;&#10;Description générée automatiquement">
            <a:extLst>
              <a:ext uri="{FF2B5EF4-FFF2-40B4-BE49-F238E27FC236}">
                <a16:creationId xmlns:a16="http://schemas.microsoft.com/office/drawing/2014/main" id="{F0AA15EF-24B3-85C8-574F-C75024DCA13F}"/>
              </a:ext>
            </a:extLst>
          </p:cNvPr>
          <p:cNvPicPr>
            <a:picLocks noChangeAspect="1"/>
          </p:cNvPicPr>
          <p:nvPr/>
        </p:nvPicPr>
        <p:blipFill rotWithShape="1">
          <a:blip r:embed="rId3"/>
          <a:srcRect t="8448" r="3" b="3"/>
          <a:stretch/>
        </p:blipFill>
        <p:spPr>
          <a:xfrm>
            <a:off x="7556686" y="3337869"/>
            <a:ext cx="4001315" cy="2616618"/>
          </a:xfrm>
          <a:prstGeom prst="rect">
            <a:avLst/>
          </a:prstGeom>
        </p:spPr>
      </p:pic>
      <p:sp>
        <p:nvSpPr>
          <p:cNvPr id="22" name="Rectangle 15">
            <a:extLst>
              <a:ext uri="{FF2B5EF4-FFF2-40B4-BE49-F238E27FC236}">
                <a16:creationId xmlns:a16="http://schemas.microsoft.com/office/drawing/2014/main" id="{811CBAFA-D7E0-40A7-BB94-2C05304B4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61475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4FAA6B4-BAFB-4474-9B14-DC83A9096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58A9B79-54A1-EF97-4DBF-2FDB52D58153}"/>
              </a:ext>
            </a:extLst>
          </p:cNvPr>
          <p:cNvSpPr>
            <a:spLocks noGrp="1"/>
          </p:cNvSpPr>
          <p:nvPr>
            <p:ph type="title"/>
          </p:nvPr>
        </p:nvSpPr>
        <p:spPr>
          <a:xfrm>
            <a:off x="1097280" y="286603"/>
            <a:ext cx="10058400" cy="1450757"/>
          </a:xfrm>
        </p:spPr>
        <p:txBody>
          <a:bodyPr>
            <a:normAutofit/>
          </a:bodyPr>
          <a:lstStyle/>
          <a:p>
            <a:r>
              <a:rPr lang="fr-FR" dirty="0"/>
              <a:t>Structural design pattern</a:t>
            </a:r>
          </a:p>
        </p:txBody>
      </p:sp>
      <p:cxnSp>
        <p:nvCxnSpPr>
          <p:cNvPr id="11" name="!!Straight Connector">
            <a:extLst>
              <a:ext uri="{FF2B5EF4-FFF2-40B4-BE49-F238E27FC236}">
                <a16:creationId xmlns:a16="http://schemas.microsoft.com/office/drawing/2014/main" id="{4364CDC3-ADB0-4691-9286-5925F160C2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55C96C30-7888-1B4B-1EDD-0D31486D1DC1}"/>
              </a:ext>
            </a:extLst>
          </p:cNvPr>
          <p:cNvSpPr>
            <a:spLocks noGrp="1"/>
          </p:cNvSpPr>
          <p:nvPr>
            <p:ph idx="1"/>
          </p:nvPr>
        </p:nvSpPr>
        <p:spPr>
          <a:xfrm>
            <a:off x="1097280" y="2108201"/>
            <a:ext cx="5575367" cy="3760891"/>
          </a:xfrm>
        </p:spPr>
        <p:txBody>
          <a:bodyPr vert="horz" lIns="0" tIns="45720" rIns="0" bIns="45720" rtlCol="0" anchor="t">
            <a:normAutofit/>
          </a:bodyPr>
          <a:lstStyle/>
          <a:p>
            <a:r>
              <a:rPr lang="fr-FR" dirty="0">
                <a:ea typeface="+mn-lt"/>
                <a:cs typeface="+mn-lt"/>
              </a:rPr>
              <a:t>Un structural pattern, est l'un des trois types de patterns de conception en programmation. Les structural patterns sont utilisés pour décrire comment les classes et les objets peuvent être combinés pour former des structures plus complexes.</a:t>
            </a:r>
            <a:endParaRPr lang="fr-FR" dirty="0"/>
          </a:p>
        </p:txBody>
      </p:sp>
      <p:pic>
        <p:nvPicPr>
          <p:cNvPr id="4" name="Image 4" descr="Une image contenant bâtiment&#10;&#10;Description générée automatiquement">
            <a:extLst>
              <a:ext uri="{FF2B5EF4-FFF2-40B4-BE49-F238E27FC236}">
                <a16:creationId xmlns:a16="http://schemas.microsoft.com/office/drawing/2014/main" id="{1E31FA37-65B5-94EA-EE5B-B577E161FF61}"/>
              </a:ext>
            </a:extLst>
          </p:cNvPr>
          <p:cNvPicPr>
            <a:picLocks noChangeAspect="1"/>
          </p:cNvPicPr>
          <p:nvPr/>
        </p:nvPicPr>
        <p:blipFill rotWithShape="1">
          <a:blip r:embed="rId2"/>
          <a:srcRect l="13770" r="14398" b="2"/>
          <a:stretch/>
        </p:blipFill>
        <p:spPr>
          <a:xfrm>
            <a:off x="7534656" y="2108200"/>
            <a:ext cx="3621024" cy="3600613"/>
          </a:xfrm>
          <a:prstGeom prst="rect">
            <a:avLst/>
          </a:prstGeom>
        </p:spPr>
      </p:pic>
      <p:sp>
        <p:nvSpPr>
          <p:cNvPr id="13" name="Rectangle 12">
            <a:extLst>
              <a:ext uri="{FF2B5EF4-FFF2-40B4-BE49-F238E27FC236}">
                <a16:creationId xmlns:a16="http://schemas.microsoft.com/office/drawing/2014/main" id="{DB148495-5F82-48E2-A76C-C8E1C8949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17890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9426B45-4C4F-4D52-8537-76E9A5B89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19A68F8-FB9D-59B5-C83F-DEA5F0342900}"/>
              </a:ext>
            </a:extLst>
          </p:cNvPr>
          <p:cNvSpPr>
            <a:spLocks noGrp="1"/>
          </p:cNvSpPr>
          <p:nvPr>
            <p:ph type="title"/>
          </p:nvPr>
        </p:nvSpPr>
        <p:spPr>
          <a:xfrm>
            <a:off x="1036320" y="286603"/>
            <a:ext cx="10058400" cy="1450757"/>
          </a:xfrm>
        </p:spPr>
        <p:txBody>
          <a:bodyPr>
            <a:normAutofit/>
          </a:bodyPr>
          <a:lstStyle/>
          <a:p>
            <a:r>
              <a:rPr lang="fr-FR" dirty="0" err="1"/>
              <a:t>Creational</a:t>
            </a:r>
            <a:r>
              <a:rPr lang="fr-FR" dirty="0"/>
              <a:t> design patterns</a:t>
            </a:r>
          </a:p>
        </p:txBody>
      </p:sp>
      <p:cxnSp>
        <p:nvCxnSpPr>
          <p:cNvPr id="13" name="Straight Connector 12">
            <a:extLst>
              <a:ext uri="{FF2B5EF4-FFF2-40B4-BE49-F238E27FC236}">
                <a16:creationId xmlns:a16="http://schemas.microsoft.com/office/drawing/2014/main" id="{CF117E1C-E964-4433-B1A8-BB2301D0FF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Image 4">
            <a:extLst>
              <a:ext uri="{FF2B5EF4-FFF2-40B4-BE49-F238E27FC236}">
                <a16:creationId xmlns:a16="http://schemas.microsoft.com/office/drawing/2014/main" id="{896E4DB3-DC69-4B71-E581-2B53C4915D51}"/>
              </a:ext>
            </a:extLst>
          </p:cNvPr>
          <p:cNvPicPr>
            <a:picLocks noChangeAspect="1"/>
          </p:cNvPicPr>
          <p:nvPr/>
        </p:nvPicPr>
        <p:blipFill rotWithShape="1">
          <a:blip r:embed="rId2"/>
          <a:srcRect l="16941" r="13709"/>
          <a:stretch/>
        </p:blipFill>
        <p:spPr>
          <a:xfrm>
            <a:off x="1161535" y="2108200"/>
            <a:ext cx="3495807" cy="3600613"/>
          </a:xfrm>
          <a:prstGeom prst="rect">
            <a:avLst/>
          </a:prstGeom>
        </p:spPr>
      </p:pic>
      <p:sp>
        <p:nvSpPr>
          <p:cNvPr id="8" name="Content Placeholder 7">
            <a:extLst>
              <a:ext uri="{FF2B5EF4-FFF2-40B4-BE49-F238E27FC236}">
                <a16:creationId xmlns:a16="http://schemas.microsoft.com/office/drawing/2014/main" id="{A3A471B4-F478-2B07-EE4F-8C136CB04C6C}"/>
              </a:ext>
            </a:extLst>
          </p:cNvPr>
          <p:cNvSpPr>
            <a:spLocks noGrp="1"/>
          </p:cNvSpPr>
          <p:nvPr>
            <p:ph idx="1"/>
          </p:nvPr>
        </p:nvSpPr>
        <p:spPr>
          <a:xfrm>
            <a:off x="5248657" y="2108201"/>
            <a:ext cx="5846063" cy="3760891"/>
          </a:xfrm>
        </p:spPr>
        <p:txBody>
          <a:bodyPr vert="horz" lIns="0" tIns="45720" rIns="0" bIns="45720" rtlCol="0" anchor="t">
            <a:normAutofit/>
          </a:bodyPr>
          <a:lstStyle/>
          <a:p>
            <a:r>
              <a:rPr lang="en-US" dirty="0">
                <a:ea typeface="+mn-lt"/>
                <a:cs typeface="+mn-lt"/>
              </a:rPr>
              <a:t>Les creational patterns </a:t>
            </a:r>
            <a:r>
              <a:rPr lang="en-US" dirty="0" err="1">
                <a:ea typeface="+mn-lt"/>
                <a:cs typeface="+mn-lt"/>
              </a:rPr>
              <a:t>sont</a:t>
            </a:r>
            <a:r>
              <a:rPr lang="en-US" dirty="0">
                <a:ea typeface="+mn-lt"/>
                <a:cs typeface="+mn-lt"/>
              </a:rPr>
              <a:t> </a:t>
            </a:r>
            <a:r>
              <a:rPr lang="en-US" dirty="0" err="1">
                <a:ea typeface="+mn-lt"/>
                <a:cs typeface="+mn-lt"/>
              </a:rPr>
              <a:t>utilisés</a:t>
            </a:r>
            <a:r>
              <a:rPr lang="en-US" dirty="0">
                <a:ea typeface="+mn-lt"/>
                <a:cs typeface="+mn-lt"/>
              </a:rPr>
              <a:t> pour </a:t>
            </a:r>
            <a:r>
              <a:rPr lang="en-US" dirty="0" err="1">
                <a:ea typeface="+mn-lt"/>
                <a:cs typeface="+mn-lt"/>
              </a:rPr>
              <a:t>décrire</a:t>
            </a:r>
            <a:r>
              <a:rPr lang="en-US" dirty="0">
                <a:ea typeface="+mn-lt"/>
                <a:cs typeface="+mn-lt"/>
              </a:rPr>
              <a:t> comment les </a:t>
            </a:r>
            <a:r>
              <a:rPr lang="en-US" dirty="0" err="1">
                <a:ea typeface="+mn-lt"/>
                <a:cs typeface="+mn-lt"/>
              </a:rPr>
              <a:t>objets</a:t>
            </a:r>
            <a:r>
              <a:rPr lang="en-US" dirty="0">
                <a:ea typeface="+mn-lt"/>
                <a:cs typeface="+mn-lt"/>
              </a:rPr>
              <a:t> </a:t>
            </a:r>
            <a:r>
              <a:rPr lang="en-US" dirty="0" err="1">
                <a:ea typeface="+mn-lt"/>
                <a:cs typeface="+mn-lt"/>
              </a:rPr>
              <a:t>peuvent</a:t>
            </a:r>
            <a:r>
              <a:rPr lang="en-US" dirty="0">
                <a:ea typeface="+mn-lt"/>
                <a:cs typeface="+mn-lt"/>
              </a:rPr>
              <a:t> </a:t>
            </a:r>
            <a:r>
              <a:rPr lang="en-US" dirty="0" err="1">
                <a:ea typeface="+mn-lt"/>
                <a:cs typeface="+mn-lt"/>
              </a:rPr>
              <a:t>être</a:t>
            </a:r>
            <a:r>
              <a:rPr lang="en-US" dirty="0">
                <a:ea typeface="+mn-lt"/>
                <a:cs typeface="+mn-lt"/>
              </a:rPr>
              <a:t> </a:t>
            </a:r>
            <a:r>
              <a:rPr lang="en-US" dirty="0" err="1">
                <a:ea typeface="+mn-lt"/>
                <a:cs typeface="+mn-lt"/>
              </a:rPr>
              <a:t>créés</a:t>
            </a:r>
            <a:r>
              <a:rPr lang="en-US" dirty="0">
                <a:ea typeface="+mn-lt"/>
                <a:cs typeface="+mn-lt"/>
              </a:rPr>
              <a:t> de manière </a:t>
            </a:r>
            <a:r>
              <a:rPr lang="en-US" dirty="0" err="1">
                <a:ea typeface="+mn-lt"/>
                <a:cs typeface="+mn-lt"/>
              </a:rPr>
              <a:t>efficace</a:t>
            </a:r>
            <a:r>
              <a:rPr lang="en-US" dirty="0">
                <a:ea typeface="+mn-lt"/>
                <a:cs typeface="+mn-lt"/>
              </a:rPr>
              <a:t> tout </a:t>
            </a:r>
            <a:r>
              <a:rPr lang="en-US" dirty="0" err="1">
                <a:ea typeface="+mn-lt"/>
                <a:cs typeface="+mn-lt"/>
              </a:rPr>
              <a:t>en</a:t>
            </a:r>
            <a:r>
              <a:rPr lang="en-US" dirty="0">
                <a:ea typeface="+mn-lt"/>
                <a:cs typeface="+mn-lt"/>
              </a:rPr>
              <a:t> </a:t>
            </a:r>
            <a:r>
              <a:rPr lang="en-US" dirty="0" err="1">
                <a:ea typeface="+mn-lt"/>
                <a:cs typeface="+mn-lt"/>
              </a:rPr>
              <a:t>évitant</a:t>
            </a:r>
            <a:r>
              <a:rPr lang="en-US" dirty="0">
                <a:ea typeface="+mn-lt"/>
                <a:cs typeface="+mn-lt"/>
              </a:rPr>
              <a:t> les </a:t>
            </a:r>
            <a:r>
              <a:rPr lang="en-US" dirty="0" err="1">
                <a:ea typeface="+mn-lt"/>
                <a:cs typeface="+mn-lt"/>
              </a:rPr>
              <a:t>problèmes</a:t>
            </a:r>
            <a:r>
              <a:rPr lang="en-US" dirty="0">
                <a:ea typeface="+mn-lt"/>
                <a:cs typeface="+mn-lt"/>
              </a:rPr>
              <a:t> de duplication et </a:t>
            </a:r>
            <a:r>
              <a:rPr lang="en-US" dirty="0" err="1">
                <a:ea typeface="+mn-lt"/>
                <a:cs typeface="+mn-lt"/>
              </a:rPr>
              <a:t>en</a:t>
            </a:r>
            <a:r>
              <a:rPr lang="en-US" dirty="0">
                <a:ea typeface="+mn-lt"/>
                <a:cs typeface="+mn-lt"/>
              </a:rPr>
              <a:t> </a:t>
            </a:r>
            <a:r>
              <a:rPr lang="en-US" dirty="0" err="1">
                <a:ea typeface="+mn-lt"/>
                <a:cs typeface="+mn-lt"/>
              </a:rPr>
              <a:t>assurant</a:t>
            </a:r>
            <a:r>
              <a:rPr lang="en-US" dirty="0">
                <a:ea typeface="+mn-lt"/>
                <a:cs typeface="+mn-lt"/>
              </a:rPr>
              <a:t> la </a:t>
            </a:r>
            <a:r>
              <a:rPr lang="en-US" dirty="0" err="1">
                <a:ea typeface="+mn-lt"/>
                <a:cs typeface="+mn-lt"/>
              </a:rPr>
              <a:t>flexibilité</a:t>
            </a:r>
            <a:r>
              <a:rPr lang="en-US" dirty="0">
                <a:ea typeface="+mn-lt"/>
                <a:cs typeface="+mn-lt"/>
              </a:rPr>
              <a:t> et la </a:t>
            </a:r>
            <a:r>
              <a:rPr lang="en-US" dirty="0" err="1">
                <a:ea typeface="+mn-lt"/>
                <a:cs typeface="+mn-lt"/>
              </a:rPr>
              <a:t>facilité</a:t>
            </a:r>
            <a:r>
              <a:rPr lang="en-US" dirty="0">
                <a:ea typeface="+mn-lt"/>
                <a:cs typeface="+mn-lt"/>
              </a:rPr>
              <a:t> de modification du code.</a:t>
            </a:r>
            <a:endParaRPr lang="en-US" dirty="0"/>
          </a:p>
        </p:txBody>
      </p:sp>
      <p:sp>
        <p:nvSpPr>
          <p:cNvPr id="15" name="Rectangle 14">
            <a:extLst>
              <a:ext uri="{FF2B5EF4-FFF2-40B4-BE49-F238E27FC236}">
                <a16:creationId xmlns:a16="http://schemas.microsoft.com/office/drawing/2014/main" id="{67E6FB20-7663-466F-A928-9371C34F9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427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04701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69426B45-4C4F-4D52-8537-76E9A5B89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6B3938F-14F6-F646-2C06-408176CB4EF9}"/>
              </a:ext>
            </a:extLst>
          </p:cNvPr>
          <p:cNvSpPr>
            <a:spLocks noGrp="1"/>
          </p:cNvSpPr>
          <p:nvPr>
            <p:ph type="title"/>
          </p:nvPr>
        </p:nvSpPr>
        <p:spPr>
          <a:xfrm>
            <a:off x="1036320" y="286603"/>
            <a:ext cx="10058400" cy="1450757"/>
          </a:xfrm>
        </p:spPr>
        <p:txBody>
          <a:bodyPr>
            <a:normAutofit/>
          </a:bodyPr>
          <a:lstStyle/>
          <a:p>
            <a:r>
              <a:rPr lang="fr-FR" dirty="0" err="1"/>
              <a:t>Behavioral</a:t>
            </a:r>
            <a:r>
              <a:rPr lang="fr-FR" dirty="0"/>
              <a:t> design patterns</a:t>
            </a:r>
          </a:p>
        </p:txBody>
      </p:sp>
      <p:cxnSp>
        <p:nvCxnSpPr>
          <p:cNvPr id="29" name="Straight Connector 28">
            <a:extLst>
              <a:ext uri="{FF2B5EF4-FFF2-40B4-BE49-F238E27FC236}">
                <a16:creationId xmlns:a16="http://schemas.microsoft.com/office/drawing/2014/main" id="{CF117E1C-E964-4433-B1A8-BB2301D0FF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Image 5" descr="Une image contenant diagramme&#10;&#10;Description générée automatiquement">
            <a:extLst>
              <a:ext uri="{FF2B5EF4-FFF2-40B4-BE49-F238E27FC236}">
                <a16:creationId xmlns:a16="http://schemas.microsoft.com/office/drawing/2014/main" id="{6C298A89-8678-3A69-C2F3-2636E0660171}"/>
              </a:ext>
            </a:extLst>
          </p:cNvPr>
          <p:cNvPicPr>
            <a:picLocks noChangeAspect="1"/>
          </p:cNvPicPr>
          <p:nvPr/>
        </p:nvPicPr>
        <p:blipFill rotWithShape="1">
          <a:blip r:embed="rId2"/>
          <a:srcRect l="5351" r="25301" b="2"/>
          <a:stretch/>
        </p:blipFill>
        <p:spPr>
          <a:xfrm>
            <a:off x="1161535" y="2108200"/>
            <a:ext cx="3495807" cy="3600613"/>
          </a:xfrm>
          <a:prstGeom prst="rect">
            <a:avLst/>
          </a:prstGeom>
        </p:spPr>
      </p:pic>
      <p:sp>
        <p:nvSpPr>
          <p:cNvPr id="24" name="Content Placeholder 23">
            <a:extLst>
              <a:ext uri="{FF2B5EF4-FFF2-40B4-BE49-F238E27FC236}">
                <a16:creationId xmlns:a16="http://schemas.microsoft.com/office/drawing/2014/main" id="{D99D8163-2B85-11E2-DB56-7E3B61D6CE8B}"/>
              </a:ext>
            </a:extLst>
          </p:cNvPr>
          <p:cNvSpPr>
            <a:spLocks noGrp="1"/>
          </p:cNvSpPr>
          <p:nvPr>
            <p:ph idx="1"/>
          </p:nvPr>
        </p:nvSpPr>
        <p:spPr>
          <a:xfrm>
            <a:off x="5248657" y="2108201"/>
            <a:ext cx="5846063" cy="3760891"/>
          </a:xfrm>
        </p:spPr>
        <p:txBody>
          <a:bodyPr vert="horz" lIns="0" tIns="45720" rIns="0" bIns="45720" rtlCol="0" anchor="t">
            <a:normAutofit/>
          </a:bodyPr>
          <a:lstStyle/>
          <a:p>
            <a:r>
              <a:rPr lang="en-US" dirty="0">
                <a:latin typeface="Georgia Pro Cond Light"/>
                <a:ea typeface="+mn-lt"/>
                <a:cs typeface="+mn-lt"/>
              </a:rPr>
              <a:t>Les behavioral patterns </a:t>
            </a:r>
            <a:r>
              <a:rPr lang="en-US" dirty="0" err="1">
                <a:latin typeface="Georgia Pro Cond Light"/>
                <a:ea typeface="+mn-lt"/>
                <a:cs typeface="+mn-lt"/>
              </a:rPr>
              <a:t>sont</a:t>
            </a:r>
            <a:r>
              <a:rPr lang="en-US" dirty="0">
                <a:latin typeface="Georgia Pro Cond Light"/>
                <a:ea typeface="+mn-lt"/>
                <a:cs typeface="+mn-lt"/>
              </a:rPr>
              <a:t> </a:t>
            </a:r>
            <a:r>
              <a:rPr lang="en-US" dirty="0" err="1">
                <a:latin typeface="Georgia Pro Cond Light"/>
                <a:ea typeface="+mn-lt"/>
                <a:cs typeface="+mn-lt"/>
              </a:rPr>
              <a:t>utilisés</a:t>
            </a:r>
            <a:r>
              <a:rPr lang="en-US" dirty="0">
                <a:latin typeface="Georgia Pro Cond Light"/>
                <a:ea typeface="+mn-lt"/>
                <a:cs typeface="+mn-lt"/>
              </a:rPr>
              <a:t> pour </a:t>
            </a:r>
            <a:r>
              <a:rPr lang="en-US" dirty="0" err="1">
                <a:latin typeface="Georgia Pro Cond Light"/>
                <a:ea typeface="+mn-lt"/>
                <a:cs typeface="+mn-lt"/>
              </a:rPr>
              <a:t>décrire</a:t>
            </a:r>
            <a:r>
              <a:rPr lang="en-US" dirty="0">
                <a:latin typeface="Georgia Pro Cond Light"/>
                <a:ea typeface="+mn-lt"/>
                <a:cs typeface="+mn-lt"/>
              </a:rPr>
              <a:t> la manière </a:t>
            </a:r>
            <a:r>
              <a:rPr lang="en-US" dirty="0" err="1">
                <a:latin typeface="Georgia Pro Cond Light"/>
                <a:ea typeface="+mn-lt"/>
                <a:cs typeface="+mn-lt"/>
              </a:rPr>
              <a:t>dont</a:t>
            </a:r>
            <a:r>
              <a:rPr lang="en-US" dirty="0">
                <a:latin typeface="Georgia Pro Cond Light"/>
                <a:ea typeface="+mn-lt"/>
                <a:cs typeface="+mn-lt"/>
              </a:rPr>
              <a:t> les </a:t>
            </a:r>
            <a:r>
              <a:rPr lang="en-US" dirty="0" err="1">
                <a:latin typeface="Georgia Pro Cond Light"/>
                <a:ea typeface="+mn-lt"/>
                <a:cs typeface="+mn-lt"/>
              </a:rPr>
              <a:t>objets</a:t>
            </a:r>
            <a:r>
              <a:rPr lang="en-US" dirty="0">
                <a:latin typeface="Georgia Pro Cond Light"/>
                <a:ea typeface="+mn-lt"/>
                <a:cs typeface="+mn-lt"/>
              </a:rPr>
              <a:t> </a:t>
            </a:r>
            <a:r>
              <a:rPr lang="en-US" dirty="0" err="1">
                <a:latin typeface="Georgia Pro Cond Light"/>
                <a:ea typeface="+mn-lt"/>
                <a:cs typeface="+mn-lt"/>
              </a:rPr>
              <a:t>interagissent</a:t>
            </a:r>
            <a:r>
              <a:rPr lang="en-US" dirty="0">
                <a:latin typeface="Georgia Pro Cond Light"/>
                <a:ea typeface="+mn-lt"/>
                <a:cs typeface="+mn-lt"/>
              </a:rPr>
              <a:t> entre </a:t>
            </a:r>
            <a:r>
              <a:rPr lang="en-US" dirty="0" err="1">
                <a:latin typeface="Georgia Pro Cond Light"/>
                <a:ea typeface="+mn-lt"/>
                <a:cs typeface="+mn-lt"/>
              </a:rPr>
              <a:t>eux</a:t>
            </a:r>
            <a:r>
              <a:rPr lang="en-US" dirty="0">
                <a:latin typeface="Georgia Pro Cond Light"/>
                <a:ea typeface="+mn-lt"/>
                <a:cs typeface="+mn-lt"/>
              </a:rPr>
              <a:t> et comment </a:t>
            </a:r>
            <a:r>
              <a:rPr lang="en-US" dirty="0" err="1">
                <a:latin typeface="Georgia Pro Cond Light"/>
                <a:ea typeface="+mn-lt"/>
                <a:cs typeface="+mn-lt"/>
              </a:rPr>
              <a:t>ils</a:t>
            </a:r>
            <a:r>
              <a:rPr lang="en-US" dirty="0">
                <a:latin typeface="Georgia Pro Cond Light"/>
                <a:ea typeface="+mn-lt"/>
                <a:cs typeface="+mn-lt"/>
              </a:rPr>
              <a:t> </a:t>
            </a:r>
            <a:r>
              <a:rPr lang="en-US" dirty="0" err="1">
                <a:latin typeface="Georgia Pro Cond Light"/>
                <a:ea typeface="+mn-lt"/>
                <a:cs typeface="+mn-lt"/>
              </a:rPr>
              <a:t>répondent</a:t>
            </a:r>
            <a:r>
              <a:rPr lang="en-US" dirty="0">
                <a:latin typeface="Georgia Pro Cond Light"/>
                <a:ea typeface="+mn-lt"/>
                <a:cs typeface="+mn-lt"/>
              </a:rPr>
              <a:t> à des </a:t>
            </a:r>
            <a:r>
              <a:rPr lang="en-US" dirty="0" err="1">
                <a:latin typeface="Georgia Pro Cond Light"/>
                <a:ea typeface="+mn-lt"/>
                <a:cs typeface="+mn-lt"/>
              </a:rPr>
              <a:t>événements</a:t>
            </a:r>
            <a:r>
              <a:rPr lang="en-US" dirty="0">
                <a:latin typeface="Georgia Pro Cond Light"/>
                <a:ea typeface="+mn-lt"/>
                <a:cs typeface="+mn-lt"/>
              </a:rPr>
              <a:t> </a:t>
            </a:r>
            <a:r>
              <a:rPr lang="en-US" dirty="0" err="1">
                <a:latin typeface="Georgia Pro Cond Light"/>
                <a:ea typeface="+mn-lt"/>
                <a:cs typeface="+mn-lt"/>
              </a:rPr>
              <a:t>ou</a:t>
            </a:r>
            <a:r>
              <a:rPr lang="en-US" dirty="0">
                <a:latin typeface="Georgia Pro Cond Light"/>
                <a:ea typeface="+mn-lt"/>
                <a:cs typeface="+mn-lt"/>
              </a:rPr>
              <a:t> des </a:t>
            </a:r>
            <a:r>
              <a:rPr lang="en-US" dirty="0" err="1">
                <a:latin typeface="Georgia Pro Cond Light"/>
                <a:ea typeface="+mn-lt"/>
                <a:cs typeface="+mn-lt"/>
              </a:rPr>
              <a:t>changements</a:t>
            </a:r>
            <a:r>
              <a:rPr lang="en-US" dirty="0">
                <a:latin typeface="Georgia Pro Cond Light"/>
                <a:ea typeface="+mn-lt"/>
                <a:cs typeface="+mn-lt"/>
              </a:rPr>
              <a:t> dans </a:t>
            </a:r>
            <a:r>
              <a:rPr lang="en-US" dirty="0" err="1">
                <a:latin typeface="Georgia Pro Cond Light"/>
                <a:ea typeface="+mn-lt"/>
                <a:cs typeface="+mn-lt"/>
              </a:rPr>
              <a:t>leur</a:t>
            </a:r>
            <a:r>
              <a:rPr lang="en-US" dirty="0">
                <a:latin typeface="Georgia Pro Cond Light"/>
                <a:ea typeface="+mn-lt"/>
                <a:cs typeface="+mn-lt"/>
              </a:rPr>
              <a:t> </a:t>
            </a:r>
            <a:r>
              <a:rPr lang="en-US" dirty="0" err="1">
                <a:latin typeface="Georgia Pro Cond Light"/>
                <a:ea typeface="+mn-lt"/>
                <a:cs typeface="+mn-lt"/>
              </a:rPr>
              <a:t>environnement</a:t>
            </a:r>
            <a:r>
              <a:rPr lang="en-US" dirty="0">
                <a:latin typeface="Georgia Pro Cond Light"/>
                <a:ea typeface="+mn-lt"/>
                <a:cs typeface="+mn-lt"/>
              </a:rPr>
              <a:t>.</a:t>
            </a:r>
            <a:endParaRPr lang="en-US" dirty="0">
              <a:latin typeface="Georgia Pro Cond Light"/>
            </a:endParaRPr>
          </a:p>
        </p:txBody>
      </p:sp>
      <p:sp>
        <p:nvSpPr>
          <p:cNvPr id="31" name="Rectangle 30">
            <a:extLst>
              <a:ext uri="{FF2B5EF4-FFF2-40B4-BE49-F238E27FC236}">
                <a16:creationId xmlns:a16="http://schemas.microsoft.com/office/drawing/2014/main" id="{67E6FB20-7663-466F-A928-9371C34F9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427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36209127"/>
      </p:ext>
    </p:extLst>
  </p:cSld>
  <p:clrMapOvr>
    <a:masterClrMapping/>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233D3C"/>
      </a:dk2>
      <a:lt2>
        <a:srgbClr val="E4E8E2"/>
      </a:lt2>
      <a:accent1>
        <a:srgbClr val="9B39D7"/>
      </a:accent1>
      <a:accent2>
        <a:srgbClr val="6E55D1"/>
      </a:accent2>
      <a:accent3>
        <a:srgbClr val="3E5FD8"/>
      </a:accent3>
      <a:accent4>
        <a:srgbClr val="278AC5"/>
      </a:accent4>
      <a:accent5>
        <a:srgbClr val="30B5AF"/>
      </a:accent5>
      <a:accent6>
        <a:srgbClr val="25BB76"/>
      </a:accent6>
      <a:hlink>
        <a:srgbClr val="348F9C"/>
      </a:hlink>
      <a:folHlink>
        <a:srgbClr val="848484"/>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Grand écran</PresentationFormat>
  <Paragraphs>0</Paragraphs>
  <Slides>9</Slides>
  <Notes>0</Notes>
  <HiddenSlides>0</HiddenSlides>
  <MMClips>0</MMClips>
  <ScaleCrop>false</ScaleCrop>
  <HeadingPairs>
    <vt:vector size="4" baseType="variant">
      <vt:variant>
        <vt:lpstr>Thème</vt:lpstr>
      </vt:variant>
      <vt:variant>
        <vt:i4>1</vt:i4>
      </vt:variant>
      <vt:variant>
        <vt:lpstr>Titres des diapositives</vt:lpstr>
      </vt:variant>
      <vt:variant>
        <vt:i4>9</vt:i4>
      </vt:variant>
    </vt:vector>
  </HeadingPairs>
  <TitlesOfParts>
    <vt:vector size="10" baseType="lpstr">
      <vt:lpstr>RetrospectVTI</vt:lpstr>
      <vt:lpstr>Workshop</vt:lpstr>
      <vt:lpstr>Introduction</vt:lpstr>
      <vt:lpstr>Sommaire</vt:lpstr>
      <vt:lpstr>Qu'est-ce qu'un design pattern</vt:lpstr>
      <vt:lpstr>Pourquoi s'en servir</vt:lpstr>
      <vt:lpstr>Les différents types de design patterns</vt:lpstr>
      <vt:lpstr>Structural design pattern</vt:lpstr>
      <vt:lpstr>Creational design patterns</vt:lpstr>
      <vt:lpstr>Behavioral design patterns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576</cp:revision>
  <dcterms:created xsi:type="dcterms:W3CDTF">2020-03-18T13:27:36Z</dcterms:created>
  <dcterms:modified xsi:type="dcterms:W3CDTF">2023-03-15T12:24:47Z</dcterms:modified>
</cp:coreProperties>
</file>