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64AA0-A944-48B8-AE7C-056DCC682A33}" v="22" dt="2025-07-11T08:03:36.739"/>
    <p1510:client id="{2B7B38D1-D209-426E-BFB2-FBA17CF12D26}" v="328" dt="2025-07-11T08:50:41.902"/>
    <p1510:client id="{731319B9-76DB-447D-86A1-168CB9B2775F}" v="300" dt="2025-07-11T07:53:26.883"/>
    <p1510:client id="{CC1A9BEE-0454-4053-94DB-3649D65871FE}" v="1" dt="2025-07-11T07:37:17.034"/>
    <p1510:client id="{D81C853B-F70C-4BF1-91BC-7B75E1EE98FD}" v="159" dt="2025-07-11T09:01:23.160"/>
    <p1510:client id="{D9EACCF0-25F2-46C5-8D57-44210EC2C613}" v="7" dt="2025-07-11T07:56:32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-36722" y="1113183"/>
            <a:ext cx="12256264" cy="2387600"/>
          </a:xfrm>
        </p:spPr>
        <p:txBody>
          <a:bodyPr>
            <a:normAutofit/>
          </a:bodyPr>
          <a:lstStyle/>
          <a:p>
            <a:r>
              <a:rPr lang="cs-CZ" sz="8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MULTIFUNKČNÍ APLIKACE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Antonín Majer (</a:t>
            </a:r>
            <a:r>
              <a:rPr lang="cs-CZ" dirty="0" err="1">
                <a:solidFill>
                  <a:schemeClr val="bg1"/>
                </a:solidFill>
              </a:rPr>
              <a:t>iTondaCZ</a:t>
            </a:r>
            <a:r>
              <a:rPr lang="cs-CZ" dirty="0">
                <a:solidFill>
                  <a:schemeClr val="bg1"/>
                </a:solidFill>
              </a:rPr>
              <a:t>), Zlata </a:t>
            </a:r>
            <a:r>
              <a:rPr lang="cs-CZ" dirty="0" err="1">
                <a:solidFill>
                  <a:schemeClr val="bg1"/>
                </a:solidFill>
              </a:rPr>
              <a:t>Ovčarenko</a:t>
            </a:r>
            <a:r>
              <a:rPr lang="cs-CZ" dirty="0">
                <a:solidFill>
                  <a:schemeClr val="bg1"/>
                </a:solidFill>
              </a:rPr>
              <a:t>, Jakub </a:t>
            </a:r>
            <a:r>
              <a:rPr lang="cs-CZ" dirty="0" err="1">
                <a:solidFill>
                  <a:schemeClr val="bg1"/>
                </a:solidFill>
              </a:rPr>
              <a:t>Goldšmíd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CF459F4-5EBE-E996-DE2C-5A811D8C765B}"/>
              </a:ext>
            </a:extLst>
          </p:cNvPr>
          <p:cNvSpPr txBox="1"/>
          <p:nvPr/>
        </p:nvSpPr>
        <p:spPr>
          <a:xfrm>
            <a:off x="2850251" y="6486180"/>
            <a:ext cx="7425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Multifunkční aplikace - Antonín Majer, Zlata </a:t>
            </a:r>
            <a:r>
              <a:rPr lang="cs-CZ" dirty="0" err="1">
                <a:solidFill>
                  <a:schemeClr val="bg1"/>
                </a:solidFill>
              </a:rPr>
              <a:t>Ovčarenko</a:t>
            </a:r>
            <a:r>
              <a:rPr lang="cs-CZ" dirty="0">
                <a:solidFill>
                  <a:schemeClr val="bg1"/>
                </a:solidFill>
              </a:rPr>
              <a:t>, Jakub </a:t>
            </a:r>
            <a:r>
              <a:rPr lang="cs-CZ" dirty="0" err="1">
                <a:solidFill>
                  <a:schemeClr val="bg1"/>
                </a:solidFill>
              </a:rPr>
              <a:t>Goldšmíd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50118436-4620-0AD9-BB3B-2B014CCC9C9E}"/>
              </a:ext>
            </a:extLst>
          </p:cNvPr>
          <p:cNvSpPr/>
          <p:nvPr/>
        </p:nvSpPr>
        <p:spPr>
          <a:xfrm>
            <a:off x="-140369" y="-70184"/>
            <a:ext cx="12611896" cy="6926492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solidFill>
              <a:srgbClr val="000000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5260F87-487F-8B50-C327-2F370335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E05287-050F-7B6C-C577-4F3ACCB0C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Cíl</a:t>
            </a:r>
            <a:br>
              <a:rPr lang="cs-CZ" b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  </a:t>
            </a: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➤ </a:t>
            </a:r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Vytvořit jednoduchou a užitečnou aplikaci.</a:t>
            </a:r>
            <a:endParaRPr lang="cs-CZ" b="1" dirty="0">
              <a:solidFill>
                <a:schemeClr val="bg1"/>
              </a:solidFill>
            </a:endParaRPr>
          </a:p>
          <a:p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Funkce</a:t>
            </a:r>
            <a:br>
              <a:rPr lang="cs-CZ" b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➤ </a:t>
            </a:r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Kalkulačka, generátor hesel, trénování sčítání</a:t>
            </a:r>
            <a:endParaRPr lang="cs-CZ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Technologie</a:t>
            </a:r>
            <a:br>
              <a:rPr lang="cs-CZ" b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➤ metody, funkce a základní znalosti</a:t>
            </a:r>
            <a:endParaRPr lang="cs-CZ">
              <a:solidFill>
                <a:schemeClr val="bg1"/>
              </a:solidFill>
            </a:endParaRPr>
          </a:p>
          <a:p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Ukázka</a:t>
            </a:r>
            <a:br>
              <a:rPr lang="cs-CZ" b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➤ </a:t>
            </a:r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Rychlá prezentace hlavních částí aplikace.</a:t>
            </a:r>
            <a:endParaRPr lang="cs-CZ" dirty="0">
              <a:solidFill>
                <a:schemeClr val="bg1"/>
              </a:solidFill>
            </a:endParaRPr>
          </a:p>
          <a:p>
            <a:endParaRPr lang="cs-CZ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C57FA119-2E5F-2534-5A90-A8C60970328F}"/>
              </a:ext>
            </a:extLst>
          </p:cNvPr>
          <p:cNvSpPr txBox="1"/>
          <p:nvPr/>
        </p:nvSpPr>
        <p:spPr>
          <a:xfrm>
            <a:off x="2850251" y="6486180"/>
            <a:ext cx="7425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Multifunkční aplikace - Antonín Majer, Zlata </a:t>
            </a:r>
            <a:r>
              <a:rPr lang="cs-CZ" dirty="0" err="1">
                <a:solidFill>
                  <a:schemeClr val="bg1"/>
                </a:solidFill>
              </a:rPr>
              <a:t>Ovčarenko</a:t>
            </a:r>
            <a:r>
              <a:rPr lang="cs-CZ" dirty="0">
                <a:solidFill>
                  <a:schemeClr val="bg1"/>
                </a:solidFill>
              </a:rPr>
              <a:t>, Jakub </a:t>
            </a:r>
            <a:r>
              <a:rPr lang="cs-CZ" dirty="0" err="1">
                <a:solidFill>
                  <a:schemeClr val="bg1"/>
                </a:solidFill>
              </a:rPr>
              <a:t>Goldšmíd</a:t>
            </a:r>
          </a:p>
        </p:txBody>
      </p:sp>
    </p:spTree>
    <p:extLst>
      <p:ext uri="{BB962C8B-B14F-4D97-AF65-F5344CB8AC3E}">
        <p14:creationId xmlns:p14="http://schemas.microsoft.com/office/powerpoint/2010/main" val="416107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B2B8FF24-4D57-6F08-AAAB-FA1E54229C2D}"/>
              </a:ext>
            </a:extLst>
          </p:cNvPr>
          <p:cNvSpPr/>
          <p:nvPr/>
        </p:nvSpPr>
        <p:spPr>
          <a:xfrm>
            <a:off x="-140369" y="-70184"/>
            <a:ext cx="12611896" cy="6926492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solidFill>
              <a:srgbClr val="000000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B3EB11F-B843-E08C-E0BA-5F70ACB0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PROJEKT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C3D54F-89D3-1A35-3E35-C5446119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0396"/>
            <a:ext cx="10515600" cy="39565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Obsahuje tři hlavní moduly:</a:t>
            </a:r>
            <a:endParaRPr lang="cs-CZ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 </a:t>
            </a: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➤ </a:t>
            </a:r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Kalkulačka</a:t>
            </a: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 – provádí základní matematické operace.</a:t>
            </a:r>
            <a:endParaRPr lang="cs-CZ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 </a:t>
            </a: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➤ </a:t>
            </a:r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Generátor hesel</a:t>
            </a: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 – vytváří silná a náhodná hesla podle  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       zvolených parametrů.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 ➤ Trénování matematiky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Vhodné pro zábavu i praktické použití.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9055D4A7-F1E1-51A1-EC11-F652533F066D}"/>
              </a:ext>
            </a:extLst>
          </p:cNvPr>
          <p:cNvSpPr txBox="1"/>
          <p:nvPr/>
        </p:nvSpPr>
        <p:spPr>
          <a:xfrm>
            <a:off x="2850251" y="6486180"/>
            <a:ext cx="7425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Multifunkční aplikace - Antonín Majer, Zlata </a:t>
            </a:r>
            <a:r>
              <a:rPr lang="cs-CZ" dirty="0" err="1">
                <a:solidFill>
                  <a:schemeClr val="bg1"/>
                </a:solidFill>
              </a:rPr>
              <a:t>Ovčarenko</a:t>
            </a:r>
            <a:r>
              <a:rPr lang="cs-CZ" dirty="0">
                <a:solidFill>
                  <a:schemeClr val="bg1"/>
                </a:solidFill>
              </a:rPr>
              <a:t>, Jakub </a:t>
            </a:r>
            <a:r>
              <a:rPr lang="cs-CZ" dirty="0" err="1">
                <a:solidFill>
                  <a:schemeClr val="bg1"/>
                </a:solidFill>
              </a:rPr>
              <a:t>Goldšmíd</a:t>
            </a:r>
          </a:p>
        </p:txBody>
      </p:sp>
    </p:spTree>
    <p:extLst>
      <p:ext uri="{BB962C8B-B14F-4D97-AF65-F5344CB8AC3E}">
        <p14:creationId xmlns:p14="http://schemas.microsoft.com/office/powerpoint/2010/main" val="335563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53EFC966-A72A-02ED-4783-AD4E46E7B506}"/>
              </a:ext>
            </a:extLst>
          </p:cNvPr>
          <p:cNvSpPr/>
          <p:nvPr/>
        </p:nvSpPr>
        <p:spPr>
          <a:xfrm>
            <a:off x="-140369" y="-70184"/>
            <a:ext cx="12611896" cy="6926492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solidFill>
              <a:srgbClr val="000000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EC0CA2F-667A-D7DD-C0EB-0CCC6CF7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POUŽITÉ</a:t>
            </a:r>
            <a:r>
              <a:rPr lang="cs-CZ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cs-CZ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B32D79-FF74-47F2-649D-3BFC5FD6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3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>
                <a:solidFill>
                  <a:schemeClr val="bg1"/>
                </a:solidFill>
              </a:rPr>
              <a:t>TryParse</a:t>
            </a:r>
          </a:p>
          <a:p>
            <a:r>
              <a:rPr lang="cs-CZ" dirty="0" err="1">
                <a:solidFill>
                  <a:schemeClr val="bg1"/>
                </a:solidFill>
              </a:rPr>
              <a:t>Random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rnd</a:t>
            </a:r>
            <a:r>
              <a:rPr lang="cs-CZ" dirty="0">
                <a:solidFill>
                  <a:schemeClr val="bg1"/>
                </a:solidFill>
              </a:rPr>
              <a:t> = </a:t>
            </a:r>
            <a:r>
              <a:rPr lang="cs-CZ" dirty="0" err="1">
                <a:solidFill>
                  <a:schemeClr val="bg1"/>
                </a:solidFill>
              </a:rPr>
              <a:t>new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Random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err="1">
                <a:solidFill>
                  <a:schemeClr val="bg1"/>
                </a:solidFill>
              </a:rPr>
              <a:t>ChatGPT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>
                <a:solidFill>
                  <a:schemeClr val="bg1"/>
                </a:solidFill>
              </a:rPr>
              <a:t>To co jsme se zde naučili.</a:t>
            </a:r>
          </a:p>
          <a:p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7F9A0076-7AB8-B520-725D-4FD11B9099C8}"/>
              </a:ext>
            </a:extLst>
          </p:cNvPr>
          <p:cNvSpPr txBox="1"/>
          <p:nvPr/>
        </p:nvSpPr>
        <p:spPr>
          <a:xfrm>
            <a:off x="2850251" y="6486180"/>
            <a:ext cx="7425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Multifunkční aplikace - Antonín Majer, Zlata </a:t>
            </a:r>
            <a:r>
              <a:rPr lang="cs-CZ" dirty="0" err="1">
                <a:solidFill>
                  <a:schemeClr val="bg1"/>
                </a:solidFill>
              </a:rPr>
              <a:t>Ovčarenko</a:t>
            </a:r>
            <a:r>
              <a:rPr lang="cs-CZ" dirty="0">
                <a:solidFill>
                  <a:schemeClr val="bg1"/>
                </a:solidFill>
              </a:rPr>
              <a:t>, Jakub </a:t>
            </a:r>
            <a:r>
              <a:rPr lang="cs-CZ" dirty="0" err="1">
                <a:solidFill>
                  <a:schemeClr val="bg1"/>
                </a:solidFill>
              </a:rPr>
              <a:t>Goldšmíd</a:t>
            </a:r>
          </a:p>
        </p:txBody>
      </p:sp>
    </p:spTree>
    <p:extLst>
      <p:ext uri="{BB962C8B-B14F-4D97-AF65-F5344CB8AC3E}">
        <p14:creationId xmlns:p14="http://schemas.microsoft.com/office/powerpoint/2010/main" val="70965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10C0A008-3FDB-6E55-9EBA-83EDDA011334}"/>
              </a:ext>
            </a:extLst>
          </p:cNvPr>
          <p:cNvSpPr/>
          <p:nvPr/>
        </p:nvSpPr>
        <p:spPr>
          <a:xfrm>
            <a:off x="-140369" y="-70184"/>
            <a:ext cx="12611896" cy="6926492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solidFill>
              <a:srgbClr val="000000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A00A735-E3C6-69E8-BAB2-140BDD7B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NAŠE</a:t>
            </a:r>
            <a:r>
              <a:rPr lang="cs-CZ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cs-CZ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E2A3E6-1E5A-DEC2-6D6D-F9678658D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Brainstorming </a:t>
            </a:r>
          </a:p>
          <a:p>
            <a:r>
              <a:rPr lang="cs-CZ" dirty="0">
                <a:solidFill>
                  <a:schemeClr val="bg1"/>
                </a:solidFill>
              </a:rPr>
              <a:t>Odpočívání</a:t>
            </a:r>
          </a:p>
          <a:p>
            <a:r>
              <a:rPr lang="cs-CZ" dirty="0">
                <a:solidFill>
                  <a:schemeClr val="bg1"/>
                </a:solidFill>
              </a:rPr>
              <a:t>Rozdělení rolí (kdo co bude dělat)</a:t>
            </a:r>
          </a:p>
          <a:p>
            <a:r>
              <a:rPr lang="cs-CZ" dirty="0">
                <a:solidFill>
                  <a:schemeClr val="bg1"/>
                </a:solidFill>
              </a:rPr>
              <a:t>Psaní kódu</a:t>
            </a:r>
          </a:p>
          <a:p>
            <a:r>
              <a:rPr lang="cs-CZ" dirty="0">
                <a:solidFill>
                  <a:schemeClr val="bg1"/>
                </a:solidFill>
              </a:rPr>
              <a:t>Spojování kódů do jednoho velkého</a:t>
            </a:r>
          </a:p>
          <a:p>
            <a:r>
              <a:rPr lang="cs-CZ" dirty="0">
                <a:solidFill>
                  <a:schemeClr val="bg1"/>
                </a:solidFill>
              </a:rPr>
              <a:t>Testování</a:t>
            </a:r>
          </a:p>
          <a:p>
            <a:r>
              <a:rPr lang="cs-CZ" dirty="0">
                <a:solidFill>
                  <a:schemeClr val="bg1"/>
                </a:solidFill>
              </a:rPr>
              <a:t>Prezentace</a:t>
            </a:r>
          </a:p>
          <a:p>
            <a:endParaRPr lang="cs-CZ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000A9CBD-3BEF-27C2-2A78-DE8B85DAB53E}"/>
              </a:ext>
            </a:extLst>
          </p:cNvPr>
          <p:cNvSpPr txBox="1"/>
          <p:nvPr/>
        </p:nvSpPr>
        <p:spPr>
          <a:xfrm>
            <a:off x="2850251" y="6486180"/>
            <a:ext cx="7425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Multifunkční aplikace - Antonín Majer, Zlata </a:t>
            </a:r>
            <a:r>
              <a:rPr lang="cs-CZ" dirty="0" err="1">
                <a:solidFill>
                  <a:schemeClr val="bg1"/>
                </a:solidFill>
              </a:rPr>
              <a:t>Ovčarenko</a:t>
            </a:r>
            <a:r>
              <a:rPr lang="cs-CZ" dirty="0">
                <a:solidFill>
                  <a:schemeClr val="bg1"/>
                </a:solidFill>
              </a:rPr>
              <a:t>, Jakub </a:t>
            </a:r>
            <a:r>
              <a:rPr lang="cs-CZ" dirty="0" err="1">
                <a:solidFill>
                  <a:schemeClr val="bg1"/>
                </a:solidFill>
              </a:rPr>
              <a:t>Goldšmíd</a:t>
            </a:r>
          </a:p>
        </p:txBody>
      </p:sp>
    </p:spTree>
    <p:extLst>
      <p:ext uri="{BB962C8B-B14F-4D97-AF65-F5344CB8AC3E}">
        <p14:creationId xmlns:p14="http://schemas.microsoft.com/office/powerpoint/2010/main" val="399719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177833FC-C66C-9F3E-F3B2-72EC481A4B62}"/>
              </a:ext>
            </a:extLst>
          </p:cNvPr>
          <p:cNvSpPr/>
          <p:nvPr/>
        </p:nvSpPr>
        <p:spPr>
          <a:xfrm>
            <a:off x="-204634" y="-70184"/>
            <a:ext cx="12611896" cy="6926492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solidFill>
              <a:srgbClr val="000000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77C92A1-2238-60C9-63A6-C346F9F1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UKÁZKA</a:t>
            </a:r>
          </a:p>
        </p:txBody>
      </p:sp>
      <p:pic>
        <p:nvPicPr>
          <p:cNvPr id="7" name="Zástupný obsah 6" descr="Obsah obrázku text, Písmo, snímek obrazovky, typografie&#10;&#10;Obsah generovaný pomocí AI může být nesprávný.">
            <a:extLst>
              <a:ext uri="{FF2B5EF4-FFF2-40B4-BE49-F238E27FC236}">
                <a16:creationId xmlns:a16="http://schemas.microsoft.com/office/drawing/2014/main" id="{E7509392-4213-BAA1-B5C5-2FAF58217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482" y="1368"/>
            <a:ext cx="6963807" cy="2583223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C23A7E58-8A92-FF24-0205-37E48CA26EC7}"/>
              </a:ext>
            </a:extLst>
          </p:cNvPr>
          <p:cNvSpPr txBox="1"/>
          <p:nvPr/>
        </p:nvSpPr>
        <p:spPr>
          <a:xfrm>
            <a:off x="2850251" y="6486180"/>
            <a:ext cx="7425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Multifunkční aplikace - Antonín Majer, Zlata </a:t>
            </a:r>
            <a:r>
              <a:rPr lang="cs-CZ" dirty="0" err="1">
                <a:solidFill>
                  <a:schemeClr val="bg1"/>
                </a:solidFill>
              </a:rPr>
              <a:t>Ovčarenko</a:t>
            </a:r>
            <a:r>
              <a:rPr lang="cs-CZ" dirty="0">
                <a:solidFill>
                  <a:schemeClr val="bg1"/>
                </a:solidFill>
              </a:rPr>
              <a:t>, Jakub </a:t>
            </a:r>
            <a:r>
              <a:rPr lang="cs-CZ" dirty="0" err="1">
                <a:solidFill>
                  <a:schemeClr val="bg1"/>
                </a:solidFill>
              </a:rPr>
              <a:t>Goldšmíd</a:t>
            </a:r>
          </a:p>
        </p:txBody>
      </p:sp>
      <p:pic>
        <p:nvPicPr>
          <p:cNvPr id="8" name="Obrázek 7" descr="Obsah obrázku text, Písmo, snímek obrazovky&#10;&#10;Obsah generovaný pomocí AI může být nesprávný.">
            <a:extLst>
              <a:ext uri="{FF2B5EF4-FFF2-40B4-BE49-F238E27FC236}">
                <a16:creationId xmlns:a16="http://schemas.microsoft.com/office/drawing/2014/main" id="{5662B92E-A1DD-3EBF-BA34-6D27D92D1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679" y="2586900"/>
            <a:ext cx="7751053" cy="1647478"/>
          </a:xfrm>
          <a:prstGeom prst="rect">
            <a:avLst/>
          </a:prstGeom>
        </p:spPr>
      </p:pic>
      <p:pic>
        <p:nvPicPr>
          <p:cNvPr id="9" name="Obrázek 8" descr="Obsah obrázku text, Písmo, snímek obrazovky&#10;&#10;Obsah generovaný pomocí AI může být nesprávný.">
            <a:extLst>
              <a:ext uri="{FF2B5EF4-FFF2-40B4-BE49-F238E27FC236}">
                <a16:creationId xmlns:a16="http://schemas.microsoft.com/office/drawing/2014/main" id="{54145754-44AC-B610-D24E-40EF72F86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457" y="4619282"/>
            <a:ext cx="7752314" cy="1677316"/>
          </a:xfrm>
          <a:prstGeom prst="rect">
            <a:avLst/>
          </a:prstGeom>
        </p:spPr>
      </p:pic>
      <p:pic>
        <p:nvPicPr>
          <p:cNvPr id="10" name="Obrázek 9" descr="Obsah obrázku text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47664EF0-94AD-006F-393E-CC85A857C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341" y="2496125"/>
            <a:ext cx="3812065" cy="38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9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BB96A163-0D89-BECB-0A77-C817D2B89CB1}"/>
              </a:ext>
            </a:extLst>
          </p:cNvPr>
          <p:cNvSpPr/>
          <p:nvPr/>
        </p:nvSpPr>
        <p:spPr>
          <a:xfrm>
            <a:off x="-140369" y="-70184"/>
            <a:ext cx="12611896" cy="6926492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solidFill>
              <a:srgbClr val="000000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875B786-F63B-3617-61DB-06C79731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SHRNUTÍ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9009F1-1174-9E3F-D6FC-62F1F1DA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Vytvořili jsme aplikaci se třemi hlavními funkcemi:</a:t>
            </a:r>
            <a:br>
              <a:rPr lang="cs-CZ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 ➤ Kalkulačka</a:t>
            </a:r>
            <a:br>
              <a:rPr lang="cs-CZ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 ➤ Generátor hesel</a:t>
            </a:r>
            <a:br>
              <a:rPr lang="cs-CZ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 ➤ Procvičování matematiky</a:t>
            </a:r>
            <a:endParaRPr lang="cs-CZ" dirty="0" err="1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Aplikace je jednoduchá a snadno použitelná.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Spojuje praktické nástroje se zábavnou a naučnou hrou.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Při tvorbě jsme si procvičili programování, práci s podmínkami, cykly a událostmi.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Výsledek: funkční aplikace vhodná pro každodenní použití i zábavu.</a:t>
            </a:r>
            <a:endParaRPr lang="cs-CZ" dirty="0">
              <a:solidFill>
                <a:schemeClr val="bg1"/>
              </a:solidFill>
            </a:endParaRPr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7E866BFC-59DD-9202-36A5-CD4E8977CFFC}"/>
              </a:ext>
            </a:extLst>
          </p:cNvPr>
          <p:cNvSpPr txBox="1"/>
          <p:nvPr/>
        </p:nvSpPr>
        <p:spPr>
          <a:xfrm>
            <a:off x="2850251" y="6486180"/>
            <a:ext cx="7425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Multifunkční aplikace - Antonín Majer, Zlata </a:t>
            </a:r>
            <a:r>
              <a:rPr lang="cs-CZ" dirty="0" err="1">
                <a:solidFill>
                  <a:schemeClr val="bg1"/>
                </a:solidFill>
              </a:rPr>
              <a:t>Ovčarenko</a:t>
            </a:r>
            <a:r>
              <a:rPr lang="cs-CZ" dirty="0">
                <a:solidFill>
                  <a:schemeClr val="bg1"/>
                </a:solidFill>
              </a:rPr>
              <a:t>, Jakub </a:t>
            </a:r>
            <a:r>
              <a:rPr lang="cs-CZ" dirty="0" err="1">
                <a:solidFill>
                  <a:schemeClr val="bg1"/>
                </a:solidFill>
              </a:rPr>
              <a:t>Goldšmíd</a:t>
            </a:r>
          </a:p>
        </p:txBody>
      </p:sp>
    </p:spTree>
    <p:extLst>
      <p:ext uri="{BB962C8B-B14F-4D97-AF65-F5344CB8AC3E}">
        <p14:creationId xmlns:p14="http://schemas.microsoft.com/office/powerpoint/2010/main" val="82004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6BED8F65-B144-96F3-469C-1597A65D9907}"/>
              </a:ext>
            </a:extLst>
          </p:cNvPr>
          <p:cNvSpPr/>
          <p:nvPr/>
        </p:nvSpPr>
        <p:spPr>
          <a:xfrm>
            <a:off x="-140369" y="-70184"/>
            <a:ext cx="12611896" cy="6926492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solidFill>
              <a:srgbClr val="000000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73BF635-EF30-7138-5F5B-3B772A27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30BC91-9A72-E846-7BA0-C5CCBC31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Projekt nám umožnil spojit užitečné i zábavné funkce do jedné aplikace.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Při vývoji jsme si procvičili základní programátorské dovednosti.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Jsme spokojeni s výsledkem a aplikace funguje podle očekávání.</a:t>
            </a:r>
            <a:endParaRPr lang="cs-CZ" dirty="0">
              <a:solidFill>
                <a:schemeClr val="bg1"/>
              </a:solidFill>
            </a:endParaRPr>
          </a:p>
          <a:p>
            <a:endParaRPr lang="cs-CZ" dirty="0">
              <a:solidFill>
                <a:schemeClr val="bg1"/>
              </a:solidFill>
            </a:endParaRPr>
          </a:p>
          <a:p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CC0A2AEF-FE1B-5547-D3B2-CECB6C20264D}"/>
              </a:ext>
            </a:extLst>
          </p:cNvPr>
          <p:cNvSpPr txBox="1"/>
          <p:nvPr/>
        </p:nvSpPr>
        <p:spPr>
          <a:xfrm>
            <a:off x="2850251" y="6486180"/>
            <a:ext cx="7425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Multifunkční aplikace - Antonín Majer, Zlata </a:t>
            </a:r>
            <a:r>
              <a:rPr lang="cs-CZ" dirty="0" err="1">
                <a:solidFill>
                  <a:schemeClr val="bg1"/>
                </a:solidFill>
              </a:rPr>
              <a:t>Ovčarenko</a:t>
            </a:r>
            <a:r>
              <a:rPr lang="cs-CZ" dirty="0">
                <a:solidFill>
                  <a:schemeClr val="bg1"/>
                </a:solidFill>
              </a:rPr>
              <a:t>, Jakub </a:t>
            </a:r>
            <a:r>
              <a:rPr lang="cs-CZ" dirty="0" err="1">
                <a:solidFill>
                  <a:schemeClr val="bg1"/>
                </a:solidFill>
              </a:rPr>
              <a:t>Goldšmíd</a:t>
            </a:r>
          </a:p>
        </p:txBody>
      </p:sp>
    </p:spTree>
    <p:extLst>
      <p:ext uri="{BB962C8B-B14F-4D97-AF65-F5344CB8AC3E}">
        <p14:creationId xmlns:p14="http://schemas.microsoft.com/office/powerpoint/2010/main" val="332884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A80188EB-9CE7-5FF7-40AB-412092EFC93B}"/>
              </a:ext>
            </a:extLst>
          </p:cNvPr>
          <p:cNvSpPr/>
          <p:nvPr/>
        </p:nvSpPr>
        <p:spPr>
          <a:xfrm>
            <a:off x="-140369" y="-70184"/>
            <a:ext cx="12611896" cy="6926492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solidFill>
              <a:srgbClr val="000000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CA7DDEC-A2A9-05E1-F212-C97E0470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1" y="2752112"/>
            <a:ext cx="12783238" cy="1353105"/>
          </a:xfrm>
        </p:spPr>
        <p:txBody>
          <a:bodyPr>
            <a:noAutofit/>
          </a:bodyPr>
          <a:lstStyle/>
          <a:p>
            <a:r>
              <a:rPr lang="cs-CZ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PROSTOR PRO DOTAZY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4C65AF-5BD0-67FC-7E0A-1F77836E5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971" y="6122203"/>
            <a:ext cx="976829" cy="5476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endParaRPr lang="cs-CZ" sz="800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2BBBD93F-D8CA-3AE2-CFA9-C3498EBA97C8}"/>
              </a:ext>
            </a:extLst>
          </p:cNvPr>
          <p:cNvSpPr txBox="1"/>
          <p:nvPr/>
        </p:nvSpPr>
        <p:spPr>
          <a:xfrm>
            <a:off x="2850251" y="6486180"/>
            <a:ext cx="7425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Multifunkční aplikace - Antonín Majer, Zlata </a:t>
            </a:r>
            <a:r>
              <a:rPr lang="cs-CZ" dirty="0" err="1">
                <a:solidFill>
                  <a:schemeClr val="bg1"/>
                </a:solidFill>
              </a:rPr>
              <a:t>Ovčarenko</a:t>
            </a:r>
            <a:r>
              <a:rPr lang="cs-CZ" dirty="0">
                <a:solidFill>
                  <a:schemeClr val="bg1"/>
                </a:solidFill>
              </a:rPr>
              <a:t>, Jakub </a:t>
            </a:r>
            <a:r>
              <a:rPr lang="cs-CZ" dirty="0" err="1">
                <a:solidFill>
                  <a:schemeClr val="bg1"/>
                </a:solidFill>
              </a:rPr>
              <a:t>Goldšmíd</a:t>
            </a:r>
          </a:p>
        </p:txBody>
      </p:sp>
    </p:spTree>
    <p:extLst>
      <p:ext uri="{BB962C8B-B14F-4D97-AF65-F5344CB8AC3E}">
        <p14:creationId xmlns:p14="http://schemas.microsoft.com/office/powerpoint/2010/main" val="14657532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celář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Motiv systému Office</vt:lpstr>
      <vt:lpstr>MULTIFUNKČNÍ APLIKACE</vt:lpstr>
      <vt:lpstr>OBSAH</vt:lpstr>
      <vt:lpstr>PROJEKT</vt:lpstr>
      <vt:lpstr>POUŽITÉ TECHNOLOGIE</vt:lpstr>
      <vt:lpstr>NAŠE ŘEŠENÍ</vt:lpstr>
      <vt:lpstr>UKÁZKA</vt:lpstr>
      <vt:lpstr>SHRNUTÍ</vt:lpstr>
      <vt:lpstr>ZÁVĚR</vt:lpstr>
      <vt:lpstr>PROSTOR PRO DOTAZY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244</cp:revision>
  <dcterms:created xsi:type="dcterms:W3CDTF">2025-07-11T07:36:47Z</dcterms:created>
  <dcterms:modified xsi:type="dcterms:W3CDTF">2025-07-11T09:19:11Z</dcterms:modified>
</cp:coreProperties>
</file>