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9ED79B-1E64-430F-A434-7D20E2EAC64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fifi" userId="b9fabe585dc3f672" providerId="LiveId" clId="{337F2E21-0E9A-4D32-B019-7C90DF89B0CE}"/>
    <pc:docChg chg="undo custSel addSld delSld modSld modSection">
      <pc:chgData name="Mohamed Afifi" userId="b9fabe585dc3f672" providerId="LiveId" clId="{337F2E21-0E9A-4D32-B019-7C90DF89B0CE}" dt="2023-04-18T16:41:45.943" v="6763" actId="1076"/>
      <pc:docMkLst>
        <pc:docMk/>
      </pc:docMkLst>
      <pc:sldChg chg="modSp mod">
        <pc:chgData name="Mohamed Afifi" userId="b9fabe585dc3f672" providerId="LiveId" clId="{337F2E21-0E9A-4D32-B019-7C90DF89B0CE}" dt="2023-04-18T12:00:50.325" v="1110" actId="207"/>
        <pc:sldMkLst>
          <pc:docMk/>
          <pc:sldMk cId="2067373066" sldId="257"/>
        </pc:sldMkLst>
        <pc:spChg chg="mod">
          <ac:chgData name="Mohamed Afifi" userId="b9fabe585dc3f672" providerId="LiveId" clId="{337F2E21-0E9A-4D32-B019-7C90DF89B0CE}" dt="2023-04-18T12:00:50.325" v="1110" actId="207"/>
          <ac:spMkLst>
            <pc:docMk/>
            <pc:sldMk cId="2067373066" sldId="257"/>
            <ac:spMk id="2" creationId="{A50EC51C-4BC8-45FF-46E5-FD7D01AA2264}"/>
          </ac:spMkLst>
        </pc:spChg>
      </pc:sldChg>
      <pc:sldChg chg="modSp mod">
        <pc:chgData name="Mohamed Afifi" userId="b9fabe585dc3f672" providerId="LiveId" clId="{337F2E21-0E9A-4D32-B019-7C90DF89B0CE}" dt="2023-04-18T12:00:44.252" v="1109" actId="207"/>
        <pc:sldMkLst>
          <pc:docMk/>
          <pc:sldMk cId="702959565" sldId="258"/>
        </pc:sldMkLst>
        <pc:spChg chg="mod">
          <ac:chgData name="Mohamed Afifi" userId="b9fabe585dc3f672" providerId="LiveId" clId="{337F2E21-0E9A-4D32-B019-7C90DF89B0CE}" dt="2023-04-18T12:00:44.252" v="1109" actId="207"/>
          <ac:spMkLst>
            <pc:docMk/>
            <pc:sldMk cId="702959565" sldId="258"/>
            <ac:spMk id="2" creationId="{2194920B-02F6-5BCC-707F-7BA73720D10A}"/>
          </ac:spMkLst>
        </pc:spChg>
      </pc:sldChg>
      <pc:sldChg chg="modSp mod">
        <pc:chgData name="Mohamed Afifi" userId="b9fabe585dc3f672" providerId="LiveId" clId="{337F2E21-0E9A-4D32-B019-7C90DF89B0CE}" dt="2023-04-18T13:35:39.204" v="4312" actId="20577"/>
        <pc:sldMkLst>
          <pc:docMk/>
          <pc:sldMk cId="2099680157" sldId="259"/>
        </pc:sldMkLst>
        <pc:spChg chg="mod">
          <ac:chgData name="Mohamed Afifi" userId="b9fabe585dc3f672" providerId="LiveId" clId="{337F2E21-0E9A-4D32-B019-7C90DF89B0CE}" dt="2023-04-18T12:00:38.400" v="1108" actId="207"/>
          <ac:spMkLst>
            <pc:docMk/>
            <pc:sldMk cId="2099680157" sldId="259"/>
            <ac:spMk id="2" creationId="{9439A3C9-972A-BFD1-2412-64FB71048499}"/>
          </ac:spMkLst>
        </pc:spChg>
        <pc:spChg chg="mod">
          <ac:chgData name="Mohamed Afifi" userId="b9fabe585dc3f672" providerId="LiveId" clId="{337F2E21-0E9A-4D32-B019-7C90DF89B0CE}" dt="2023-04-18T13:35:39.204" v="4312" actId="20577"/>
          <ac:spMkLst>
            <pc:docMk/>
            <pc:sldMk cId="2099680157" sldId="259"/>
            <ac:spMk id="3" creationId="{DCE7B3B1-700E-08EB-1DD0-D0BFD6B89694}"/>
          </ac:spMkLst>
        </pc:spChg>
      </pc:sldChg>
      <pc:sldChg chg="modSp new del mod">
        <pc:chgData name="Mohamed Afifi" userId="b9fabe585dc3f672" providerId="LiveId" clId="{337F2E21-0E9A-4D32-B019-7C90DF89B0CE}" dt="2023-04-18T11:57:37.765" v="945" actId="2696"/>
        <pc:sldMkLst>
          <pc:docMk/>
          <pc:sldMk cId="732376514" sldId="260"/>
        </pc:sldMkLst>
        <pc:spChg chg="mod">
          <ac:chgData name="Mohamed Afifi" userId="b9fabe585dc3f672" providerId="LiveId" clId="{337F2E21-0E9A-4D32-B019-7C90DF89B0CE}" dt="2023-04-18T11:44:05.971" v="944" actId="20577"/>
          <ac:spMkLst>
            <pc:docMk/>
            <pc:sldMk cId="732376514" sldId="260"/>
            <ac:spMk id="2" creationId="{491E785E-E1F7-4472-B772-ED492B473841}"/>
          </ac:spMkLst>
        </pc:spChg>
      </pc:sldChg>
      <pc:sldChg chg="addSp modSp new mod">
        <pc:chgData name="Mohamed Afifi" userId="b9fabe585dc3f672" providerId="LiveId" clId="{337F2E21-0E9A-4D32-B019-7C90DF89B0CE}" dt="2023-04-18T13:24:09.613" v="4157" actId="1076"/>
        <pc:sldMkLst>
          <pc:docMk/>
          <pc:sldMk cId="2402078644" sldId="260"/>
        </pc:sldMkLst>
        <pc:spChg chg="mod">
          <ac:chgData name="Mohamed Afifi" userId="b9fabe585dc3f672" providerId="LiveId" clId="{337F2E21-0E9A-4D32-B019-7C90DF89B0CE}" dt="2023-04-18T12:00:30.070" v="1107" actId="207"/>
          <ac:spMkLst>
            <pc:docMk/>
            <pc:sldMk cId="2402078644" sldId="260"/>
            <ac:spMk id="2" creationId="{814D8BE1-21D5-7C59-F689-8FD4B89DB883}"/>
          </ac:spMkLst>
        </pc:spChg>
        <pc:spChg chg="mod">
          <ac:chgData name="Mohamed Afifi" userId="b9fabe585dc3f672" providerId="LiveId" clId="{337F2E21-0E9A-4D32-B019-7C90DF89B0CE}" dt="2023-04-18T13:22:12.585" v="4152" actId="1076"/>
          <ac:spMkLst>
            <pc:docMk/>
            <pc:sldMk cId="2402078644" sldId="260"/>
            <ac:spMk id="3" creationId="{EF9E9AA3-B029-3B7B-04CB-898911FCA204}"/>
          </ac:spMkLst>
        </pc:spChg>
        <pc:picChg chg="add mod">
          <ac:chgData name="Mohamed Afifi" userId="b9fabe585dc3f672" providerId="LiveId" clId="{337F2E21-0E9A-4D32-B019-7C90DF89B0CE}" dt="2023-04-18T13:24:09.613" v="4157" actId="1076"/>
          <ac:picMkLst>
            <pc:docMk/>
            <pc:sldMk cId="2402078644" sldId="260"/>
            <ac:picMk id="5" creationId="{F9874A2A-EB01-13FE-D8BD-F4C285B7F510}"/>
          </ac:picMkLst>
        </pc:picChg>
      </pc:sldChg>
      <pc:sldChg chg="new del">
        <pc:chgData name="Mohamed Afifi" userId="b9fabe585dc3f672" providerId="LiveId" clId="{337F2E21-0E9A-4D32-B019-7C90DF89B0CE}" dt="2023-04-18T11:58:25.484" v="947" actId="2696"/>
        <pc:sldMkLst>
          <pc:docMk/>
          <pc:sldMk cId="3934648331" sldId="260"/>
        </pc:sldMkLst>
      </pc:sldChg>
      <pc:sldChg chg="addSp modSp new mod">
        <pc:chgData name="Mohamed Afifi" userId="b9fabe585dc3f672" providerId="LiveId" clId="{337F2E21-0E9A-4D32-B019-7C90DF89B0CE}" dt="2023-04-18T13:32:00.264" v="4216" actId="1076"/>
        <pc:sldMkLst>
          <pc:docMk/>
          <pc:sldMk cId="890429185" sldId="261"/>
        </pc:sldMkLst>
        <pc:spChg chg="mod">
          <ac:chgData name="Mohamed Afifi" userId="b9fabe585dc3f672" providerId="LiveId" clId="{337F2E21-0E9A-4D32-B019-7C90DF89B0CE}" dt="2023-04-18T12:52:04.794" v="2946"/>
          <ac:spMkLst>
            <pc:docMk/>
            <pc:sldMk cId="890429185" sldId="261"/>
            <ac:spMk id="2" creationId="{DBA09ED0-1973-F09A-30D0-5911BF00AC5B}"/>
          </ac:spMkLst>
        </pc:spChg>
        <pc:spChg chg="mod">
          <ac:chgData name="Mohamed Afifi" userId="b9fabe585dc3f672" providerId="LiveId" clId="{337F2E21-0E9A-4D32-B019-7C90DF89B0CE}" dt="2023-04-18T13:31:52.350" v="4215" actId="20577"/>
          <ac:spMkLst>
            <pc:docMk/>
            <pc:sldMk cId="890429185" sldId="261"/>
            <ac:spMk id="3" creationId="{2B8C9AF4-38A9-83CC-881A-2D772F5B309A}"/>
          </ac:spMkLst>
        </pc:spChg>
        <pc:picChg chg="add mod">
          <ac:chgData name="Mohamed Afifi" userId="b9fabe585dc3f672" providerId="LiveId" clId="{337F2E21-0E9A-4D32-B019-7C90DF89B0CE}" dt="2023-04-18T13:32:00.264" v="4216" actId="1076"/>
          <ac:picMkLst>
            <pc:docMk/>
            <pc:sldMk cId="890429185" sldId="261"/>
            <ac:picMk id="5" creationId="{9F997714-EA36-B762-3844-9DD469F58E7D}"/>
          </ac:picMkLst>
        </pc:picChg>
      </pc:sldChg>
      <pc:sldChg chg="modSp new mod">
        <pc:chgData name="Mohamed Afifi" userId="b9fabe585dc3f672" providerId="LiveId" clId="{337F2E21-0E9A-4D32-B019-7C90DF89B0CE}" dt="2023-04-18T14:06:34.198" v="5833" actId="1076"/>
        <pc:sldMkLst>
          <pc:docMk/>
          <pc:sldMk cId="537203152" sldId="262"/>
        </pc:sldMkLst>
        <pc:spChg chg="mod">
          <ac:chgData name="Mohamed Afifi" userId="b9fabe585dc3f672" providerId="LiveId" clId="{337F2E21-0E9A-4D32-B019-7C90DF89B0CE}" dt="2023-04-18T13:33:32.627" v="4276" actId="207"/>
          <ac:spMkLst>
            <pc:docMk/>
            <pc:sldMk cId="537203152" sldId="262"/>
            <ac:spMk id="2" creationId="{1A0D4265-1E55-4F6B-F748-B75E35E9ABC3}"/>
          </ac:spMkLst>
        </pc:spChg>
        <pc:spChg chg="mod">
          <ac:chgData name="Mohamed Afifi" userId="b9fabe585dc3f672" providerId="LiveId" clId="{337F2E21-0E9A-4D32-B019-7C90DF89B0CE}" dt="2023-04-18T14:06:34.198" v="5833" actId="1076"/>
          <ac:spMkLst>
            <pc:docMk/>
            <pc:sldMk cId="537203152" sldId="262"/>
            <ac:spMk id="3" creationId="{2736DE15-F13D-1187-480A-37032E80944A}"/>
          </ac:spMkLst>
        </pc:spChg>
      </pc:sldChg>
      <pc:sldChg chg="modSp new mod">
        <pc:chgData name="Mohamed Afifi" userId="b9fabe585dc3f672" providerId="LiveId" clId="{337F2E21-0E9A-4D32-B019-7C90DF89B0CE}" dt="2023-04-18T16:41:45.943" v="6763" actId="1076"/>
        <pc:sldMkLst>
          <pc:docMk/>
          <pc:sldMk cId="2093295738" sldId="263"/>
        </pc:sldMkLst>
        <pc:spChg chg="mod">
          <ac:chgData name="Mohamed Afifi" userId="b9fabe585dc3f672" providerId="LiveId" clId="{337F2E21-0E9A-4D32-B019-7C90DF89B0CE}" dt="2023-04-18T14:09:45.712" v="5860" actId="20577"/>
          <ac:spMkLst>
            <pc:docMk/>
            <pc:sldMk cId="2093295738" sldId="263"/>
            <ac:spMk id="2" creationId="{F69940C0-12AF-C98F-6214-D50EA4F2BA8D}"/>
          </ac:spMkLst>
        </pc:spChg>
        <pc:spChg chg="mod">
          <ac:chgData name="Mohamed Afifi" userId="b9fabe585dc3f672" providerId="LiveId" clId="{337F2E21-0E9A-4D32-B019-7C90DF89B0CE}" dt="2023-04-18T16:41:45.943" v="6763" actId="1076"/>
          <ac:spMkLst>
            <pc:docMk/>
            <pc:sldMk cId="2093295738" sldId="263"/>
            <ac:spMk id="3" creationId="{B6C7E2B3-3213-16E2-7847-0C34B04692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8351-D7AD-5F5E-783C-6C4769127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 Physical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3F192-7D76-C683-AEEA-40AAFED02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2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C51C-4BC8-45FF-46E5-FD7D01AA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Traditional Communication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31626-8F73-B442-C2B8-BEBB59408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80875"/>
            <a:ext cx="10554574" cy="36365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Complex field with no room for significant performance improvement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Only few ML application adopted in commercial area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Considering communication process individual tasks (Blocks)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There are some challenges :-</a:t>
            </a:r>
          </a:p>
          <a:p>
            <a:pPr marL="685800"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/>
              <a:t>Practical imperfections make it difficult to express each block mathematically.</a:t>
            </a:r>
          </a:p>
          <a:p>
            <a:pPr marL="685800"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/>
              <a:t>Block structure doesn’t guarantee global optimality.</a:t>
            </a:r>
          </a:p>
          <a:p>
            <a:pPr marL="685800" lvl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/>
              <a:t>Robust models and environment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920B-02F6-5BCC-707F-7BA73720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Deep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0DF6-E090-02AC-C204-A08FBFBC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25698"/>
            <a:ext cx="10554574" cy="363651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DNN is a layered architecture model taking labelled data (I/O vector pair).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The model is trained to minimize the loss function.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It has two types :-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FNN : each neuron is connected to other neuron in adjacent layers but not in same layer.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DCN is a special case of FNN where only some of the connection are kept to reduce training parameters.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RNN : same FNN structure but layers take their hidden states as additional input.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GAN and conditional GAN to solve lack of data problem (especially in communication)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5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A3C9-972A-BFD1-2412-64FB7104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DL Based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B3B1-700E-08EB-1DD0-D0BFD6B89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15286"/>
            <a:ext cx="10554574" cy="4110680"/>
          </a:xfrm>
        </p:spPr>
        <p:txBody>
          <a:bodyPr>
            <a:noAutofit/>
          </a:bodyPr>
          <a:lstStyle/>
          <a:p>
            <a:r>
              <a:rPr lang="en-US" sz="1900" dirty="0"/>
              <a:t>Model-Driven :-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Exploit prior knowledge to reduce the parameters to be learnt (reduced complexity)</a:t>
            </a:r>
          </a:p>
          <a:p>
            <a:r>
              <a:rPr lang="en-US" sz="1900" dirty="0"/>
              <a:t>Data-Driven (Black Box) :-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General structure with unknown parameters to be trained using large data sets (more general-flexible)</a:t>
            </a:r>
          </a:p>
          <a:p>
            <a:pPr marL="57150" indent="0">
              <a:lnSpc>
                <a:spcPct val="160000"/>
              </a:lnSpc>
              <a:buNone/>
            </a:pPr>
            <a:r>
              <a:rPr lang="en-US" sz="1900" dirty="0"/>
              <a:t>------------------------------------------------------------------------------------------------------------------------------</a:t>
            </a:r>
          </a:p>
          <a:p>
            <a:r>
              <a:rPr lang="en-US" sz="1900" dirty="0"/>
              <a:t>Block-Structured (traditional):-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Work on a specific part (e.g. receiver)or task (e.g. decoding , demodulation)</a:t>
            </a:r>
          </a:p>
          <a:p>
            <a:r>
              <a:rPr lang="en-US" sz="1900" dirty="0"/>
              <a:t>End-to-End :-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Learn to encode and transmit over channel and recover signals (treat whole system as single task)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Use especially data-driven methods</a:t>
            </a:r>
          </a:p>
        </p:txBody>
      </p:sp>
    </p:spTree>
    <p:extLst>
      <p:ext uri="{BB962C8B-B14F-4D97-AF65-F5344CB8AC3E}">
        <p14:creationId xmlns:p14="http://schemas.microsoft.com/office/powerpoint/2010/main" val="209968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8BE1-21D5-7C59-F689-8FD4B89D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End-to-End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9AA3-B029-3B7B-04CB-898911FC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99084"/>
            <a:ext cx="10554574" cy="4648563"/>
          </a:xfrm>
        </p:spPr>
        <p:txBody>
          <a:bodyPr>
            <a:noAutofit/>
          </a:bodyPr>
          <a:lstStyle/>
          <a:p>
            <a:r>
              <a:rPr lang="en-US" dirty="0"/>
              <a:t>Auto Encoders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While the goal of most autoencoders is to remove redundancy bits for compression, this autoencoder will often add redundancy to learn a representation robust to channel impairments.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The input is 1-hot vector pass by (FNN with Multi Dense L </a:t>
            </a:r>
            <a:r>
              <a:rPr lang="en-US" sz="1500" b="0" i="0" dirty="0">
                <a:effectLst/>
              </a:rPr>
              <a:t>→ </a:t>
            </a:r>
            <a:r>
              <a:rPr lang="en-US" sz="1500" dirty="0"/>
              <a:t>normalization L </a:t>
            </a:r>
            <a:r>
              <a:rPr lang="en-US" sz="1500" b="0" i="0" dirty="0">
                <a:effectLst/>
              </a:rPr>
              <a:t>→ channel with Additive noise L → FNN with Multi Dense L at receiver → SoftMax activated Dense L) it outputs vector, the received message is highes</a:t>
            </a:r>
            <a:r>
              <a:rPr lang="en-US" sz="1500" dirty="0"/>
              <a:t>t probability index.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Using SGD on set of all possible messages to train on the loss function (cross entropy).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b="0" i="0" dirty="0">
                <a:effectLst/>
              </a:rPr>
              <a:t>It could achieve the same BLER of Hamming with MLD.</a:t>
            </a:r>
          </a:p>
          <a:p>
            <a:r>
              <a:rPr lang="en-US" dirty="0"/>
              <a:t>Auto Encoders for Multiple Transmitters and receivers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Same as the above but with multi users it starts with dynamic </a:t>
            </a:r>
            <a:r>
              <a:rPr lang="el-GR" sz="1500" b="0" i="0" dirty="0">
                <a:effectLst/>
              </a:rPr>
              <a:t>α</a:t>
            </a:r>
            <a:r>
              <a:rPr lang="en-US" sz="1500" b="0" i="0" dirty="0">
                <a:effectLst/>
              </a:rPr>
              <a:t>=0.5.</a:t>
            </a:r>
            <a:endParaRPr lang="en-US" sz="15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Using the weighted sum for loss functions of each connection (L=</a:t>
            </a:r>
            <a:r>
              <a:rPr lang="el-GR" sz="1500" b="0" i="0" dirty="0">
                <a:effectLst/>
              </a:rPr>
              <a:t> α</a:t>
            </a:r>
            <a:r>
              <a:rPr lang="en-US" sz="1500" b="0" i="0" dirty="0">
                <a:effectLst/>
              </a:rPr>
              <a:t>L₁ + (1-</a:t>
            </a:r>
            <a:r>
              <a:rPr lang="el-GR" sz="1500" b="0" i="0" dirty="0">
                <a:effectLst/>
              </a:rPr>
              <a:t> α</a:t>
            </a:r>
            <a:r>
              <a:rPr lang="en-US" sz="1500" b="0" i="0" dirty="0">
                <a:effectLst/>
              </a:rPr>
              <a:t>)L₂).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Throughout training </a:t>
            </a:r>
            <a:r>
              <a:rPr lang="el-GR" sz="1500" b="0" i="0" dirty="0">
                <a:effectLst/>
              </a:rPr>
              <a:t>α</a:t>
            </a:r>
            <a:r>
              <a:rPr lang="en-US" sz="1500" b="0" i="0" dirty="0">
                <a:effectLst/>
              </a:rPr>
              <a:t> is proportional with L₁ that will lead to identical BLER </a:t>
            </a:r>
            <a:r>
              <a:rPr lang="en-US" sz="1500" dirty="0"/>
              <a:t>for</a:t>
            </a:r>
            <a:r>
              <a:rPr lang="en-US" sz="1500" b="0" i="0" dirty="0">
                <a:effectLst/>
              </a:rPr>
              <a:t> pairs.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It outperforms the time sharing for higher QAM values.</a:t>
            </a:r>
            <a:endParaRPr lang="en-US" sz="1500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74A2A-EB01-13FE-D8BD-F4C285B7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539" y="4069387"/>
            <a:ext cx="2326529" cy="18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7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9ED0-1973-F09A-30D0-5911BF00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End-to-End Communications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9AF4-38A9-83CC-881A-2D772F5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10118"/>
            <a:ext cx="10554574" cy="4092751"/>
          </a:xfrm>
        </p:spPr>
        <p:txBody>
          <a:bodyPr>
            <a:noAutofit/>
          </a:bodyPr>
          <a:lstStyle/>
          <a:p>
            <a:r>
              <a:rPr lang="en-US" sz="1900" dirty="0"/>
              <a:t>RTN (Block-Structured on End-to-End System) receiver example:-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Augmentation between DL and expert propagation knowledge.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A learned parameter estimator will calculate a parameter vector based on its input.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Using the parameter vector to transform the input then a learned</a:t>
            </a:r>
          </a:p>
          <a:p>
            <a:pPr marL="0" lvl="1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en-US" sz="1500" dirty="0"/>
              <a:t>              discriminative network outputs estimated message.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Parameter estimator can be trained on a specific loss function.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Autoencoders + RTN outperforms plain autoencoders and DBPSK MLE + Hamming</a:t>
            </a:r>
          </a:p>
          <a:p>
            <a:r>
              <a:rPr lang="en-US" sz="1900" dirty="0"/>
              <a:t>CNN for Classification :-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Like Image Classification, A classifier with narrowing convolutional layers followed by dense layers then SoftMax dense layer.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A dataset of 1.2M sequence of baseband signals corresponding to different digital and analog single-carrier modulation schemes over a wireless channel with harsh impairments.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CNN outperforms boosted and single tree but performs the same as boosted tree in high SNR.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97714-EA36-B762-3844-9DD469F5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183" y="2944905"/>
            <a:ext cx="2616170" cy="20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2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4265-1E55-4F6B-F748-B75E35E9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Block-Structured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DE15-F13D-1187-480A-37032E80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76" y="2455369"/>
            <a:ext cx="10647147" cy="3636511"/>
          </a:xfrm>
        </p:spPr>
        <p:txBody>
          <a:bodyPr/>
          <a:lstStyle/>
          <a:p>
            <a:r>
              <a:rPr lang="en-US" sz="1900" dirty="0"/>
              <a:t>Model-Driven CSI Feedback Compression and Reconstruction :-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Massive MIMO relies on CSI feedback to get high performance from multiple antennas that led to excessive feedback overhead which Compressive Sensing (CS) at user side can reduce it.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However, it was not practical as real-life data are not sparse and it has slow convergence.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Using DCN to learn the inverse transformation to speed-up vector recovery.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CSINet has been made to simulate compression and recovery processes.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It has an encoder that collects compression measurements then pass by convolutional layer followed by dense layer to generate compressed CSI which fed back to the base station.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The decoder learns the inverse transform of compression feedback at the base station.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It outperform the traditional CS-based method in compression ratio and recovery speed.</a:t>
            </a:r>
          </a:p>
        </p:txBody>
      </p:sp>
    </p:spTree>
    <p:extLst>
      <p:ext uri="{BB962C8B-B14F-4D97-AF65-F5344CB8AC3E}">
        <p14:creationId xmlns:p14="http://schemas.microsoft.com/office/powerpoint/2010/main" val="53720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40C0-12AF-C98F-6214-D50EA4F2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Research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E2B3-3213-16E2-7847-0C34B0469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12" y="2501152"/>
            <a:ext cx="10554574" cy="4913706"/>
          </a:xfrm>
        </p:spPr>
        <p:txBody>
          <a:bodyPr>
            <a:normAutofit/>
          </a:bodyPr>
          <a:lstStyle/>
          <a:p>
            <a:r>
              <a:rPr lang="en-US" sz="1900" dirty="0"/>
              <a:t>Lack of Benchmark datasets as it is man-made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 standard generating methods, set of problems and set of channel impairments.</a:t>
            </a:r>
          </a:p>
          <a:p>
            <a:r>
              <a:rPr lang="en-US" sz="1900" dirty="0"/>
              <a:t>Data Representation, loss function and training SNR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No optimal data representation so No optimal loss function.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One can train the model at high SNR and reduce it every epoch.</a:t>
            </a:r>
          </a:p>
          <a:p>
            <a:r>
              <a:rPr lang="en-US" sz="1900" dirty="0"/>
              <a:t>No libraries support complex-valued NN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Represent complex-value as real vector twice the size.</a:t>
            </a:r>
          </a:p>
          <a:p>
            <a:r>
              <a:rPr lang="en-US" sz="1900" dirty="0"/>
              <a:t>Massive number of message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Using DL in subtasks not the whole system – Using RTN.</a:t>
            </a:r>
          </a:p>
          <a:p>
            <a:r>
              <a:rPr lang="en-US" sz="1900" dirty="0"/>
              <a:t>Unknown transfer function preventing backpropagation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500" dirty="0"/>
              <a:t>We need to find general models for wide range of communications.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95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{F1BE4F11-F04B-4329-9616-2A9A72DDC29A}tf03457503</Template>
  <TotalTime>320</TotalTime>
  <Words>825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Times New Roman</vt:lpstr>
      <vt:lpstr>Wingdings</vt:lpstr>
      <vt:lpstr>Wingdings 2</vt:lpstr>
      <vt:lpstr>Quotable</vt:lpstr>
      <vt:lpstr>Deep Learning in Physical Layer</vt:lpstr>
      <vt:lpstr>Traditional Communication Systems</vt:lpstr>
      <vt:lpstr>Deep Learning Basics</vt:lpstr>
      <vt:lpstr>DL Based Communication</vt:lpstr>
      <vt:lpstr>End-to-End Communications</vt:lpstr>
      <vt:lpstr>End-to-End Communications</vt:lpstr>
      <vt:lpstr>Block-Structured Communications</vt:lpstr>
      <vt:lpstr>Open Research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Physical Layer</dc:title>
  <dc:creator>Mohamed Afifi</dc:creator>
  <cp:lastModifiedBy>Mohamed Afifi</cp:lastModifiedBy>
  <cp:revision>1</cp:revision>
  <dcterms:created xsi:type="dcterms:W3CDTF">2023-04-18T09:08:30Z</dcterms:created>
  <dcterms:modified xsi:type="dcterms:W3CDTF">2023-04-18T16:41:59Z</dcterms:modified>
</cp:coreProperties>
</file>