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9ED79B-1E64-430F-A434-7D20E2EAC649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7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Afifi" userId="b9fabe585dc3f672" providerId="LiveId" clId="{5BEA494A-42EC-4F9E-8771-2045434FC248}"/>
    <pc:docChg chg="undo custSel addSld delSld modSld modSection">
      <pc:chgData name="Mohamed Afifi" userId="b9fabe585dc3f672" providerId="LiveId" clId="{5BEA494A-42EC-4F9E-8771-2045434FC248}" dt="2023-04-27T11:53:36.544" v="4494" actId="27636"/>
      <pc:docMkLst>
        <pc:docMk/>
      </pc:docMkLst>
      <pc:sldChg chg="modSp mod">
        <pc:chgData name="Mohamed Afifi" userId="b9fabe585dc3f672" providerId="LiveId" clId="{5BEA494A-42EC-4F9E-8771-2045434FC248}" dt="2023-04-27T10:37:54.270" v="48" actId="20577"/>
        <pc:sldMkLst>
          <pc:docMk/>
          <pc:sldMk cId="797326468" sldId="256"/>
        </pc:sldMkLst>
        <pc:spChg chg="mod">
          <ac:chgData name="Mohamed Afifi" userId="b9fabe585dc3f672" providerId="LiveId" clId="{5BEA494A-42EC-4F9E-8771-2045434FC248}" dt="2023-04-27T10:37:54.270" v="48" actId="20577"/>
          <ac:spMkLst>
            <pc:docMk/>
            <pc:sldMk cId="797326468" sldId="256"/>
            <ac:spMk id="2" creationId="{FEE58351-D7AD-5F5E-783C-6C4769127873}"/>
          </ac:spMkLst>
        </pc:spChg>
      </pc:sldChg>
      <pc:sldChg chg="modSp mod">
        <pc:chgData name="Mohamed Afifi" userId="b9fabe585dc3f672" providerId="LiveId" clId="{5BEA494A-42EC-4F9E-8771-2045434FC248}" dt="2023-04-27T10:47:45.673" v="1023" actId="20577"/>
        <pc:sldMkLst>
          <pc:docMk/>
          <pc:sldMk cId="2067373066" sldId="257"/>
        </pc:sldMkLst>
        <pc:spChg chg="mod">
          <ac:chgData name="Mohamed Afifi" userId="b9fabe585dc3f672" providerId="LiveId" clId="{5BEA494A-42EC-4F9E-8771-2045434FC248}" dt="2023-04-27T10:38:34.397" v="83" actId="20577"/>
          <ac:spMkLst>
            <pc:docMk/>
            <pc:sldMk cId="2067373066" sldId="257"/>
            <ac:spMk id="2" creationId="{A50EC51C-4BC8-45FF-46E5-FD7D01AA2264}"/>
          </ac:spMkLst>
        </pc:spChg>
        <pc:spChg chg="mod">
          <ac:chgData name="Mohamed Afifi" userId="b9fabe585dc3f672" providerId="LiveId" clId="{5BEA494A-42EC-4F9E-8771-2045434FC248}" dt="2023-04-27T10:47:45.673" v="1023" actId="20577"/>
          <ac:spMkLst>
            <pc:docMk/>
            <pc:sldMk cId="2067373066" sldId="257"/>
            <ac:spMk id="3" creationId="{46631626-8F73-B442-C2B8-BEBB59408D27}"/>
          </ac:spMkLst>
        </pc:spChg>
      </pc:sldChg>
      <pc:sldChg chg="modSp new del mod">
        <pc:chgData name="Mohamed Afifi" userId="b9fabe585dc3f672" providerId="LiveId" clId="{5BEA494A-42EC-4F9E-8771-2045434FC248}" dt="2023-04-27T10:48:33.572" v="1031" actId="2696"/>
        <pc:sldMkLst>
          <pc:docMk/>
          <pc:sldMk cId="657480184" sldId="258"/>
        </pc:sldMkLst>
        <pc:spChg chg="mod">
          <ac:chgData name="Mohamed Afifi" userId="b9fabe585dc3f672" providerId="LiveId" clId="{5BEA494A-42EC-4F9E-8771-2045434FC248}" dt="2023-04-27T10:48:16.881" v="1030" actId="20577"/>
          <ac:spMkLst>
            <pc:docMk/>
            <pc:sldMk cId="657480184" sldId="258"/>
            <ac:spMk id="2" creationId="{5CD0B980-AFD1-E277-1C66-4B47FB4CFC31}"/>
          </ac:spMkLst>
        </pc:spChg>
      </pc:sldChg>
      <pc:sldChg chg="del">
        <pc:chgData name="Mohamed Afifi" userId="b9fabe585dc3f672" providerId="LiveId" clId="{5BEA494A-42EC-4F9E-8771-2045434FC248}" dt="2023-04-27T10:31:52.824" v="20" actId="2696"/>
        <pc:sldMkLst>
          <pc:docMk/>
          <pc:sldMk cId="702959565" sldId="258"/>
        </pc:sldMkLst>
      </pc:sldChg>
      <pc:sldChg chg="modSp new mod">
        <pc:chgData name="Mohamed Afifi" userId="b9fabe585dc3f672" providerId="LiveId" clId="{5BEA494A-42EC-4F9E-8771-2045434FC248}" dt="2023-04-27T11:01:03.660" v="1921" actId="255"/>
        <pc:sldMkLst>
          <pc:docMk/>
          <pc:sldMk cId="2442462189" sldId="258"/>
        </pc:sldMkLst>
        <pc:spChg chg="mod">
          <ac:chgData name="Mohamed Afifi" userId="b9fabe585dc3f672" providerId="LiveId" clId="{5BEA494A-42EC-4F9E-8771-2045434FC248}" dt="2023-04-27T10:50:58.189" v="1049" actId="12"/>
          <ac:spMkLst>
            <pc:docMk/>
            <pc:sldMk cId="2442462189" sldId="258"/>
            <ac:spMk id="2" creationId="{4A3E92B7-86EE-6E23-4999-71470527F11C}"/>
          </ac:spMkLst>
        </pc:spChg>
        <pc:spChg chg="mod">
          <ac:chgData name="Mohamed Afifi" userId="b9fabe585dc3f672" providerId="LiveId" clId="{5BEA494A-42EC-4F9E-8771-2045434FC248}" dt="2023-04-27T11:01:03.660" v="1921" actId="255"/>
          <ac:spMkLst>
            <pc:docMk/>
            <pc:sldMk cId="2442462189" sldId="258"/>
            <ac:spMk id="3" creationId="{EAA31428-66FA-F9BE-1C26-4D455F08D4B0}"/>
          </ac:spMkLst>
        </pc:spChg>
      </pc:sldChg>
      <pc:sldChg chg="addSp delSp modSp new del mod">
        <pc:chgData name="Mohamed Afifi" userId="b9fabe585dc3f672" providerId="LiveId" clId="{5BEA494A-42EC-4F9E-8771-2045434FC248}" dt="2023-04-27T10:50:38.820" v="1046" actId="2696"/>
        <pc:sldMkLst>
          <pc:docMk/>
          <pc:sldMk cId="3232782991" sldId="258"/>
        </pc:sldMkLst>
        <pc:spChg chg="add del mod">
          <ac:chgData name="Mohamed Afifi" userId="b9fabe585dc3f672" providerId="LiveId" clId="{5BEA494A-42EC-4F9E-8771-2045434FC248}" dt="2023-04-27T10:49:23.783" v="1040"/>
          <ac:spMkLst>
            <pc:docMk/>
            <pc:sldMk cId="3232782991" sldId="258"/>
            <ac:spMk id="2" creationId="{F1C430E2-191D-B60C-7CB1-45D7640D9991}"/>
          </ac:spMkLst>
        </pc:spChg>
        <pc:spChg chg="add mod">
          <ac:chgData name="Mohamed Afifi" userId="b9fabe585dc3f672" providerId="LiveId" clId="{5BEA494A-42EC-4F9E-8771-2045434FC248}" dt="2023-04-27T10:50:01.198" v="1045" actId="20577"/>
          <ac:spMkLst>
            <pc:docMk/>
            <pc:sldMk cId="3232782991" sldId="258"/>
            <ac:spMk id="3" creationId="{AE23861B-2FEC-2741-BE1E-2EF6400B89EB}"/>
          </ac:spMkLst>
        </pc:spChg>
      </pc:sldChg>
      <pc:sldChg chg="modSp new mod">
        <pc:chgData name="Mohamed Afifi" userId="b9fabe585dc3f672" providerId="LiveId" clId="{5BEA494A-42EC-4F9E-8771-2045434FC248}" dt="2023-04-27T11:12:12.594" v="2523" actId="2710"/>
        <pc:sldMkLst>
          <pc:docMk/>
          <pc:sldMk cId="2020637467" sldId="259"/>
        </pc:sldMkLst>
        <pc:spChg chg="mod">
          <ac:chgData name="Mohamed Afifi" userId="b9fabe585dc3f672" providerId="LiveId" clId="{5BEA494A-42EC-4F9E-8771-2045434FC248}" dt="2023-04-27T11:01:21.205" v="1924" actId="12"/>
          <ac:spMkLst>
            <pc:docMk/>
            <pc:sldMk cId="2020637467" sldId="259"/>
            <ac:spMk id="2" creationId="{53FCE419-598A-894F-3284-17094D6B59AA}"/>
          </ac:spMkLst>
        </pc:spChg>
        <pc:spChg chg="mod">
          <ac:chgData name="Mohamed Afifi" userId="b9fabe585dc3f672" providerId="LiveId" clId="{5BEA494A-42EC-4F9E-8771-2045434FC248}" dt="2023-04-27T11:12:12.594" v="2523" actId="2710"/>
          <ac:spMkLst>
            <pc:docMk/>
            <pc:sldMk cId="2020637467" sldId="259"/>
            <ac:spMk id="3" creationId="{F79D3910-F740-8198-D28E-64A0FDE97A72}"/>
          </ac:spMkLst>
        </pc:spChg>
      </pc:sldChg>
      <pc:sldChg chg="del">
        <pc:chgData name="Mohamed Afifi" userId="b9fabe585dc3f672" providerId="LiveId" clId="{5BEA494A-42EC-4F9E-8771-2045434FC248}" dt="2023-04-27T10:31:53.555" v="21" actId="2696"/>
        <pc:sldMkLst>
          <pc:docMk/>
          <pc:sldMk cId="2099680157" sldId="259"/>
        </pc:sldMkLst>
      </pc:sldChg>
      <pc:sldChg chg="del">
        <pc:chgData name="Mohamed Afifi" userId="b9fabe585dc3f672" providerId="LiveId" clId="{5BEA494A-42EC-4F9E-8771-2045434FC248}" dt="2023-04-27T10:31:54.018" v="22" actId="2696"/>
        <pc:sldMkLst>
          <pc:docMk/>
          <pc:sldMk cId="2402078644" sldId="260"/>
        </pc:sldMkLst>
      </pc:sldChg>
      <pc:sldChg chg="modSp new mod">
        <pc:chgData name="Mohamed Afifi" userId="b9fabe585dc3f672" providerId="LiveId" clId="{5BEA494A-42EC-4F9E-8771-2045434FC248}" dt="2023-04-27T11:53:36.544" v="4494" actId="27636"/>
        <pc:sldMkLst>
          <pc:docMk/>
          <pc:sldMk cId="3759993291" sldId="260"/>
        </pc:sldMkLst>
        <pc:spChg chg="mod">
          <ac:chgData name="Mohamed Afifi" userId="b9fabe585dc3f672" providerId="LiveId" clId="{5BEA494A-42EC-4F9E-8771-2045434FC248}" dt="2023-04-27T11:13:20.797" v="2565" actId="20577"/>
          <ac:spMkLst>
            <pc:docMk/>
            <pc:sldMk cId="3759993291" sldId="260"/>
            <ac:spMk id="2" creationId="{88C89770-345D-1CA9-BAE2-CA954504B021}"/>
          </ac:spMkLst>
        </pc:spChg>
        <pc:spChg chg="mod">
          <ac:chgData name="Mohamed Afifi" userId="b9fabe585dc3f672" providerId="LiveId" clId="{5BEA494A-42EC-4F9E-8771-2045434FC248}" dt="2023-04-27T11:53:36.544" v="4494" actId="27636"/>
          <ac:spMkLst>
            <pc:docMk/>
            <pc:sldMk cId="3759993291" sldId="260"/>
            <ac:spMk id="3" creationId="{3C52B770-314A-ABCD-0D3D-5D4005FB713C}"/>
          </ac:spMkLst>
        </pc:spChg>
      </pc:sldChg>
      <pc:sldChg chg="del">
        <pc:chgData name="Mohamed Afifi" userId="b9fabe585dc3f672" providerId="LiveId" clId="{5BEA494A-42EC-4F9E-8771-2045434FC248}" dt="2023-04-27T10:31:54.473" v="23" actId="2696"/>
        <pc:sldMkLst>
          <pc:docMk/>
          <pc:sldMk cId="890429185" sldId="261"/>
        </pc:sldMkLst>
      </pc:sldChg>
      <pc:sldChg chg="modSp new mod">
        <pc:chgData name="Mohamed Afifi" userId="b9fabe585dc3f672" providerId="LiveId" clId="{5BEA494A-42EC-4F9E-8771-2045434FC248}" dt="2023-04-27T11:53:18.353" v="4490" actId="2710"/>
        <pc:sldMkLst>
          <pc:docMk/>
          <pc:sldMk cId="2181276524" sldId="261"/>
        </pc:sldMkLst>
        <pc:spChg chg="mod">
          <ac:chgData name="Mohamed Afifi" userId="b9fabe585dc3f672" providerId="LiveId" clId="{5BEA494A-42EC-4F9E-8771-2045434FC248}" dt="2023-04-27T11:35:16.272" v="3103" actId="11"/>
          <ac:spMkLst>
            <pc:docMk/>
            <pc:sldMk cId="2181276524" sldId="261"/>
            <ac:spMk id="2" creationId="{E7349705-6C5D-D88C-98D6-6F9ECA71B50D}"/>
          </ac:spMkLst>
        </pc:spChg>
        <pc:spChg chg="mod">
          <ac:chgData name="Mohamed Afifi" userId="b9fabe585dc3f672" providerId="LiveId" clId="{5BEA494A-42EC-4F9E-8771-2045434FC248}" dt="2023-04-27T11:53:18.353" v="4490" actId="2710"/>
          <ac:spMkLst>
            <pc:docMk/>
            <pc:sldMk cId="2181276524" sldId="261"/>
            <ac:spMk id="3" creationId="{C6882E7C-7B52-83B3-4D92-F161F955829E}"/>
          </ac:spMkLst>
        </pc:spChg>
      </pc:sldChg>
      <pc:sldChg chg="modSp new mod">
        <pc:chgData name="Mohamed Afifi" userId="b9fabe585dc3f672" providerId="LiveId" clId="{5BEA494A-42EC-4F9E-8771-2045434FC248}" dt="2023-04-27T11:53:09.955" v="4489" actId="2710"/>
        <pc:sldMkLst>
          <pc:docMk/>
          <pc:sldMk cId="116137708" sldId="262"/>
        </pc:sldMkLst>
        <pc:spChg chg="mod">
          <ac:chgData name="Mohamed Afifi" userId="b9fabe585dc3f672" providerId="LiveId" clId="{5BEA494A-42EC-4F9E-8771-2045434FC248}" dt="2023-04-27T11:47:13.151" v="3981" actId="11"/>
          <ac:spMkLst>
            <pc:docMk/>
            <pc:sldMk cId="116137708" sldId="262"/>
            <ac:spMk id="2" creationId="{0C49325B-C9A8-D733-964E-FBCB94FCD3D0}"/>
          </ac:spMkLst>
        </pc:spChg>
        <pc:spChg chg="mod">
          <ac:chgData name="Mohamed Afifi" userId="b9fabe585dc3f672" providerId="LiveId" clId="{5BEA494A-42EC-4F9E-8771-2045434FC248}" dt="2023-04-27T11:53:09.955" v="4489" actId="2710"/>
          <ac:spMkLst>
            <pc:docMk/>
            <pc:sldMk cId="116137708" sldId="262"/>
            <ac:spMk id="3" creationId="{2479C9A8-5DCC-809C-B35C-D3160EDD42C6}"/>
          </ac:spMkLst>
        </pc:spChg>
      </pc:sldChg>
      <pc:sldChg chg="del">
        <pc:chgData name="Mohamed Afifi" userId="b9fabe585dc3f672" providerId="LiveId" clId="{5BEA494A-42EC-4F9E-8771-2045434FC248}" dt="2023-04-27T10:31:54.845" v="24" actId="2696"/>
        <pc:sldMkLst>
          <pc:docMk/>
          <pc:sldMk cId="537203152" sldId="262"/>
        </pc:sldMkLst>
      </pc:sldChg>
      <pc:sldChg chg="del">
        <pc:chgData name="Mohamed Afifi" userId="b9fabe585dc3f672" providerId="LiveId" clId="{5BEA494A-42EC-4F9E-8771-2045434FC248}" dt="2023-04-27T10:31:55.264" v="25" actId="2696"/>
        <pc:sldMkLst>
          <pc:docMk/>
          <pc:sldMk cId="2093295738" sldId="263"/>
        </pc:sldMkLst>
      </pc:sldChg>
      <pc:sldChg chg="del">
        <pc:chgData name="Mohamed Afifi" userId="b9fabe585dc3f672" providerId="LiveId" clId="{5BEA494A-42EC-4F9E-8771-2045434FC248}" dt="2023-04-27T10:31:39.815" v="19" actId="2696"/>
        <pc:sldMkLst>
          <pc:docMk/>
          <pc:sldMk cId="3454910444" sldId="264"/>
        </pc:sldMkLst>
      </pc:sldChg>
      <pc:sldChg chg="del">
        <pc:chgData name="Mohamed Afifi" userId="b9fabe585dc3f672" providerId="LiveId" clId="{5BEA494A-42EC-4F9E-8771-2045434FC248}" dt="2023-04-27T10:31:37.080" v="18" actId="2696"/>
        <pc:sldMkLst>
          <pc:docMk/>
          <pc:sldMk cId="423973736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3.02551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01.03350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8351-D7AD-5F5E-783C-6C4769127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2ⁿᵈ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3F192-7D76-C683-AEEA-40AAFED02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2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C51C-4BC8-45FF-46E5-FD7D01AA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DL End-to-End with cGAN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31626-8F73-B442-C2B8-BEBB59408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80875"/>
            <a:ext cx="10554574" cy="363651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sz="2000" dirty="0"/>
              <a:t>The paper : </a:t>
            </a:r>
            <a:r>
              <a:rPr lang="en-US" sz="2000" dirty="0">
                <a:hlinkClick r:id="rId2"/>
              </a:rPr>
              <a:t>https://arxiv.org/pdf/1903.02551.pdf</a:t>
            </a:r>
            <a:endParaRPr lang="en-US" sz="2000" dirty="0"/>
          </a:p>
          <a:p>
            <a:pPr>
              <a:lnSpc>
                <a:spcPct val="160000"/>
              </a:lnSpc>
            </a:pPr>
            <a:r>
              <a:rPr lang="en-US" sz="2000" dirty="0"/>
              <a:t>Replacing the channel with cGAN 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The conditioning information is the encoded signal from the transmitter + pilot signal to estimate the channel.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Map N bits to K bits (s-</a:t>
            </a:r>
            <a:r>
              <a:rPr lang="ar-EG" sz="2000" dirty="0"/>
              <a:t>&lt;</a:t>
            </a:r>
            <a:r>
              <a:rPr lang="en-US" sz="2000" dirty="0"/>
              <a:t>x) where k&lt;N to reduce dimensionality then send x through channel (x-</a:t>
            </a:r>
            <a:r>
              <a:rPr lang="ar-EG" sz="2000" dirty="0"/>
              <a:t>&lt;</a:t>
            </a:r>
            <a:r>
              <a:rPr lang="en-US" sz="2000" dirty="0"/>
              <a:t>y) then y is decoded at the receiver  (y-</a:t>
            </a:r>
            <a:r>
              <a:rPr lang="ar-EG" sz="2000" dirty="0"/>
              <a:t>&lt;</a:t>
            </a:r>
            <a:r>
              <a:rPr lang="en-US" sz="2000" dirty="0"/>
              <a:t>s^)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Cross-Entropy is the loss function (s – s^)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7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92B7-86EE-6E23-4999-71470527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DL End-to-End with cGAN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31428-66FA-F9BE-1C26-4D455F08D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Training each component (transmitter – channel – receiver) separately while others fixed.</a:t>
            </a:r>
          </a:p>
          <a:p>
            <a:r>
              <a:rPr lang="en-US" sz="1900" dirty="0"/>
              <a:t>Objective is to minimize E2E loss function for (transmitter – receiver) and min-max optimization between G and D for the channel (cGAN).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Training receiver is easy as the loss function is computed there but for training transmitter the cGAN is used for back propagation to compute loss function for transmitter using SGD.</a:t>
            </a:r>
          </a:p>
          <a:p>
            <a:r>
              <a:rPr lang="en-US" sz="1900" dirty="0"/>
              <a:t>Training channel is to reach the min-max optimization point taking real data from the transmitter and fake data from the generator</a:t>
            </a:r>
          </a:p>
        </p:txBody>
      </p:sp>
    </p:spTree>
    <p:extLst>
      <p:ext uri="{BB962C8B-B14F-4D97-AF65-F5344CB8AC3E}">
        <p14:creationId xmlns:p14="http://schemas.microsoft.com/office/powerpoint/2010/main" val="244246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419-598A-894F-3284-17094D6B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DL End-to-End with cGAN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3910-F740-8198-D28E-64A0FDE97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	Results: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AWGN channel using FNN for small blocks </a:t>
            </a:r>
            <a:r>
              <a:rPr lang="en-US" sz="1700" b="0" i="0" dirty="0">
                <a:effectLst/>
              </a:rPr>
              <a:t>→ similar performance to Hamming with MLD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AWGN channel using CNN for large blocks </a:t>
            </a:r>
            <a:r>
              <a:rPr lang="en-US" sz="1700" b="0" i="0" dirty="0">
                <a:effectLst/>
              </a:rPr>
              <a:t>→ similar to RSC for low SNR - outperform in high SNR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Rayleigh channel using CNN for 64-bit blocks </a:t>
            </a:r>
            <a:r>
              <a:rPr lang="en-US" sz="1600" b="0" i="0" dirty="0">
                <a:effectLst/>
              </a:rPr>
              <a:t>→</a:t>
            </a:r>
            <a:r>
              <a:rPr lang="en-US" sz="1700" b="0" i="0" dirty="0">
                <a:effectLst/>
              </a:rPr>
              <a:t> similar to QAM with RSC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Freq-sel channel vs 64 subcarrier OFDM using 64-bit blocks </a:t>
            </a:r>
            <a:r>
              <a:rPr lang="en-US" sz="1600" b="0" i="0" dirty="0">
                <a:effectLst/>
              </a:rPr>
              <a:t>→ outperform OFDM for SNR&gt;7db</a:t>
            </a:r>
          </a:p>
        </p:txBody>
      </p:sp>
    </p:spTree>
    <p:extLst>
      <p:ext uri="{BB962C8B-B14F-4D97-AF65-F5344CB8AC3E}">
        <p14:creationId xmlns:p14="http://schemas.microsoft.com/office/powerpoint/2010/main" val="202063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9770-345D-1CA9-BAE2-CA954504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/>
              <a:t>Two Application of DL in 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2B770-314A-ABCD-0D3D-5D4005FB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The paper : </a:t>
            </a:r>
            <a:r>
              <a:rPr lang="en-US" sz="1800" dirty="0">
                <a:hlinkClick r:id="rId2"/>
              </a:rPr>
              <a:t>https://arxiv.org/pdf/2001.03350.pdf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dirty="0"/>
              <a:t>Signal detection using DL at the receiver considering AWGN channel failed.</a:t>
            </a:r>
          </a:p>
          <a:p>
            <a:pPr>
              <a:lnSpc>
                <a:spcPct val="110000"/>
              </a:lnSpc>
            </a:pPr>
            <a:r>
              <a:rPr lang="en-US" dirty="0"/>
              <a:t>It generated asymmetric shape (the constellation points shape).</a:t>
            </a:r>
          </a:p>
          <a:p>
            <a:pPr>
              <a:lnSpc>
                <a:spcPct val="110000"/>
              </a:lnSpc>
            </a:pPr>
            <a:r>
              <a:rPr lang="en-US" dirty="0"/>
              <a:t>The optimal algorithm was know so DL can’t outperform.</a:t>
            </a:r>
          </a:p>
          <a:p>
            <a:pPr>
              <a:lnSpc>
                <a:spcPct val="110000"/>
              </a:lnSpc>
            </a:pPr>
            <a:r>
              <a:rPr lang="en-US" dirty="0"/>
              <a:t>The shape was wrong due to overfitting with many points which make it easy to use any boundary line to separate between areas.</a:t>
            </a:r>
          </a:p>
          <a:p>
            <a:pPr>
              <a:lnSpc>
                <a:spcPct val="110000"/>
              </a:lnSpc>
            </a:pPr>
            <a:r>
              <a:rPr lang="en-US" dirty="0"/>
              <a:t>Approximately, all points where in close small square (area of reception) so outside it there was a random behavior.</a:t>
            </a:r>
          </a:p>
        </p:txBody>
      </p:sp>
    </p:spTree>
    <p:extLst>
      <p:ext uri="{BB962C8B-B14F-4D97-AF65-F5344CB8AC3E}">
        <p14:creationId xmlns:p14="http://schemas.microsoft.com/office/powerpoint/2010/main" val="375999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9705-6C5D-D88C-98D6-6F9ECA71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/>
              <a:t>Two Application of DL in 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2E7C-7B52-83B3-4D92-F161F9558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Algorithm Approximation:</a:t>
            </a:r>
          </a:p>
          <a:p>
            <a:pPr>
              <a:lnSpc>
                <a:spcPct val="150000"/>
              </a:lnSpc>
            </a:pPr>
            <a:r>
              <a:rPr lang="en-US" dirty="0"/>
              <a:t>We can approximate an algorithm by training a neural network to produce same results with less complexity.</a:t>
            </a:r>
          </a:p>
          <a:p>
            <a:pPr>
              <a:lnSpc>
                <a:spcPct val="150000"/>
              </a:lnSpc>
            </a:pPr>
            <a:r>
              <a:rPr lang="en-US" dirty="0"/>
              <a:t>Training iteratively update the parameter values to reduce approximation error (y-y^).</a:t>
            </a:r>
          </a:p>
          <a:p>
            <a:pPr>
              <a:lnSpc>
                <a:spcPct val="150000"/>
              </a:lnSpc>
            </a:pPr>
            <a:r>
              <a:rPr lang="en-US" dirty="0"/>
              <a:t>There are non-linear signal detection (convex– non-convex) both are time-consuming.</a:t>
            </a:r>
          </a:p>
          <a:p>
            <a:pPr>
              <a:lnSpc>
                <a:spcPct val="150000"/>
              </a:lnSpc>
            </a:pPr>
            <a:r>
              <a:rPr lang="en-US" dirty="0"/>
              <a:t>We can use deep unfolding to make each layer mimic an iterative of the algorithm           which will reduce complexity and solve design problems.</a:t>
            </a:r>
          </a:p>
        </p:txBody>
      </p:sp>
    </p:spTree>
    <p:extLst>
      <p:ext uri="{BB962C8B-B14F-4D97-AF65-F5344CB8AC3E}">
        <p14:creationId xmlns:p14="http://schemas.microsoft.com/office/powerpoint/2010/main" val="218127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325B-C9A8-D733-964E-FBCB94FC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/>
              <a:t>Two Application of DL in 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C9A8-5DCC-809C-B35C-D3160EDD4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 startAt="2"/>
            </a:pPr>
            <a:r>
              <a:rPr lang="en-US" dirty="0"/>
              <a:t>Invert unknown functions:</a:t>
            </a:r>
          </a:p>
          <a:p>
            <a:pPr>
              <a:lnSpc>
                <a:spcPct val="150000"/>
              </a:lnSpc>
            </a:pPr>
            <a:r>
              <a:rPr lang="en-US" dirty="0"/>
              <a:t>Non-linear distortions occur between transmitter and receiver some of which have unknown functions which can’t be appropriately modeled and estimated.</a:t>
            </a:r>
          </a:p>
          <a:p>
            <a:pPr>
              <a:lnSpc>
                <a:spcPct val="150000"/>
              </a:lnSpc>
            </a:pPr>
            <a:r>
              <a:rPr lang="en-US" dirty="0"/>
              <a:t>The offline learning will take y as an input to function g (x=g(y)) then input x to a NN producing y^ so the loss function (y-y^) will be trained to be minimum.</a:t>
            </a:r>
          </a:p>
          <a:p>
            <a:pPr>
              <a:lnSpc>
                <a:spcPct val="150000"/>
              </a:lnSpc>
            </a:pPr>
            <a:r>
              <a:rPr lang="en-US" dirty="0"/>
              <a:t>Online learning can be used to deal with the time-varying problems.</a:t>
            </a:r>
          </a:p>
        </p:txBody>
      </p:sp>
    </p:spTree>
    <p:extLst>
      <p:ext uri="{BB962C8B-B14F-4D97-AF65-F5344CB8AC3E}">
        <p14:creationId xmlns:p14="http://schemas.microsoft.com/office/powerpoint/2010/main" val="116137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{F1BE4F11-F04B-4329-9616-2A9A72DDC29A}tf03457503</Template>
  <TotalTime>411</TotalTime>
  <Words>524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2</vt:lpstr>
      <vt:lpstr>Quotable</vt:lpstr>
      <vt:lpstr>2ⁿᵈ Meeting</vt:lpstr>
      <vt:lpstr>DL End-to-End with cGAN</vt:lpstr>
      <vt:lpstr>DL End-to-End with cGAN</vt:lpstr>
      <vt:lpstr>DL End-to-End with cGAN</vt:lpstr>
      <vt:lpstr>Two Application of DL in physical layer</vt:lpstr>
      <vt:lpstr>Two Application of DL in physical layer</vt:lpstr>
      <vt:lpstr>Two Application of DL in physical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in Physical Layer</dc:title>
  <dc:creator>Mohamed Afifi</dc:creator>
  <cp:lastModifiedBy>Mohamed Afifi</cp:lastModifiedBy>
  <cp:revision>2</cp:revision>
  <dcterms:created xsi:type="dcterms:W3CDTF">2023-04-18T09:08:30Z</dcterms:created>
  <dcterms:modified xsi:type="dcterms:W3CDTF">2023-04-27T11:53:56Z</dcterms:modified>
</cp:coreProperties>
</file>