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6.xml"/><Relationship Id="rId1" Type="http://schemas.openxmlformats.org/officeDocument/2006/relationships/audio" Target="file:///C:\Users\Administrator\Desktop\09%20Rock%20Club.m4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rpleFenixBox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838200"/>
            <a:ext cx="3572557" cy="5028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791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Roberto </a:t>
            </a:r>
            <a:r>
              <a:rPr lang="en-US" dirty="0" smtClean="0"/>
              <a:t>Caputo</a:t>
            </a:r>
            <a:br>
              <a:rPr lang="en-US" dirty="0" smtClean="0"/>
            </a:br>
            <a:r>
              <a:rPr lang="en-US" dirty="0" smtClean="0"/>
              <a:t>Salvatore </a:t>
            </a:r>
            <a:r>
              <a:rPr lang="en-US" dirty="0" smtClean="0"/>
              <a:t>D’ </a:t>
            </a:r>
            <a:r>
              <a:rPr lang="en-US" dirty="0" err="1" smtClean="0"/>
              <a:t>Agostino</a:t>
            </a:r>
            <a:endParaRPr lang="en-US" dirty="0" smtClean="0"/>
          </a:p>
          <a:p>
            <a:r>
              <a:rPr lang="en-US" dirty="0" smtClean="0"/>
              <a:t>Bronson </a:t>
            </a:r>
            <a:r>
              <a:rPr lang="en-US" dirty="0" err="1" smtClean="0"/>
              <a:t>Zgeb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aptor - Call of the Shadows_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4648200" cy="2905125"/>
          </a:xfrm>
          <a:prstGeom prst="rect">
            <a:avLst/>
          </a:prstGeom>
        </p:spPr>
      </p:pic>
      <p:pic>
        <p:nvPicPr>
          <p:cNvPr id="5" name="Picture 4" descr="aerof2kl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1371600"/>
            <a:ext cx="5143500" cy="3429000"/>
          </a:xfrm>
          <a:prstGeom prst="rect">
            <a:avLst/>
          </a:prstGeom>
        </p:spPr>
      </p:pic>
      <p:pic>
        <p:nvPicPr>
          <p:cNvPr id="4" name="Content Placeholder 3" descr="1207633295_Ikaruga3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52400" y="3124200"/>
            <a:ext cx="5350933" cy="3009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4724400" cy="105156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>
                <a:latin typeface="Brown Pixels" pitchFamily="2" charset="0"/>
              </a:rPr>
              <a:t>Mechanics</a:t>
            </a:r>
            <a:endParaRPr lang="en-US" sz="5400" dirty="0">
              <a:latin typeface="Brown Pixel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315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Elemental </a:t>
            </a:r>
            <a:r>
              <a:rPr lang="en-US" dirty="0" smtClean="0"/>
              <a:t>strengths and </a:t>
            </a:r>
            <a:r>
              <a:rPr lang="en-US" dirty="0" smtClean="0"/>
              <a:t>weaknesses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Power-ups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Purchasing of upgrades via item shop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4 Player cooperative play</a:t>
            </a:r>
          </a:p>
          <a:p>
            <a:pPr>
              <a:buFont typeface="Wingdings" pitchFamily="2" charset="2"/>
              <a:buChar char="v"/>
            </a:pPr>
            <a:r>
              <a:rPr lang="en-US" sz="6000" dirty="0" smtClean="0"/>
              <a:t>Non-stop </a:t>
            </a:r>
            <a:r>
              <a:rPr lang="en-US" sz="6000" dirty="0" smtClean="0"/>
              <a:t>Action</a:t>
            </a:r>
            <a:r>
              <a:rPr lang="en-US" sz="6000" dirty="0" smtClean="0"/>
              <a:t>!!!!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eakness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828800"/>
            <a:ext cx="19812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4204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>
                <a:latin typeface="Brown Pixels" pitchFamily="2" charset="0"/>
              </a:rPr>
              <a:t>Reference Art</a:t>
            </a:r>
            <a:endParaRPr lang="en-US" sz="5400" dirty="0">
              <a:latin typeface="Brown Pixels" pitchFamily="2" charset="0"/>
            </a:endParaRPr>
          </a:p>
        </p:txBody>
      </p:sp>
      <p:pic>
        <p:nvPicPr>
          <p:cNvPr id="4" name="Content Placeholder 3" descr="megaman2scree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0" y="1447800"/>
            <a:ext cx="3556000" cy="2667000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 descr="Scott-Pilgrim-vs-the-World-The-Game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447800"/>
            <a:ext cx="3505200" cy="26289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8" name="Picture 7" descr="metroid_ne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267200"/>
            <a:ext cx="3581400" cy="2133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9" name="Picture 8" descr="The-Legend-Of-Zelda-N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267200"/>
            <a:ext cx="3556000" cy="2133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4204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>
                <a:latin typeface="Brown Pixels" pitchFamily="2" charset="0"/>
              </a:rPr>
              <a:t>Music</a:t>
            </a:r>
            <a:endParaRPr lang="en-US" sz="5400" dirty="0">
              <a:latin typeface="Brown Pixel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609600" y="1600200"/>
            <a:ext cx="2819400" cy="60325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Retro </a:t>
            </a:r>
            <a:r>
              <a:rPr lang="en-US" dirty="0" err="1" smtClean="0"/>
              <a:t>Chiptunes</a:t>
            </a:r>
            <a:endParaRPr lang="en-US" dirty="0"/>
          </a:p>
        </p:txBody>
      </p:sp>
      <p:pic>
        <p:nvPicPr>
          <p:cNvPr id="4" name="09 Rock Club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743200" y="2438400"/>
            <a:ext cx="2971800" cy="2971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0" y="5410200"/>
            <a:ext cx="2590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Music by </a:t>
            </a:r>
            <a:r>
              <a:rPr lang="en-US" sz="1050" i="1" dirty="0" err="1" smtClean="0"/>
              <a:t>Anamanaguchi</a:t>
            </a:r>
            <a:endParaRPr lang="en-US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smtClean="0">
                <a:latin typeface="Brown Pixels" pitchFamily="2" charset="0"/>
              </a:rPr>
              <a:t>Future?</a:t>
            </a:r>
            <a:endParaRPr lang="en-US" sz="5400" dirty="0">
              <a:latin typeface="Brown Pixels" pitchFamily="2" charset="0"/>
            </a:endParaRPr>
          </a:p>
        </p:txBody>
      </p:sp>
      <p:pic>
        <p:nvPicPr>
          <p:cNvPr id="4" name="Picture 3" descr="images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2590800"/>
            <a:ext cx="2143125" cy="2143125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971800"/>
            <a:ext cx="4191000" cy="1421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723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smtClean="0">
                <a:latin typeface="Brown Pixels" pitchFamily="2" charset="0"/>
              </a:rPr>
              <a:t>Thank you!</a:t>
            </a:r>
            <a:endParaRPr lang="en-US" sz="7200" dirty="0">
              <a:latin typeface="Brown Pixel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411</TotalTime>
  <Words>34</Words>
  <Application>Microsoft Office PowerPoint</Application>
  <PresentationFormat>On-screen Show (4:3)</PresentationFormat>
  <Paragraphs>18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Slide 2</vt:lpstr>
      <vt:lpstr>Mechanics</vt:lpstr>
      <vt:lpstr>Reference Art</vt:lpstr>
      <vt:lpstr>Music</vt:lpstr>
      <vt:lpstr>Future?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Fenix</dc:title>
  <dc:creator>Administrator</dc:creator>
  <cp:lastModifiedBy>Robbie Caputo</cp:lastModifiedBy>
  <cp:revision>27</cp:revision>
  <dcterms:created xsi:type="dcterms:W3CDTF">2006-08-16T00:00:00Z</dcterms:created>
  <dcterms:modified xsi:type="dcterms:W3CDTF">2010-10-07T05:53:51Z</dcterms:modified>
</cp:coreProperties>
</file>