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C_EB6DE18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58" r:id="rId7"/>
    <p:sldId id="259" r:id="rId8"/>
    <p:sldId id="262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9AD752-C8C0-D33C-6E81-005E0AA99B76}" name="Luis Nogueira" initials="LN" userId="S::lunoguei@intersystems.com::0e78cd7b-4cf1-446f-ace5-33d60f7c91e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C_EB6DE1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A484DD-F76B-41A4-BB35-BF14981FBC0D}" authorId="{099AD752-C8C0-D33C-6E81-005E0AA99B76}" created="2022-06-16T13:26:45.450">
    <pc:sldMkLst xmlns:pc="http://schemas.microsoft.com/office/powerpoint/2013/main/command">
      <pc:docMk/>
      <pc:sldMk cId="3949846921" sldId="268"/>
    </pc:sldMkLst>
    <p188:txBody>
      <a:bodyPr/>
      <a:lstStyle/>
      <a:p>
        <a:r>
          <a:rPr lang="fr-FR"/>
          <a:t>Manque image création alerte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C_EB6DE1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2E514-AC27-5631-3972-34CD14CA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06400"/>
            <a:ext cx="8791575" cy="23876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Honeymonit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A7F-8E8A-25AC-E808-7FFC2D711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mise en place d'un honeypot monitorée par un SIEM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DF21E-09B8-E5F7-F393-5A126DDB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39" y="1113282"/>
            <a:ext cx="4015928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On retrace l’attaque avec splunk</a:t>
            </a:r>
          </a:p>
        </p:txBody>
      </p:sp>
      <p:sp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B909F359-AF5D-4E1F-9773-67B14ECE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A73CA8E2-238C-C0BE-8E3B-ECB735F20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66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D67F2E-37D7-EEA9-54AD-3B3456AD8F34}"/>
              </a:ext>
            </a:extLst>
          </p:cNvPr>
          <p:cNvSpPr txBox="1"/>
          <p:nvPr/>
        </p:nvSpPr>
        <p:spPr>
          <a:xfrm>
            <a:off x="1953087" y="1207363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Les alertes Splunk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1ABB1A-C9DF-7EE6-0AA3-FACCC116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" y="2158332"/>
            <a:ext cx="8664606" cy="7237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96CC46-AE37-6DA7-A65F-DBA77AA4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2" y="3463745"/>
            <a:ext cx="4776186" cy="234301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FECD818-6E76-1C8C-6F6A-906DA7A3F810}"/>
              </a:ext>
            </a:extLst>
          </p:cNvPr>
          <p:cNvSpPr txBox="1"/>
          <p:nvPr/>
        </p:nvSpPr>
        <p:spPr>
          <a:xfrm>
            <a:off x="5933664" y="3306593"/>
            <a:ext cx="610923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Les alertes Splunk sont des </a:t>
            </a:r>
            <a:r>
              <a:rPr lang="fr-FR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qui se déclenchent </a:t>
            </a:r>
            <a:b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lorsqu'un </a:t>
            </a:r>
            <a:r>
              <a:rPr lang="fr-FR" sz="1900" b="1" dirty="0">
                <a:latin typeface="Arial" panose="020B0604020202020204" pitchFamily="34" charset="0"/>
                <a:cs typeface="Arial" panose="020B0604020202020204" pitchFamily="34" charset="0"/>
              </a:rPr>
              <a:t>critère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spécifique défini par l'utilisateur est rempli.</a:t>
            </a:r>
          </a:p>
          <a:p>
            <a:b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L'objectif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des alertes peut être de consigner une action, </a:t>
            </a:r>
            <a:b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d'envoyer un </a:t>
            </a:r>
            <a:r>
              <a:rPr lang="fr-FR" sz="19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 ou de générer un résultat dans un </a:t>
            </a:r>
            <a:b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fichier de recherche, etc.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46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776FB-5B4C-C1EA-70A0-26AF58FE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Tango Honeypot </a:t>
            </a: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2EDFBD-0EAA-0DDF-395C-6795CA4C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04" y="1147146"/>
            <a:ext cx="3550951" cy="22015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A64F51-AF8B-FF2C-61DE-C6DB2867A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907196"/>
            <a:ext cx="4635583" cy="141385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EA9CB2-AF57-5454-C7CE-92015F15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611684"/>
            <a:ext cx="4747087" cy="3541714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Cette app fournit des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des fonctionnalités pour nous donner une visibilité maximale sur notre réseau de Honeypot.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7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A034517-2979-1629-D491-0C0DAEDF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VIDEO SPLUNK</a:t>
            </a:r>
          </a:p>
        </p:txBody>
      </p:sp>
    </p:spTree>
    <p:extLst>
      <p:ext uri="{BB962C8B-B14F-4D97-AF65-F5344CB8AC3E}">
        <p14:creationId xmlns:p14="http://schemas.microsoft.com/office/powerpoint/2010/main" val="177884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CFA04-F5A5-2096-5F31-BC379107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7" y="2689715"/>
            <a:ext cx="7743546" cy="1478570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932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8AB26B2-9320-F5D2-5CF3-68E7C76F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379" y="2392329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MERCI. AVEZ VOUS DES QUESTIONS?</a:t>
            </a:r>
          </a:p>
        </p:txBody>
      </p:sp>
    </p:spTree>
    <p:extLst>
      <p:ext uri="{BB962C8B-B14F-4D97-AF65-F5344CB8AC3E}">
        <p14:creationId xmlns:p14="http://schemas.microsoft.com/office/powerpoint/2010/main" val="42222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D9CE8-AE15-5F0C-E68F-CDE4E128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D7E977-B4B8-3054-7785-1CD200EC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53" y="1738961"/>
            <a:ext cx="944005" cy="1463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A03BFCE-B009-F8F7-332E-165084CC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80" y="4063862"/>
            <a:ext cx="944005" cy="14632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389DBB-0F83-E1BD-4F7F-A2EF6617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38" y="4029309"/>
            <a:ext cx="944005" cy="14632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8F6D0F-0C86-042A-A80F-903A39FA3356}"/>
              </a:ext>
            </a:extLst>
          </p:cNvPr>
          <p:cNvSpPr txBox="1"/>
          <p:nvPr/>
        </p:nvSpPr>
        <p:spPr>
          <a:xfrm>
            <a:off x="4214209" y="1824234"/>
            <a:ext cx="258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Splunk Server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(Windows Server 2022)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5D71B96-75A7-0B80-38E2-665156F7BCDC}"/>
              </a:ext>
            </a:extLst>
          </p:cNvPr>
          <p:cNvSpPr txBox="1"/>
          <p:nvPr/>
        </p:nvSpPr>
        <p:spPr>
          <a:xfrm>
            <a:off x="2500939" y="461080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Server (Linux)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6B260DB-2D4F-A06F-30E0-45457AF4D4C0}"/>
              </a:ext>
            </a:extLst>
          </p:cNvPr>
          <p:cNvSpPr txBox="1"/>
          <p:nvPr/>
        </p:nvSpPr>
        <p:spPr>
          <a:xfrm>
            <a:off x="6607735" y="457624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Client</a:t>
            </a:r>
          </a:p>
        </p:txBody>
      </p:sp>
    </p:spTree>
    <p:extLst>
      <p:ext uri="{BB962C8B-B14F-4D97-AF65-F5344CB8AC3E}">
        <p14:creationId xmlns:p14="http://schemas.microsoft.com/office/powerpoint/2010/main" val="6908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3DD79-BA1F-B75F-C3FC-065338F4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93" y="52659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 : Splunk ENTERPRISE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8EB669-6113-B7FB-115D-11311D96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43" y="3429000"/>
            <a:ext cx="3268349" cy="25811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7000E-E4F1-E0CC-8955-12109A5B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367" y="3429000"/>
            <a:ext cx="6906827" cy="2700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000" b="1" i="0" dirty="0">
                <a:effectLst/>
                <a:latin typeface="arial" panose="020B0604020202020204" pitchFamily="34" charset="0"/>
              </a:rPr>
              <a:t>Splunk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, la plateforme Data-to-</a:t>
            </a:r>
            <a:r>
              <a:rPr lang="fr-FR" sz="2000" b="0" i="0" dirty="0" err="1">
                <a:effectLst/>
                <a:latin typeface="arial" panose="020B0604020202020204" pitchFamily="34" charset="0"/>
              </a:rPr>
              <a:t>Everything</a:t>
            </a:r>
            <a:endParaRPr lang="fr-FR" sz="20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fr-FR" sz="2000" dirty="0">
                <a:latin typeface="arial" panose="020B0604020202020204" pitchFamily="34" charset="0"/>
              </a:rPr>
              <a:t>Permet d’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obtenir des informations précieuses à partir d'innombrables sources de données. </a:t>
            </a:r>
          </a:p>
          <a:p>
            <a:pPr>
              <a:lnSpc>
                <a:spcPct val="110000"/>
              </a:lnSpc>
            </a:pPr>
            <a:r>
              <a:rPr lang="fr-FR" sz="2000" b="1" i="0" dirty="0">
                <a:effectLst/>
                <a:latin typeface="arial" panose="020B0604020202020204" pitchFamily="34" charset="0"/>
              </a:rPr>
              <a:t>Splunk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 regorge de fonctions et d'outils qui exploitent la puissance du machine </a:t>
            </a:r>
            <a:r>
              <a:rPr lang="fr-FR" sz="2000" b="0" i="0" dirty="0" err="1">
                <a:effectLst/>
                <a:latin typeface="arial" panose="020B0604020202020204" pitchFamily="34" charset="0"/>
              </a:rPr>
              <a:t>learning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, de l'automatisation et de l'orchestration.</a:t>
            </a:r>
            <a:endParaRPr lang="en-US" sz="20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9E7FCAC-B4DD-7C0D-4598-0959FB7E7614}"/>
              </a:ext>
            </a:extLst>
          </p:cNvPr>
          <p:cNvSpPr txBox="1">
            <a:spLocks/>
          </p:cNvSpPr>
          <p:nvPr/>
        </p:nvSpPr>
        <p:spPr>
          <a:xfrm>
            <a:off x="990493" y="1849620"/>
            <a:ext cx="7753795" cy="99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C’est</a:t>
            </a:r>
            <a:r>
              <a:rPr lang="en-US" sz="2500" b="1" i="1" dirty="0">
                <a:latin typeface="Arial" panose="020B0604020202020204" pitchFamily="34" charset="0"/>
                <a:cs typeface="Arial" panose="020B0604020202020204" pitchFamily="34" charset="0"/>
              </a:rPr>
              <a:t> quoi un SIEM?</a:t>
            </a:r>
          </a:p>
        </p:txBody>
      </p:sp>
    </p:spTree>
    <p:extLst>
      <p:ext uri="{BB962C8B-B14F-4D97-AF65-F5344CB8AC3E}">
        <p14:creationId xmlns:p14="http://schemas.microsoft.com/office/powerpoint/2010/main" val="318712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52F42-208A-9439-C5EB-7A1EBBDA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Honeypot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FBA9E-DA79-8F69-E70E-5221E902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Kfsensor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6E6CC3-7754-E6DC-458B-807948FE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95" y="2465226"/>
            <a:ext cx="8057864" cy="28805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F384D1-D3A2-6447-A439-F236F7D4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47" y="241816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CAD80-9BE1-E2E4-82F3-0BE302FC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07" y="2581182"/>
            <a:ext cx="9335186" cy="1695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DEBUT ATTAQUE </a:t>
            </a:r>
          </a:p>
        </p:txBody>
      </p:sp>
    </p:spTree>
    <p:extLst>
      <p:ext uri="{BB962C8B-B14F-4D97-AF65-F5344CB8AC3E}">
        <p14:creationId xmlns:p14="http://schemas.microsoft.com/office/powerpoint/2010/main" val="6188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8F3B7-8D6B-8509-46EA-76ABFD9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Honeypot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6841A-F46D-4273-1CE3-CF537357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2338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COWRIE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Honeypot SSH :</a:t>
            </a:r>
          </a:p>
          <a:p>
            <a:pPr lvl="7"/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0BDF794-693D-C3E4-89A2-3E3CF19D0F32}"/>
              </a:ext>
            </a:extLst>
          </p:cNvPr>
          <p:cNvSpPr txBox="1">
            <a:spLocks/>
          </p:cNvSpPr>
          <p:nvPr/>
        </p:nvSpPr>
        <p:spPr>
          <a:xfrm>
            <a:off x="5972345" y="2249487"/>
            <a:ext cx="468233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Wordpot</a:t>
            </a:r>
            <a:r>
              <a:rPr lang="en-US" dirty="0"/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Honeypot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13F7A1-3245-BF3E-DEE8-71AC153F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45" y="3480113"/>
            <a:ext cx="3625051" cy="29444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10B124-2CC0-6ED1-E838-877CC028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58" y="3550132"/>
            <a:ext cx="4415962" cy="26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3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FA991-B095-22E2-E3F0-C1A1BB54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490" y="2871425"/>
            <a:ext cx="8189019" cy="13814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CONTINUATION ATTAQUE</a:t>
            </a:r>
          </a:p>
        </p:txBody>
      </p:sp>
    </p:spTree>
    <p:extLst>
      <p:ext uri="{BB962C8B-B14F-4D97-AF65-F5344CB8AC3E}">
        <p14:creationId xmlns:p14="http://schemas.microsoft.com/office/powerpoint/2010/main" val="25685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77E3C-AFA3-22D2-9026-2CC3C024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75E4C-9147-86F3-0F5A-1B397F12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1009906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AIDE (Advanced Intrusion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est un vérificateur d'intégrité de fichiers et de répertoires.</a:t>
            </a:r>
          </a:p>
          <a:p>
            <a:endParaRPr lang="en-US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706D563-B858-8D1A-DA92-44927DE6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5" y="3293806"/>
            <a:ext cx="7830824" cy="31736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3FF9A5-42D3-13C6-F03F-2371F43D1E31}"/>
              </a:ext>
            </a:extLst>
          </p:cNvPr>
          <p:cNvSpPr txBox="1"/>
          <p:nvPr/>
        </p:nvSpPr>
        <p:spPr>
          <a:xfrm>
            <a:off x="8465573" y="4545469"/>
            <a:ext cx="3539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Accessible depuis Splunk</a:t>
            </a:r>
          </a:p>
        </p:txBody>
      </p:sp>
    </p:spTree>
    <p:extLst>
      <p:ext uri="{BB962C8B-B14F-4D97-AF65-F5344CB8AC3E}">
        <p14:creationId xmlns:p14="http://schemas.microsoft.com/office/powerpoint/2010/main" val="237486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4ED377-803F-2591-BA69-C537A2D6A6F7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 (AIDE) 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regarde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dossier dans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lequel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l’honeypot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cowrie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installé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Il est possible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tentatives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téléchargement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fichiers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l’attaquant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5EA2A-D1D5-1ADB-24D2-97D6E99C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303" y="1690726"/>
            <a:ext cx="4992551" cy="34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221</TotalTime>
  <Words>234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Arial</vt:lpstr>
      <vt:lpstr>Consolas</vt:lpstr>
      <vt:lpstr>Tw Cen MT</vt:lpstr>
      <vt:lpstr>Circuit</vt:lpstr>
      <vt:lpstr>Honeymonit</vt:lpstr>
      <vt:lpstr>INFRASTRUCTURE</vt:lpstr>
      <vt:lpstr>SIEM : Splunk ENTERPRISE</vt:lpstr>
      <vt:lpstr>Honeypot windows</vt:lpstr>
      <vt:lpstr>Présentation PowerPoint</vt:lpstr>
      <vt:lpstr>Honeypot linux</vt:lpstr>
      <vt:lpstr>Présentation PowerPoint</vt:lpstr>
      <vt:lpstr>INTEGRITY </vt:lpstr>
      <vt:lpstr>Présentation PowerPoint</vt:lpstr>
      <vt:lpstr>On retrace l’attaque avec splunk</vt:lpstr>
      <vt:lpstr>Présentation PowerPoint</vt:lpstr>
      <vt:lpstr>App Tango Honeypot </vt:lpstr>
      <vt:lpstr>Présentation PowerPoint</vt:lpstr>
      <vt:lpstr>conclusion</vt:lpstr>
      <vt:lpstr>MERCI. AVEZ VOUS 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Honeymonit</dc:title>
  <dc:creator>Luis Miguel NOGUEIRA MIRANDA</dc:creator>
  <cp:lastModifiedBy>Luis Miguel NOGUEIRA MIRANDA</cp:lastModifiedBy>
  <cp:revision>39</cp:revision>
  <dcterms:created xsi:type="dcterms:W3CDTF">2022-05-16T19:36:52Z</dcterms:created>
  <dcterms:modified xsi:type="dcterms:W3CDTF">2022-07-21T12:02:09Z</dcterms:modified>
</cp:coreProperties>
</file>