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6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7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8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9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0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1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12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828" r:id="rId4"/>
  </p:sldMasterIdLst>
  <p:notesMasterIdLst>
    <p:notesMasterId r:id="rId25"/>
  </p:notesMasterIdLst>
  <p:handoutMasterIdLst>
    <p:handoutMasterId r:id="rId26"/>
  </p:handoutMasterIdLst>
  <p:sldIdLst>
    <p:sldId id="256" r:id="rId5"/>
    <p:sldId id="261" r:id="rId6"/>
    <p:sldId id="258" r:id="rId7"/>
    <p:sldId id="263" r:id="rId8"/>
    <p:sldId id="264" r:id="rId9"/>
    <p:sldId id="265" r:id="rId10"/>
    <p:sldId id="266" r:id="rId11"/>
    <p:sldId id="267" r:id="rId12"/>
    <p:sldId id="274" r:id="rId13"/>
    <p:sldId id="277" r:id="rId14"/>
    <p:sldId id="275" r:id="rId15"/>
    <p:sldId id="276" r:id="rId16"/>
    <p:sldId id="259" r:id="rId17"/>
    <p:sldId id="260" r:id="rId18"/>
    <p:sldId id="269" r:id="rId19"/>
    <p:sldId id="270" r:id="rId20"/>
    <p:sldId id="271" r:id="rId21"/>
    <p:sldId id="272" r:id="rId22"/>
    <p:sldId id="268" r:id="rId23"/>
    <p:sldId id="273" r:id="rId24"/>
  </p:sldIdLst>
  <p:sldSz cx="12192000" cy="6858000"/>
  <p:notesSz cx="6858000" cy="9144000"/>
  <p:defaultTextStyle>
    <a:defPPr rtl="0"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0" autoAdjust="0"/>
    <p:restoredTop sz="96433" autoAdjust="0"/>
  </p:normalViewPr>
  <p:slideViewPr>
    <p:cSldViewPr snapToGrid="0">
      <p:cViewPr varScale="1">
        <p:scale>
          <a:sx n="40" d="100"/>
          <a:sy n="40" d="100"/>
        </p:scale>
        <p:origin x="121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7" d="100"/>
          <a:sy n="77" d="100"/>
        </p:scale>
        <p:origin x="399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image" Target="../media/image3.png"/></Relationships>
</file>

<file path=ppt/diagrams/_rels/data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image" Target="../media/image17.jp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6.jpg"/><Relationship Id="rId1" Type="http://schemas.openxmlformats.org/officeDocument/2006/relationships/image" Target="../media/image3.pn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image" Target="../media/image12.jpg"/></Relationships>
</file>

<file path=ppt/diagrams/_rels/data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image" Target="../media/image12.jp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1.jpg"/><Relationship Id="rId1" Type="http://schemas.openxmlformats.org/officeDocument/2006/relationships/image" Target="../media/image13.jpg"/></Relationships>
</file>

<file path=ppt/diagrams/_rels/data7.xml.rels><?xml version="1.0" encoding="UTF-8" standalone="yes"?>
<Relationships xmlns="http://schemas.openxmlformats.org/package/2006/relationships"><Relationship Id="rId1" Type="http://schemas.openxmlformats.org/officeDocument/2006/relationships/image" Target="../media/image15.jpg"/></Relationships>
</file>

<file path=ppt/diagrams/_rels/data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image" Target="../media/image15.jpg"/></Relationships>
</file>

<file path=ppt/diagrams/_rels/data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image" Target="../media/image12.jp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image" Target="../media/image3.png"/></Relationships>
</file>

<file path=ppt/diagrams/_rels/drawing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image" Target="../media/image17.jp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6.jpg"/><Relationship Id="rId1" Type="http://schemas.openxmlformats.org/officeDocument/2006/relationships/image" Target="../media/image3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image" Target="../media/image12.jpg"/></Relationships>
</file>

<file path=ppt/diagrams/_rels/drawing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image" Target="../media/image12.jp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1.jpg"/><Relationship Id="rId1" Type="http://schemas.openxmlformats.org/officeDocument/2006/relationships/image" Target="../media/image13.jpg"/></Relationships>
</file>

<file path=ppt/diagrams/_rels/drawing7.xml.rels><?xml version="1.0" encoding="UTF-8" standalone="yes"?>
<Relationships xmlns="http://schemas.openxmlformats.org/package/2006/relationships"><Relationship Id="rId1" Type="http://schemas.openxmlformats.org/officeDocument/2006/relationships/image" Target="../media/image15.jpg"/></Relationships>
</file>

<file path=ppt/diagrams/_rels/drawing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image" Target="../media/image15.jpg"/></Relationships>
</file>

<file path=ppt/diagrams/_rels/drawing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image" Target="../media/image12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1B432F4-5FDB-4518-9272-2F3934AC6AA2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bg_colorful1" csCatId="colorful" phldr="1"/>
      <dgm:spPr/>
      <dgm:t>
        <a:bodyPr rtlCol="0"/>
        <a:lstStyle/>
        <a:p>
          <a:pPr rtl="0"/>
          <a:endParaRPr lang="en-US"/>
        </a:p>
      </dgm:t>
    </dgm:pt>
    <dgm:pt modelId="{B633A646-2062-4841-AF18-847B074C6716}">
      <dgm:prSet/>
      <dgm:spPr/>
      <dgm:t>
        <a:bodyPr rtlCol="0"/>
        <a:lstStyle/>
        <a:p>
          <a:pPr rtl="0">
            <a:lnSpc>
              <a:spcPct val="100000"/>
            </a:lnSpc>
          </a:pPr>
          <a:r>
            <a:rPr lang="es-ES" noProof="0" dirty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Raspberry Pi 3 B+.</a:t>
          </a:r>
        </a:p>
      </dgm:t>
    </dgm:pt>
    <dgm:pt modelId="{DB4A5689-BD48-4D3D-8017-D1E3C49B0DDB}" type="parTrans" cxnId="{56ADA02B-9055-4F39-B74D-2D556F11DDB6}">
      <dgm:prSet/>
      <dgm:spPr/>
      <dgm:t>
        <a:bodyPr rtlCol="0"/>
        <a:lstStyle/>
        <a:p>
          <a:pPr rtl="0"/>
          <a:endParaRPr lang="es-ES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1397C75F-5FD8-4120-9A24-A246D042942B}" type="sibTrans" cxnId="{56ADA02B-9055-4F39-B74D-2D556F11DDB6}">
      <dgm:prSet/>
      <dgm:spPr/>
      <dgm:t>
        <a:bodyPr rtlCol="0"/>
        <a:lstStyle/>
        <a:p>
          <a:pPr rtl="0"/>
          <a:endParaRPr lang="es-ES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14BC708E-A0A1-4102-88E4-E75128B4E51E}">
      <dgm:prSet/>
      <dgm:spPr/>
      <dgm:t>
        <a:bodyPr rtlCol="0"/>
        <a:lstStyle/>
        <a:p>
          <a:pPr rtl="0">
            <a:lnSpc>
              <a:spcPct val="100000"/>
            </a:lnSpc>
          </a:pPr>
          <a:r>
            <a:rPr lang="es-ES" noProof="0" dirty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Fuente</a:t>
          </a:r>
          <a:r>
            <a:rPr lang="es-ES" baseline="0" noProof="0" dirty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 de alimentación Raspberry Pi 3 B+.</a:t>
          </a:r>
          <a:endParaRPr lang="es-ES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CF221EFF-354A-47A9-A498-1F0BBF01ECB8}" type="parTrans" cxnId="{EB9839C5-F324-41C4-8950-5284E09FB71E}">
      <dgm:prSet/>
      <dgm:spPr/>
      <dgm:t>
        <a:bodyPr rtlCol="0"/>
        <a:lstStyle/>
        <a:p>
          <a:pPr rtl="0"/>
          <a:endParaRPr lang="es-ES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7519C821-85FB-4CA3-BEB5-E4BFBC529B83}" type="sibTrans" cxnId="{EB9839C5-F324-41C4-8950-5284E09FB71E}">
      <dgm:prSet/>
      <dgm:spPr/>
      <dgm:t>
        <a:bodyPr rtlCol="0"/>
        <a:lstStyle/>
        <a:p>
          <a:pPr rtl="0"/>
          <a:endParaRPr lang="es-ES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C6D21269-399B-4BA2-8621-C7B9DA1E1B8F}">
      <dgm:prSet/>
      <dgm:spPr/>
      <dgm:t>
        <a:bodyPr rtlCol="0"/>
        <a:lstStyle/>
        <a:p>
          <a:pPr rtl="0">
            <a:lnSpc>
              <a:spcPct val="100000"/>
            </a:lnSpc>
          </a:pPr>
          <a:r>
            <a:rPr lang="es-ES" noProof="0" dirty="0" err="1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BladeRF</a:t>
          </a:r>
          <a:r>
            <a:rPr lang="es-ES" noProof="0" dirty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 X40.</a:t>
          </a:r>
        </a:p>
      </dgm:t>
    </dgm:pt>
    <dgm:pt modelId="{AA3929B3-1058-4240-AD5D-9518D4976567}" type="parTrans" cxnId="{E4AD895B-72A4-4A6B-A7F4-C77A53EC51BC}">
      <dgm:prSet/>
      <dgm:spPr/>
      <dgm:t>
        <a:bodyPr rtlCol="0"/>
        <a:lstStyle/>
        <a:p>
          <a:pPr rtl="0"/>
          <a:endParaRPr lang="es-ES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C79B0F2C-DDB4-44EB-89F7-717146B88B10}" type="sibTrans" cxnId="{E4AD895B-72A4-4A6B-A7F4-C77A53EC51BC}">
      <dgm:prSet/>
      <dgm:spPr/>
      <dgm:t>
        <a:bodyPr rtlCol="0"/>
        <a:lstStyle/>
        <a:p>
          <a:pPr rtl="0"/>
          <a:endParaRPr lang="es-ES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D40A0249-41A7-44A6-A657-361E8C18FD42}" type="pres">
      <dgm:prSet presAssocID="{E1B432F4-5FDB-4518-9272-2F3934AC6AA2}" presName="root" presStyleCnt="0">
        <dgm:presLayoutVars>
          <dgm:dir/>
          <dgm:resizeHandles val="exact"/>
        </dgm:presLayoutVars>
      </dgm:prSet>
      <dgm:spPr/>
    </dgm:pt>
    <dgm:pt modelId="{7D1F47A2-8F6C-4C7F-B3B3-2100C986DE32}" type="pres">
      <dgm:prSet presAssocID="{B633A646-2062-4841-AF18-847B074C6716}" presName="compNode" presStyleCnt="0"/>
      <dgm:spPr/>
    </dgm:pt>
    <dgm:pt modelId="{EC4D957C-BFAC-446D-9573-48333BEC34E6}" type="pres">
      <dgm:prSet presAssocID="{B633A646-2062-4841-AF18-847B074C6716}" presName="bgRect" presStyleLbl="bgShp" presStyleIdx="0" presStyleCnt="3"/>
      <dgm:spPr>
        <a:prstGeom prst="rect">
          <a:avLst/>
        </a:prstGeom>
        <a:solidFill>
          <a:schemeClr val="tx1">
            <a:alpha val="70000"/>
          </a:schemeClr>
        </a:solidFill>
      </dgm:spPr>
    </dgm:pt>
    <dgm:pt modelId="{BE6B2CCF-B717-4C6F-9115-44EF0ECE6018}" type="pres">
      <dgm:prSet presAssocID="{B633A646-2062-4841-AF18-847B074C6716}" presName="iconRect" presStyleLbl="node1" presStyleIdx="0" presStyleCnt="3" custScaleX="75132" custScaleY="7513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000" r="-6000"/>
          </a:stretch>
        </a:blipFill>
        <a:ln>
          <a:noFill/>
        </a:ln>
      </dgm:spPr>
      <dgm:extLst/>
    </dgm:pt>
    <dgm:pt modelId="{95420642-092B-41B9-94FA-E0EC36F9AF7E}" type="pres">
      <dgm:prSet presAssocID="{B633A646-2062-4841-AF18-847B074C6716}" presName="spaceRect" presStyleCnt="0"/>
      <dgm:spPr/>
    </dgm:pt>
    <dgm:pt modelId="{C95AF6F0-F4DA-48FE-85EB-61ADFB42AA13}" type="pres">
      <dgm:prSet presAssocID="{B633A646-2062-4841-AF18-847B074C6716}" presName="parTx" presStyleLbl="revTx" presStyleIdx="0" presStyleCnt="3">
        <dgm:presLayoutVars>
          <dgm:chMax val="0"/>
          <dgm:chPref val="0"/>
        </dgm:presLayoutVars>
      </dgm:prSet>
      <dgm:spPr/>
    </dgm:pt>
    <dgm:pt modelId="{51DD96AA-8DD7-4B07-A561-5C9B41ACFA3C}" type="pres">
      <dgm:prSet presAssocID="{1397C75F-5FD8-4120-9A24-A246D042942B}" presName="sibTrans" presStyleCnt="0"/>
      <dgm:spPr/>
    </dgm:pt>
    <dgm:pt modelId="{38E06421-A6BB-4D10-8565-2812C2C5C6B3}" type="pres">
      <dgm:prSet presAssocID="{14BC708E-A0A1-4102-88E4-E75128B4E51E}" presName="compNode" presStyleCnt="0"/>
      <dgm:spPr/>
    </dgm:pt>
    <dgm:pt modelId="{79919C57-A32A-40F6-B106-B4E0CE644E4C}" type="pres">
      <dgm:prSet presAssocID="{14BC708E-A0A1-4102-88E4-E75128B4E51E}" presName="bgRect" presStyleLbl="bgShp" presStyleIdx="1" presStyleCnt="3"/>
      <dgm:spPr>
        <a:xfrm>
          <a:off x="0" y="1760029"/>
          <a:ext cx="5607050" cy="1407541"/>
        </a:xfrm>
        <a:prstGeom prst="rect">
          <a:avLst/>
        </a:prstGeom>
        <a:solidFill>
          <a:srgbClr val="000000">
            <a:alpha val="70000"/>
          </a:srgbClr>
        </a:solidFill>
        <a:ln>
          <a:noFill/>
        </a:ln>
        <a:effectLst/>
      </dgm:spPr>
    </dgm:pt>
    <dgm:pt modelId="{99FDF55F-B3E9-423D-AD21-A6446C5D7455}" type="pres">
      <dgm:prSet presAssocID="{14BC708E-A0A1-4102-88E4-E75128B4E51E}" presName="iconRect" presStyleLbl="node1" presStyleIdx="1" presStyleCnt="3" custScaleX="75132" custScaleY="7513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  <dgm:extLst/>
    </dgm:pt>
    <dgm:pt modelId="{E98BD5F1-E6F1-491F-A8EE-6A9AD649521E}" type="pres">
      <dgm:prSet presAssocID="{14BC708E-A0A1-4102-88E4-E75128B4E51E}" presName="spaceRect" presStyleCnt="0"/>
      <dgm:spPr/>
    </dgm:pt>
    <dgm:pt modelId="{80F6AD63-74FB-40E4-9D40-4178AFD87F60}" type="pres">
      <dgm:prSet presAssocID="{14BC708E-A0A1-4102-88E4-E75128B4E51E}" presName="parTx" presStyleLbl="revTx" presStyleIdx="1" presStyleCnt="3">
        <dgm:presLayoutVars>
          <dgm:chMax val="0"/>
          <dgm:chPref val="0"/>
        </dgm:presLayoutVars>
      </dgm:prSet>
      <dgm:spPr/>
    </dgm:pt>
    <dgm:pt modelId="{1375F890-B8F8-4966-ABCD-B672FD4512B7}" type="pres">
      <dgm:prSet presAssocID="{7519C821-85FB-4CA3-BEB5-E4BFBC529B83}" presName="sibTrans" presStyleCnt="0"/>
      <dgm:spPr/>
    </dgm:pt>
    <dgm:pt modelId="{9887B295-B446-4B8E-AEA4-76754DE9DD89}" type="pres">
      <dgm:prSet presAssocID="{C6D21269-399B-4BA2-8621-C7B9DA1E1B8F}" presName="compNode" presStyleCnt="0"/>
      <dgm:spPr/>
    </dgm:pt>
    <dgm:pt modelId="{436A8B1C-2D30-44BB-9150-7099503C8960}" type="pres">
      <dgm:prSet presAssocID="{C6D21269-399B-4BA2-8621-C7B9DA1E1B8F}" presName="bgRect" presStyleLbl="bgShp" presStyleIdx="2" presStyleCnt="3" custLinFactNeighborX="11476" custLinFactNeighborY="1594"/>
      <dgm:spPr>
        <a:xfrm>
          <a:off x="0" y="3519456"/>
          <a:ext cx="5607050" cy="1407541"/>
        </a:xfrm>
        <a:prstGeom prst="rect">
          <a:avLst/>
        </a:prstGeom>
        <a:solidFill>
          <a:srgbClr val="000000">
            <a:alpha val="70000"/>
          </a:srgbClr>
        </a:solidFill>
        <a:ln>
          <a:noFill/>
        </a:ln>
        <a:effectLst/>
      </dgm:spPr>
    </dgm:pt>
    <dgm:pt modelId="{1A8B8B62-3037-4506-89D7-28710774070B}" type="pres">
      <dgm:prSet presAssocID="{C6D21269-399B-4BA2-8621-C7B9DA1E1B8F}" presName="iconRect" presStyleLbl="node1" presStyleIdx="2" presStyleCnt="3" custScaleX="68302" custScaleY="6830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2000" r="-22000"/>
          </a:stretch>
        </a:blipFill>
        <a:ln>
          <a:noFill/>
        </a:ln>
      </dgm:spPr>
      <dgm:extLst/>
    </dgm:pt>
    <dgm:pt modelId="{2FFC6342-A780-4396-8FAC-8E7FAE77A6E2}" type="pres">
      <dgm:prSet presAssocID="{C6D21269-399B-4BA2-8621-C7B9DA1E1B8F}" presName="spaceRect" presStyleCnt="0"/>
      <dgm:spPr/>
    </dgm:pt>
    <dgm:pt modelId="{D5847293-6F0A-4807-B203-585610F4F535}" type="pres">
      <dgm:prSet presAssocID="{C6D21269-399B-4BA2-8621-C7B9DA1E1B8F}" presName="parTx" presStyleLbl="revTx" presStyleIdx="2" presStyleCnt="3" custLinFactNeighborY="1246">
        <dgm:presLayoutVars>
          <dgm:chMax val="0"/>
          <dgm:chPref val="0"/>
        </dgm:presLayoutVars>
      </dgm:prSet>
      <dgm:spPr/>
    </dgm:pt>
  </dgm:ptLst>
  <dgm:cxnLst>
    <dgm:cxn modelId="{9C176326-2BDF-4E92-BD6C-4BCBC882ACEA}" type="presOf" srcId="{E1B432F4-5FDB-4518-9272-2F3934AC6AA2}" destId="{D40A0249-41A7-44A6-A657-361E8C18FD42}" srcOrd="0" destOrd="0" presId="urn:microsoft.com/office/officeart/2018/2/layout/IconVerticalSolidList"/>
    <dgm:cxn modelId="{56ADA02B-9055-4F39-B74D-2D556F11DDB6}" srcId="{E1B432F4-5FDB-4518-9272-2F3934AC6AA2}" destId="{B633A646-2062-4841-AF18-847B074C6716}" srcOrd="0" destOrd="0" parTransId="{DB4A5689-BD48-4D3D-8017-D1E3C49B0DDB}" sibTransId="{1397C75F-5FD8-4120-9A24-A246D042942B}"/>
    <dgm:cxn modelId="{E4AD895B-72A4-4A6B-A7F4-C77A53EC51BC}" srcId="{E1B432F4-5FDB-4518-9272-2F3934AC6AA2}" destId="{C6D21269-399B-4BA2-8621-C7B9DA1E1B8F}" srcOrd="2" destOrd="0" parTransId="{AA3929B3-1058-4240-AD5D-9518D4976567}" sibTransId="{C79B0F2C-DDB4-44EB-89F7-717146B88B10}"/>
    <dgm:cxn modelId="{3E6B7CA5-EBA4-48C1-A48C-B9BCBCE8CF1E}" type="presOf" srcId="{14BC708E-A0A1-4102-88E4-E75128B4E51E}" destId="{80F6AD63-74FB-40E4-9D40-4178AFD87F60}" srcOrd="0" destOrd="0" presId="urn:microsoft.com/office/officeart/2018/2/layout/IconVerticalSolidList"/>
    <dgm:cxn modelId="{3905E0BC-71EE-4610-827E-655844CE3113}" type="presOf" srcId="{C6D21269-399B-4BA2-8621-C7B9DA1E1B8F}" destId="{D5847293-6F0A-4807-B203-585610F4F535}" srcOrd="0" destOrd="0" presId="urn:microsoft.com/office/officeart/2018/2/layout/IconVerticalSolidList"/>
    <dgm:cxn modelId="{EB9839C5-F324-41C4-8950-5284E09FB71E}" srcId="{E1B432F4-5FDB-4518-9272-2F3934AC6AA2}" destId="{14BC708E-A0A1-4102-88E4-E75128B4E51E}" srcOrd="1" destOrd="0" parTransId="{CF221EFF-354A-47A9-A498-1F0BBF01ECB8}" sibTransId="{7519C821-85FB-4CA3-BEB5-E4BFBC529B83}"/>
    <dgm:cxn modelId="{EEAA52FF-E4A1-49BD-9B1E-000F5AABCD8E}" type="presOf" srcId="{B633A646-2062-4841-AF18-847B074C6716}" destId="{C95AF6F0-F4DA-48FE-85EB-61ADFB42AA13}" srcOrd="0" destOrd="0" presId="urn:microsoft.com/office/officeart/2018/2/layout/IconVerticalSolidList"/>
    <dgm:cxn modelId="{C3FF57AE-FB3C-49DE-82B3-0A61FA5DDA91}" type="presParOf" srcId="{D40A0249-41A7-44A6-A657-361E8C18FD42}" destId="{7D1F47A2-8F6C-4C7F-B3B3-2100C986DE32}" srcOrd="0" destOrd="0" presId="urn:microsoft.com/office/officeart/2018/2/layout/IconVerticalSolidList"/>
    <dgm:cxn modelId="{39AD4461-2A0A-410E-8C25-0B475A3D2CD5}" type="presParOf" srcId="{7D1F47A2-8F6C-4C7F-B3B3-2100C986DE32}" destId="{EC4D957C-BFAC-446D-9573-48333BEC34E6}" srcOrd="0" destOrd="0" presId="urn:microsoft.com/office/officeart/2018/2/layout/IconVerticalSolidList"/>
    <dgm:cxn modelId="{F9297396-8F77-4FD5-AAFB-AB3160B70B42}" type="presParOf" srcId="{7D1F47A2-8F6C-4C7F-B3B3-2100C986DE32}" destId="{BE6B2CCF-B717-4C6F-9115-44EF0ECE6018}" srcOrd="1" destOrd="0" presId="urn:microsoft.com/office/officeart/2018/2/layout/IconVerticalSolidList"/>
    <dgm:cxn modelId="{D1AB3CE4-FE44-4177-86CC-B147232F3BD0}" type="presParOf" srcId="{7D1F47A2-8F6C-4C7F-B3B3-2100C986DE32}" destId="{95420642-092B-41B9-94FA-E0EC36F9AF7E}" srcOrd="2" destOrd="0" presId="urn:microsoft.com/office/officeart/2018/2/layout/IconVerticalSolidList"/>
    <dgm:cxn modelId="{1E58CE55-32AF-4065-B1F7-2380412F2F02}" type="presParOf" srcId="{7D1F47A2-8F6C-4C7F-B3B3-2100C986DE32}" destId="{C95AF6F0-F4DA-48FE-85EB-61ADFB42AA13}" srcOrd="3" destOrd="0" presId="urn:microsoft.com/office/officeart/2018/2/layout/IconVerticalSolidList"/>
    <dgm:cxn modelId="{9D6ACACB-1091-40ED-952B-C2E92FA564C6}" type="presParOf" srcId="{D40A0249-41A7-44A6-A657-361E8C18FD42}" destId="{51DD96AA-8DD7-4B07-A561-5C9B41ACFA3C}" srcOrd="1" destOrd="0" presId="urn:microsoft.com/office/officeart/2018/2/layout/IconVerticalSolidList"/>
    <dgm:cxn modelId="{A0B092F8-3BF3-4C70-95B1-0A0764FD7131}" type="presParOf" srcId="{D40A0249-41A7-44A6-A657-361E8C18FD42}" destId="{38E06421-A6BB-4D10-8565-2812C2C5C6B3}" srcOrd="2" destOrd="0" presId="urn:microsoft.com/office/officeart/2018/2/layout/IconVerticalSolidList"/>
    <dgm:cxn modelId="{8C5E5818-6931-4902-AE43-414551022BCD}" type="presParOf" srcId="{38E06421-A6BB-4D10-8565-2812C2C5C6B3}" destId="{79919C57-A32A-40F6-B106-B4E0CE644E4C}" srcOrd="0" destOrd="0" presId="urn:microsoft.com/office/officeart/2018/2/layout/IconVerticalSolidList"/>
    <dgm:cxn modelId="{117B7A1C-7A05-4787-8474-79753887F4C2}" type="presParOf" srcId="{38E06421-A6BB-4D10-8565-2812C2C5C6B3}" destId="{99FDF55F-B3E9-423D-AD21-A6446C5D7455}" srcOrd="1" destOrd="0" presId="urn:microsoft.com/office/officeart/2018/2/layout/IconVerticalSolidList"/>
    <dgm:cxn modelId="{82818524-92E6-4F27-A68D-3BE1571532DC}" type="presParOf" srcId="{38E06421-A6BB-4D10-8565-2812C2C5C6B3}" destId="{E98BD5F1-E6F1-491F-A8EE-6A9AD649521E}" srcOrd="2" destOrd="0" presId="urn:microsoft.com/office/officeart/2018/2/layout/IconVerticalSolidList"/>
    <dgm:cxn modelId="{0A438607-8D9F-471A-B9F9-D903D7FA2B52}" type="presParOf" srcId="{38E06421-A6BB-4D10-8565-2812C2C5C6B3}" destId="{80F6AD63-74FB-40E4-9D40-4178AFD87F60}" srcOrd="3" destOrd="0" presId="urn:microsoft.com/office/officeart/2018/2/layout/IconVerticalSolidList"/>
    <dgm:cxn modelId="{E18EE60B-8650-4B85-8C8A-B807B9148FC8}" type="presParOf" srcId="{D40A0249-41A7-44A6-A657-361E8C18FD42}" destId="{1375F890-B8F8-4966-ABCD-B672FD4512B7}" srcOrd="3" destOrd="0" presId="urn:microsoft.com/office/officeart/2018/2/layout/IconVerticalSolidList"/>
    <dgm:cxn modelId="{F370D9F7-088E-4B78-8272-0E311B15486B}" type="presParOf" srcId="{D40A0249-41A7-44A6-A657-361E8C18FD42}" destId="{9887B295-B446-4B8E-AEA4-76754DE9DD89}" srcOrd="4" destOrd="0" presId="urn:microsoft.com/office/officeart/2018/2/layout/IconVerticalSolidList"/>
    <dgm:cxn modelId="{968D7DEE-AF0E-4BA0-9080-0C524E005C39}" type="presParOf" srcId="{9887B295-B446-4B8E-AEA4-76754DE9DD89}" destId="{436A8B1C-2D30-44BB-9150-7099503C8960}" srcOrd="0" destOrd="0" presId="urn:microsoft.com/office/officeart/2018/2/layout/IconVerticalSolidList"/>
    <dgm:cxn modelId="{CE4D3AA4-D0A5-472B-A6D2-E2D35A5DE21A}" type="presParOf" srcId="{9887B295-B446-4B8E-AEA4-76754DE9DD89}" destId="{1A8B8B62-3037-4506-89D7-28710774070B}" srcOrd="1" destOrd="0" presId="urn:microsoft.com/office/officeart/2018/2/layout/IconVerticalSolidList"/>
    <dgm:cxn modelId="{C939EEF1-F0C3-4C00-83D5-BE315DAD62D3}" type="presParOf" srcId="{9887B295-B446-4B8E-AEA4-76754DE9DD89}" destId="{2FFC6342-A780-4396-8FAC-8E7FAE77A6E2}" srcOrd="2" destOrd="0" presId="urn:microsoft.com/office/officeart/2018/2/layout/IconVerticalSolidList"/>
    <dgm:cxn modelId="{1493C073-EB9E-467F-8BBD-604D0CFE685E}" type="presParOf" srcId="{9887B295-B446-4B8E-AEA4-76754DE9DD89}" destId="{D5847293-6F0A-4807-B203-585610F4F53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E1B432F4-5FDB-4518-9272-2F3934AC6AA2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bg_colorful1" csCatId="colorful" phldr="1"/>
      <dgm:spPr/>
      <dgm:t>
        <a:bodyPr rtlCol="0"/>
        <a:lstStyle/>
        <a:p>
          <a:pPr rtl="0"/>
          <a:endParaRPr lang="en-US"/>
        </a:p>
      </dgm:t>
    </dgm:pt>
    <dgm:pt modelId="{B633A646-2062-4841-AF18-847B074C6716}">
      <dgm:prSet/>
      <dgm:spPr/>
      <dgm:t>
        <a:bodyPr rtlCol="0"/>
        <a:lstStyle/>
        <a:p>
          <a:pPr rtl="0">
            <a:lnSpc>
              <a:spcPct val="100000"/>
            </a:lnSpc>
          </a:pPr>
          <a:r>
            <a:rPr lang="es-ES" noProof="0" dirty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Activar la búsqueda de puntos de acceso.</a:t>
          </a:r>
        </a:p>
      </dgm:t>
    </dgm:pt>
    <dgm:pt modelId="{DB4A5689-BD48-4D3D-8017-D1E3C49B0DDB}" type="parTrans" cxnId="{56ADA02B-9055-4F39-B74D-2D556F11DDB6}">
      <dgm:prSet/>
      <dgm:spPr/>
      <dgm:t>
        <a:bodyPr rtlCol="0"/>
        <a:lstStyle/>
        <a:p>
          <a:pPr rtl="0"/>
          <a:endParaRPr lang="es-ES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1397C75F-5FD8-4120-9A24-A246D042942B}" type="sibTrans" cxnId="{56ADA02B-9055-4F39-B74D-2D556F11DDB6}">
      <dgm:prSet/>
      <dgm:spPr/>
      <dgm:t>
        <a:bodyPr rtlCol="0"/>
        <a:lstStyle/>
        <a:p>
          <a:pPr rtl="0"/>
          <a:endParaRPr lang="es-ES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14BC708E-A0A1-4102-88E4-E75128B4E51E}">
      <dgm:prSet/>
      <dgm:spPr/>
      <dgm:t>
        <a:bodyPr rtlCol="0"/>
        <a:lstStyle/>
        <a:p>
          <a:pPr rtl="0">
            <a:lnSpc>
              <a:spcPct val="100000"/>
            </a:lnSpc>
          </a:pPr>
          <a:r>
            <a:rPr lang="es-ES" noProof="0" dirty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Conectarse a 00101.</a:t>
          </a:r>
        </a:p>
      </dgm:t>
    </dgm:pt>
    <dgm:pt modelId="{CF221EFF-354A-47A9-A498-1F0BBF01ECB8}" type="parTrans" cxnId="{EB9839C5-F324-41C4-8950-5284E09FB71E}">
      <dgm:prSet/>
      <dgm:spPr/>
      <dgm:t>
        <a:bodyPr rtlCol="0"/>
        <a:lstStyle/>
        <a:p>
          <a:pPr rtl="0"/>
          <a:endParaRPr lang="es-ES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7519C821-85FB-4CA3-BEB5-E4BFBC529B83}" type="sibTrans" cxnId="{EB9839C5-F324-41C4-8950-5284E09FB71E}">
      <dgm:prSet/>
      <dgm:spPr/>
      <dgm:t>
        <a:bodyPr rtlCol="0"/>
        <a:lstStyle/>
        <a:p>
          <a:pPr rtl="0"/>
          <a:endParaRPr lang="es-ES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C6D21269-399B-4BA2-8621-C7B9DA1E1B8F}">
      <dgm:prSet/>
      <dgm:spPr/>
      <dgm:t>
        <a:bodyPr rtlCol="0"/>
        <a:lstStyle/>
        <a:p>
          <a:pPr rtl="0">
            <a:lnSpc>
              <a:spcPct val="100000"/>
            </a:lnSpc>
          </a:pPr>
          <a:r>
            <a:rPr lang="es-ES" noProof="0" dirty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Recibir tu número público por SMS.</a:t>
          </a:r>
        </a:p>
      </dgm:t>
    </dgm:pt>
    <dgm:pt modelId="{AA3929B3-1058-4240-AD5D-9518D4976567}" type="parTrans" cxnId="{E4AD895B-72A4-4A6B-A7F4-C77A53EC51BC}">
      <dgm:prSet/>
      <dgm:spPr/>
      <dgm:t>
        <a:bodyPr rtlCol="0"/>
        <a:lstStyle/>
        <a:p>
          <a:pPr rtl="0"/>
          <a:endParaRPr lang="es-ES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C79B0F2C-DDB4-44EB-89F7-717146B88B10}" type="sibTrans" cxnId="{E4AD895B-72A4-4A6B-A7F4-C77A53EC51BC}">
      <dgm:prSet/>
      <dgm:spPr/>
      <dgm:t>
        <a:bodyPr rtlCol="0"/>
        <a:lstStyle/>
        <a:p>
          <a:pPr rtl="0"/>
          <a:endParaRPr lang="es-ES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D40A0249-41A7-44A6-A657-361E8C18FD42}" type="pres">
      <dgm:prSet presAssocID="{E1B432F4-5FDB-4518-9272-2F3934AC6AA2}" presName="root" presStyleCnt="0">
        <dgm:presLayoutVars>
          <dgm:dir/>
          <dgm:resizeHandles val="exact"/>
        </dgm:presLayoutVars>
      </dgm:prSet>
      <dgm:spPr/>
    </dgm:pt>
    <dgm:pt modelId="{7D1F47A2-8F6C-4C7F-B3B3-2100C986DE32}" type="pres">
      <dgm:prSet presAssocID="{B633A646-2062-4841-AF18-847B074C6716}" presName="compNode" presStyleCnt="0"/>
      <dgm:spPr/>
    </dgm:pt>
    <dgm:pt modelId="{EC4D957C-BFAC-446D-9573-48333BEC34E6}" type="pres">
      <dgm:prSet presAssocID="{B633A646-2062-4841-AF18-847B074C6716}" presName="bgRect" presStyleLbl="bgShp" presStyleIdx="0" presStyleCnt="3"/>
      <dgm:spPr>
        <a:prstGeom prst="rect">
          <a:avLst/>
        </a:prstGeom>
        <a:solidFill>
          <a:schemeClr val="tx1">
            <a:alpha val="70000"/>
          </a:schemeClr>
        </a:solidFill>
      </dgm:spPr>
    </dgm:pt>
    <dgm:pt modelId="{BE6B2CCF-B717-4C6F-9115-44EF0ECE6018}" type="pres">
      <dgm:prSet presAssocID="{B633A646-2062-4841-AF18-847B074C6716}" presName="iconRect" presStyleLbl="node1" presStyleIdx="0" presStyleCnt="3" custScaleX="75132" custScaleY="7513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9000" r="-39000"/>
          </a:stretch>
        </a:blipFill>
        <a:ln>
          <a:noFill/>
        </a:ln>
      </dgm:spPr>
      <dgm:extLst/>
    </dgm:pt>
    <dgm:pt modelId="{95420642-092B-41B9-94FA-E0EC36F9AF7E}" type="pres">
      <dgm:prSet presAssocID="{B633A646-2062-4841-AF18-847B074C6716}" presName="spaceRect" presStyleCnt="0"/>
      <dgm:spPr/>
    </dgm:pt>
    <dgm:pt modelId="{C95AF6F0-F4DA-48FE-85EB-61ADFB42AA13}" type="pres">
      <dgm:prSet presAssocID="{B633A646-2062-4841-AF18-847B074C6716}" presName="parTx" presStyleLbl="revTx" presStyleIdx="0" presStyleCnt="3">
        <dgm:presLayoutVars>
          <dgm:chMax val="0"/>
          <dgm:chPref val="0"/>
        </dgm:presLayoutVars>
      </dgm:prSet>
      <dgm:spPr/>
    </dgm:pt>
    <dgm:pt modelId="{51DD96AA-8DD7-4B07-A561-5C9B41ACFA3C}" type="pres">
      <dgm:prSet presAssocID="{1397C75F-5FD8-4120-9A24-A246D042942B}" presName="sibTrans" presStyleCnt="0"/>
      <dgm:spPr/>
    </dgm:pt>
    <dgm:pt modelId="{38E06421-A6BB-4D10-8565-2812C2C5C6B3}" type="pres">
      <dgm:prSet presAssocID="{14BC708E-A0A1-4102-88E4-E75128B4E51E}" presName="compNode" presStyleCnt="0"/>
      <dgm:spPr/>
    </dgm:pt>
    <dgm:pt modelId="{79919C57-A32A-40F6-B106-B4E0CE644E4C}" type="pres">
      <dgm:prSet presAssocID="{14BC708E-A0A1-4102-88E4-E75128B4E51E}" presName="bgRect" presStyleLbl="bgShp" presStyleIdx="1" presStyleCnt="3"/>
      <dgm:spPr>
        <a:xfrm>
          <a:off x="0" y="1760029"/>
          <a:ext cx="5607050" cy="1407541"/>
        </a:xfrm>
        <a:prstGeom prst="rect">
          <a:avLst/>
        </a:prstGeom>
        <a:solidFill>
          <a:srgbClr val="000000">
            <a:alpha val="70000"/>
          </a:srgbClr>
        </a:solidFill>
        <a:ln>
          <a:noFill/>
        </a:ln>
        <a:effectLst/>
      </dgm:spPr>
    </dgm:pt>
    <dgm:pt modelId="{99FDF55F-B3E9-423D-AD21-A6446C5D7455}" type="pres">
      <dgm:prSet presAssocID="{14BC708E-A0A1-4102-88E4-E75128B4E51E}" presName="iconRect" presStyleLbl="node1" presStyleIdx="1" presStyleCnt="3" custScaleX="75132" custScaleY="7513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3000" b="-13000"/>
          </a:stretch>
        </a:blipFill>
        <a:ln>
          <a:noFill/>
        </a:ln>
      </dgm:spPr>
      <dgm:extLst/>
    </dgm:pt>
    <dgm:pt modelId="{E98BD5F1-E6F1-491F-A8EE-6A9AD649521E}" type="pres">
      <dgm:prSet presAssocID="{14BC708E-A0A1-4102-88E4-E75128B4E51E}" presName="spaceRect" presStyleCnt="0"/>
      <dgm:spPr/>
    </dgm:pt>
    <dgm:pt modelId="{80F6AD63-74FB-40E4-9D40-4178AFD87F60}" type="pres">
      <dgm:prSet presAssocID="{14BC708E-A0A1-4102-88E4-E75128B4E51E}" presName="parTx" presStyleLbl="revTx" presStyleIdx="1" presStyleCnt="3">
        <dgm:presLayoutVars>
          <dgm:chMax val="0"/>
          <dgm:chPref val="0"/>
        </dgm:presLayoutVars>
      </dgm:prSet>
      <dgm:spPr/>
    </dgm:pt>
    <dgm:pt modelId="{1375F890-B8F8-4966-ABCD-B672FD4512B7}" type="pres">
      <dgm:prSet presAssocID="{7519C821-85FB-4CA3-BEB5-E4BFBC529B83}" presName="sibTrans" presStyleCnt="0"/>
      <dgm:spPr/>
    </dgm:pt>
    <dgm:pt modelId="{9887B295-B446-4B8E-AEA4-76754DE9DD89}" type="pres">
      <dgm:prSet presAssocID="{C6D21269-399B-4BA2-8621-C7B9DA1E1B8F}" presName="compNode" presStyleCnt="0"/>
      <dgm:spPr/>
    </dgm:pt>
    <dgm:pt modelId="{436A8B1C-2D30-44BB-9150-7099503C8960}" type="pres">
      <dgm:prSet presAssocID="{C6D21269-399B-4BA2-8621-C7B9DA1E1B8F}" presName="bgRect" presStyleLbl="bgShp" presStyleIdx="2" presStyleCnt="3" custLinFactNeighborY="1899"/>
      <dgm:spPr>
        <a:xfrm>
          <a:off x="0" y="3519456"/>
          <a:ext cx="5607050" cy="1407541"/>
        </a:xfrm>
        <a:prstGeom prst="rect">
          <a:avLst/>
        </a:prstGeom>
        <a:solidFill>
          <a:srgbClr val="000000">
            <a:alpha val="70000"/>
          </a:srgbClr>
        </a:solidFill>
        <a:ln>
          <a:noFill/>
        </a:ln>
        <a:effectLst/>
      </dgm:spPr>
    </dgm:pt>
    <dgm:pt modelId="{1A8B8B62-3037-4506-89D7-28710774070B}" type="pres">
      <dgm:prSet presAssocID="{C6D21269-399B-4BA2-8621-C7B9DA1E1B8F}" presName="iconRect" presStyleLbl="node1" presStyleIdx="2" presStyleCnt="3" custScaleX="68302" custScaleY="6830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1000" r="-11000"/>
          </a:stretch>
        </a:blipFill>
        <a:ln>
          <a:noFill/>
        </a:ln>
      </dgm:spPr>
      <dgm:extLst/>
    </dgm:pt>
    <dgm:pt modelId="{2FFC6342-A780-4396-8FAC-8E7FAE77A6E2}" type="pres">
      <dgm:prSet presAssocID="{C6D21269-399B-4BA2-8621-C7B9DA1E1B8F}" presName="spaceRect" presStyleCnt="0"/>
      <dgm:spPr/>
    </dgm:pt>
    <dgm:pt modelId="{D5847293-6F0A-4807-B203-585610F4F535}" type="pres">
      <dgm:prSet presAssocID="{C6D21269-399B-4BA2-8621-C7B9DA1E1B8F}" presName="parTx" presStyleLbl="revTx" presStyleIdx="2" presStyleCnt="3" custLinFactNeighborY="1246">
        <dgm:presLayoutVars>
          <dgm:chMax val="0"/>
          <dgm:chPref val="0"/>
        </dgm:presLayoutVars>
      </dgm:prSet>
      <dgm:spPr/>
    </dgm:pt>
  </dgm:ptLst>
  <dgm:cxnLst>
    <dgm:cxn modelId="{9C176326-2BDF-4E92-BD6C-4BCBC882ACEA}" type="presOf" srcId="{E1B432F4-5FDB-4518-9272-2F3934AC6AA2}" destId="{D40A0249-41A7-44A6-A657-361E8C18FD42}" srcOrd="0" destOrd="0" presId="urn:microsoft.com/office/officeart/2018/2/layout/IconVerticalSolidList"/>
    <dgm:cxn modelId="{56ADA02B-9055-4F39-B74D-2D556F11DDB6}" srcId="{E1B432F4-5FDB-4518-9272-2F3934AC6AA2}" destId="{B633A646-2062-4841-AF18-847B074C6716}" srcOrd="0" destOrd="0" parTransId="{DB4A5689-BD48-4D3D-8017-D1E3C49B0DDB}" sibTransId="{1397C75F-5FD8-4120-9A24-A246D042942B}"/>
    <dgm:cxn modelId="{E4AD895B-72A4-4A6B-A7F4-C77A53EC51BC}" srcId="{E1B432F4-5FDB-4518-9272-2F3934AC6AA2}" destId="{C6D21269-399B-4BA2-8621-C7B9DA1E1B8F}" srcOrd="2" destOrd="0" parTransId="{AA3929B3-1058-4240-AD5D-9518D4976567}" sibTransId="{C79B0F2C-DDB4-44EB-89F7-717146B88B10}"/>
    <dgm:cxn modelId="{3E6B7CA5-EBA4-48C1-A48C-B9BCBCE8CF1E}" type="presOf" srcId="{14BC708E-A0A1-4102-88E4-E75128B4E51E}" destId="{80F6AD63-74FB-40E4-9D40-4178AFD87F60}" srcOrd="0" destOrd="0" presId="urn:microsoft.com/office/officeart/2018/2/layout/IconVerticalSolidList"/>
    <dgm:cxn modelId="{3905E0BC-71EE-4610-827E-655844CE3113}" type="presOf" srcId="{C6D21269-399B-4BA2-8621-C7B9DA1E1B8F}" destId="{D5847293-6F0A-4807-B203-585610F4F535}" srcOrd="0" destOrd="0" presId="urn:microsoft.com/office/officeart/2018/2/layout/IconVerticalSolidList"/>
    <dgm:cxn modelId="{EB9839C5-F324-41C4-8950-5284E09FB71E}" srcId="{E1B432F4-5FDB-4518-9272-2F3934AC6AA2}" destId="{14BC708E-A0A1-4102-88E4-E75128B4E51E}" srcOrd="1" destOrd="0" parTransId="{CF221EFF-354A-47A9-A498-1F0BBF01ECB8}" sibTransId="{7519C821-85FB-4CA3-BEB5-E4BFBC529B83}"/>
    <dgm:cxn modelId="{EEAA52FF-E4A1-49BD-9B1E-000F5AABCD8E}" type="presOf" srcId="{B633A646-2062-4841-AF18-847B074C6716}" destId="{C95AF6F0-F4DA-48FE-85EB-61ADFB42AA13}" srcOrd="0" destOrd="0" presId="urn:microsoft.com/office/officeart/2018/2/layout/IconVerticalSolidList"/>
    <dgm:cxn modelId="{C3FF57AE-FB3C-49DE-82B3-0A61FA5DDA91}" type="presParOf" srcId="{D40A0249-41A7-44A6-A657-361E8C18FD42}" destId="{7D1F47A2-8F6C-4C7F-B3B3-2100C986DE32}" srcOrd="0" destOrd="0" presId="urn:microsoft.com/office/officeart/2018/2/layout/IconVerticalSolidList"/>
    <dgm:cxn modelId="{39AD4461-2A0A-410E-8C25-0B475A3D2CD5}" type="presParOf" srcId="{7D1F47A2-8F6C-4C7F-B3B3-2100C986DE32}" destId="{EC4D957C-BFAC-446D-9573-48333BEC34E6}" srcOrd="0" destOrd="0" presId="urn:microsoft.com/office/officeart/2018/2/layout/IconVerticalSolidList"/>
    <dgm:cxn modelId="{F9297396-8F77-4FD5-AAFB-AB3160B70B42}" type="presParOf" srcId="{7D1F47A2-8F6C-4C7F-B3B3-2100C986DE32}" destId="{BE6B2CCF-B717-4C6F-9115-44EF0ECE6018}" srcOrd="1" destOrd="0" presId="urn:microsoft.com/office/officeart/2018/2/layout/IconVerticalSolidList"/>
    <dgm:cxn modelId="{D1AB3CE4-FE44-4177-86CC-B147232F3BD0}" type="presParOf" srcId="{7D1F47A2-8F6C-4C7F-B3B3-2100C986DE32}" destId="{95420642-092B-41B9-94FA-E0EC36F9AF7E}" srcOrd="2" destOrd="0" presId="urn:microsoft.com/office/officeart/2018/2/layout/IconVerticalSolidList"/>
    <dgm:cxn modelId="{1E58CE55-32AF-4065-B1F7-2380412F2F02}" type="presParOf" srcId="{7D1F47A2-8F6C-4C7F-B3B3-2100C986DE32}" destId="{C95AF6F0-F4DA-48FE-85EB-61ADFB42AA13}" srcOrd="3" destOrd="0" presId="urn:microsoft.com/office/officeart/2018/2/layout/IconVerticalSolidList"/>
    <dgm:cxn modelId="{9D6ACACB-1091-40ED-952B-C2E92FA564C6}" type="presParOf" srcId="{D40A0249-41A7-44A6-A657-361E8C18FD42}" destId="{51DD96AA-8DD7-4B07-A561-5C9B41ACFA3C}" srcOrd="1" destOrd="0" presId="urn:microsoft.com/office/officeart/2018/2/layout/IconVerticalSolidList"/>
    <dgm:cxn modelId="{A0B092F8-3BF3-4C70-95B1-0A0764FD7131}" type="presParOf" srcId="{D40A0249-41A7-44A6-A657-361E8C18FD42}" destId="{38E06421-A6BB-4D10-8565-2812C2C5C6B3}" srcOrd="2" destOrd="0" presId="urn:microsoft.com/office/officeart/2018/2/layout/IconVerticalSolidList"/>
    <dgm:cxn modelId="{8C5E5818-6931-4902-AE43-414551022BCD}" type="presParOf" srcId="{38E06421-A6BB-4D10-8565-2812C2C5C6B3}" destId="{79919C57-A32A-40F6-B106-B4E0CE644E4C}" srcOrd="0" destOrd="0" presId="urn:microsoft.com/office/officeart/2018/2/layout/IconVerticalSolidList"/>
    <dgm:cxn modelId="{117B7A1C-7A05-4787-8474-79753887F4C2}" type="presParOf" srcId="{38E06421-A6BB-4D10-8565-2812C2C5C6B3}" destId="{99FDF55F-B3E9-423D-AD21-A6446C5D7455}" srcOrd="1" destOrd="0" presId="urn:microsoft.com/office/officeart/2018/2/layout/IconVerticalSolidList"/>
    <dgm:cxn modelId="{82818524-92E6-4F27-A68D-3BE1571532DC}" type="presParOf" srcId="{38E06421-A6BB-4D10-8565-2812C2C5C6B3}" destId="{E98BD5F1-E6F1-491F-A8EE-6A9AD649521E}" srcOrd="2" destOrd="0" presId="urn:microsoft.com/office/officeart/2018/2/layout/IconVerticalSolidList"/>
    <dgm:cxn modelId="{0A438607-8D9F-471A-B9F9-D903D7FA2B52}" type="presParOf" srcId="{38E06421-A6BB-4D10-8565-2812C2C5C6B3}" destId="{80F6AD63-74FB-40E4-9D40-4178AFD87F60}" srcOrd="3" destOrd="0" presId="urn:microsoft.com/office/officeart/2018/2/layout/IconVerticalSolidList"/>
    <dgm:cxn modelId="{E18EE60B-8650-4B85-8C8A-B807B9148FC8}" type="presParOf" srcId="{D40A0249-41A7-44A6-A657-361E8C18FD42}" destId="{1375F890-B8F8-4966-ABCD-B672FD4512B7}" srcOrd="3" destOrd="0" presId="urn:microsoft.com/office/officeart/2018/2/layout/IconVerticalSolidList"/>
    <dgm:cxn modelId="{F370D9F7-088E-4B78-8272-0E311B15486B}" type="presParOf" srcId="{D40A0249-41A7-44A6-A657-361E8C18FD42}" destId="{9887B295-B446-4B8E-AEA4-76754DE9DD89}" srcOrd="4" destOrd="0" presId="urn:microsoft.com/office/officeart/2018/2/layout/IconVerticalSolidList"/>
    <dgm:cxn modelId="{968D7DEE-AF0E-4BA0-9080-0C524E005C39}" type="presParOf" srcId="{9887B295-B446-4B8E-AEA4-76754DE9DD89}" destId="{436A8B1C-2D30-44BB-9150-7099503C8960}" srcOrd="0" destOrd="0" presId="urn:microsoft.com/office/officeart/2018/2/layout/IconVerticalSolidList"/>
    <dgm:cxn modelId="{CE4D3AA4-D0A5-472B-A6D2-E2D35A5DE21A}" type="presParOf" srcId="{9887B295-B446-4B8E-AEA4-76754DE9DD89}" destId="{1A8B8B62-3037-4506-89D7-28710774070B}" srcOrd="1" destOrd="0" presId="urn:microsoft.com/office/officeart/2018/2/layout/IconVerticalSolidList"/>
    <dgm:cxn modelId="{C939EEF1-F0C3-4C00-83D5-BE315DAD62D3}" type="presParOf" srcId="{9887B295-B446-4B8E-AEA4-76754DE9DD89}" destId="{2FFC6342-A780-4396-8FAC-8E7FAE77A6E2}" srcOrd="2" destOrd="0" presId="urn:microsoft.com/office/officeart/2018/2/layout/IconVerticalSolidList"/>
    <dgm:cxn modelId="{1493C073-EB9E-467F-8BBD-604D0CFE685E}" type="presParOf" srcId="{9887B295-B446-4B8E-AEA4-76754DE9DD89}" destId="{D5847293-6F0A-4807-B203-585610F4F53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1B432F4-5FDB-4518-9272-2F3934AC6AA2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bg_colorful1" csCatId="colorful" phldr="1"/>
      <dgm:spPr/>
      <dgm:t>
        <a:bodyPr rtlCol="0"/>
        <a:lstStyle/>
        <a:p>
          <a:pPr rtl="0"/>
          <a:endParaRPr lang="en-US"/>
        </a:p>
      </dgm:t>
    </dgm:pt>
    <dgm:pt modelId="{B633A646-2062-4841-AF18-847B074C6716}">
      <dgm:prSet/>
      <dgm:spPr/>
      <dgm:t>
        <a:bodyPr rtlCol="0"/>
        <a:lstStyle/>
        <a:p>
          <a:pPr rtl="0">
            <a:lnSpc>
              <a:spcPct val="100000"/>
            </a:lnSpc>
          </a:pPr>
          <a:r>
            <a:rPr lang="es-ES" noProof="0" dirty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Descarga de la imagen Raspbian-</a:t>
          </a:r>
          <a:r>
            <a:rPr lang="es-ES" noProof="0" dirty="0" err="1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buster</a:t>
          </a:r>
          <a:r>
            <a:rPr lang="es-ES" noProof="0" dirty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.</a:t>
          </a:r>
        </a:p>
      </dgm:t>
    </dgm:pt>
    <dgm:pt modelId="{DB4A5689-BD48-4D3D-8017-D1E3C49B0DDB}" type="parTrans" cxnId="{56ADA02B-9055-4F39-B74D-2D556F11DDB6}">
      <dgm:prSet/>
      <dgm:spPr/>
      <dgm:t>
        <a:bodyPr rtlCol="0"/>
        <a:lstStyle/>
        <a:p>
          <a:pPr rtl="0"/>
          <a:endParaRPr lang="es-ES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1397C75F-5FD8-4120-9A24-A246D042942B}" type="sibTrans" cxnId="{56ADA02B-9055-4F39-B74D-2D556F11DDB6}">
      <dgm:prSet/>
      <dgm:spPr/>
      <dgm:t>
        <a:bodyPr rtlCol="0"/>
        <a:lstStyle/>
        <a:p>
          <a:pPr rtl="0"/>
          <a:endParaRPr lang="es-ES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14BC708E-A0A1-4102-88E4-E75128B4E51E}">
      <dgm:prSet/>
      <dgm:spPr/>
      <dgm:t>
        <a:bodyPr rtlCol="0"/>
        <a:lstStyle/>
        <a:p>
          <a:pPr rtl="0">
            <a:lnSpc>
              <a:spcPct val="100000"/>
            </a:lnSpc>
          </a:pPr>
          <a:r>
            <a:rPr lang="es-ES" noProof="0" dirty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Formatear la tarjeta SD para una partición (FAT32).</a:t>
          </a:r>
        </a:p>
      </dgm:t>
    </dgm:pt>
    <dgm:pt modelId="{CF221EFF-354A-47A9-A498-1F0BBF01ECB8}" type="parTrans" cxnId="{EB9839C5-F324-41C4-8950-5284E09FB71E}">
      <dgm:prSet/>
      <dgm:spPr/>
      <dgm:t>
        <a:bodyPr rtlCol="0"/>
        <a:lstStyle/>
        <a:p>
          <a:pPr rtl="0"/>
          <a:endParaRPr lang="es-ES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7519C821-85FB-4CA3-BEB5-E4BFBC529B83}" type="sibTrans" cxnId="{EB9839C5-F324-41C4-8950-5284E09FB71E}">
      <dgm:prSet/>
      <dgm:spPr/>
      <dgm:t>
        <a:bodyPr rtlCol="0"/>
        <a:lstStyle/>
        <a:p>
          <a:pPr rtl="0"/>
          <a:endParaRPr lang="es-ES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C6D21269-399B-4BA2-8621-C7B9DA1E1B8F}">
      <dgm:prSet/>
      <dgm:spPr/>
      <dgm:t>
        <a:bodyPr rtlCol="0"/>
        <a:lstStyle/>
        <a:p>
          <a:pPr rtl="0">
            <a:lnSpc>
              <a:spcPct val="100000"/>
            </a:lnSpc>
          </a:pPr>
          <a:r>
            <a:rPr lang="es-ES" noProof="0" dirty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Configurar el forzado de detección de monitor. (config.txt -&gt; HDMI_HOTPLUG)</a:t>
          </a:r>
        </a:p>
      </dgm:t>
    </dgm:pt>
    <dgm:pt modelId="{AA3929B3-1058-4240-AD5D-9518D4976567}" type="parTrans" cxnId="{E4AD895B-72A4-4A6B-A7F4-C77A53EC51BC}">
      <dgm:prSet/>
      <dgm:spPr/>
      <dgm:t>
        <a:bodyPr rtlCol="0"/>
        <a:lstStyle/>
        <a:p>
          <a:pPr rtl="0"/>
          <a:endParaRPr lang="es-ES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C79B0F2C-DDB4-44EB-89F7-717146B88B10}" type="sibTrans" cxnId="{E4AD895B-72A4-4A6B-A7F4-C77A53EC51BC}">
      <dgm:prSet/>
      <dgm:spPr/>
      <dgm:t>
        <a:bodyPr rtlCol="0"/>
        <a:lstStyle/>
        <a:p>
          <a:pPr rtl="0"/>
          <a:endParaRPr lang="es-ES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D40A0249-41A7-44A6-A657-361E8C18FD42}" type="pres">
      <dgm:prSet presAssocID="{E1B432F4-5FDB-4518-9272-2F3934AC6AA2}" presName="root" presStyleCnt="0">
        <dgm:presLayoutVars>
          <dgm:dir/>
          <dgm:resizeHandles val="exact"/>
        </dgm:presLayoutVars>
      </dgm:prSet>
      <dgm:spPr/>
    </dgm:pt>
    <dgm:pt modelId="{7D1F47A2-8F6C-4C7F-B3B3-2100C986DE32}" type="pres">
      <dgm:prSet presAssocID="{B633A646-2062-4841-AF18-847B074C6716}" presName="compNode" presStyleCnt="0"/>
      <dgm:spPr/>
    </dgm:pt>
    <dgm:pt modelId="{EC4D957C-BFAC-446D-9573-48333BEC34E6}" type="pres">
      <dgm:prSet presAssocID="{B633A646-2062-4841-AF18-847B074C6716}" presName="bgRect" presStyleLbl="bgShp" presStyleIdx="0" presStyleCnt="3"/>
      <dgm:spPr>
        <a:prstGeom prst="rect">
          <a:avLst/>
        </a:prstGeom>
        <a:solidFill>
          <a:schemeClr val="tx1">
            <a:alpha val="70000"/>
          </a:schemeClr>
        </a:solidFill>
      </dgm:spPr>
    </dgm:pt>
    <dgm:pt modelId="{BE6B2CCF-B717-4C6F-9115-44EF0ECE6018}" type="pres">
      <dgm:prSet presAssocID="{B633A646-2062-4841-AF18-847B074C6716}" presName="iconRect" presStyleLbl="node1" presStyleIdx="0" presStyleCnt="3" custScaleX="75132" custScaleY="7513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000" r="-6000"/>
          </a:stretch>
        </a:blipFill>
        <a:ln>
          <a:noFill/>
        </a:ln>
      </dgm:spPr>
      <dgm:extLst/>
    </dgm:pt>
    <dgm:pt modelId="{95420642-092B-41B9-94FA-E0EC36F9AF7E}" type="pres">
      <dgm:prSet presAssocID="{B633A646-2062-4841-AF18-847B074C6716}" presName="spaceRect" presStyleCnt="0"/>
      <dgm:spPr/>
    </dgm:pt>
    <dgm:pt modelId="{C95AF6F0-F4DA-48FE-85EB-61ADFB42AA13}" type="pres">
      <dgm:prSet presAssocID="{B633A646-2062-4841-AF18-847B074C6716}" presName="parTx" presStyleLbl="revTx" presStyleIdx="0" presStyleCnt="3">
        <dgm:presLayoutVars>
          <dgm:chMax val="0"/>
          <dgm:chPref val="0"/>
        </dgm:presLayoutVars>
      </dgm:prSet>
      <dgm:spPr/>
    </dgm:pt>
    <dgm:pt modelId="{51DD96AA-8DD7-4B07-A561-5C9B41ACFA3C}" type="pres">
      <dgm:prSet presAssocID="{1397C75F-5FD8-4120-9A24-A246D042942B}" presName="sibTrans" presStyleCnt="0"/>
      <dgm:spPr/>
    </dgm:pt>
    <dgm:pt modelId="{38E06421-A6BB-4D10-8565-2812C2C5C6B3}" type="pres">
      <dgm:prSet presAssocID="{14BC708E-A0A1-4102-88E4-E75128B4E51E}" presName="compNode" presStyleCnt="0"/>
      <dgm:spPr/>
    </dgm:pt>
    <dgm:pt modelId="{79919C57-A32A-40F6-B106-B4E0CE644E4C}" type="pres">
      <dgm:prSet presAssocID="{14BC708E-A0A1-4102-88E4-E75128B4E51E}" presName="bgRect" presStyleLbl="bgShp" presStyleIdx="1" presStyleCnt="3"/>
      <dgm:spPr>
        <a:xfrm>
          <a:off x="0" y="1760029"/>
          <a:ext cx="5607050" cy="1407541"/>
        </a:xfrm>
        <a:prstGeom prst="rect">
          <a:avLst/>
        </a:prstGeom>
        <a:solidFill>
          <a:srgbClr val="000000">
            <a:alpha val="70000"/>
          </a:srgbClr>
        </a:solidFill>
        <a:ln>
          <a:noFill/>
        </a:ln>
        <a:effectLst/>
      </dgm:spPr>
    </dgm:pt>
    <dgm:pt modelId="{99FDF55F-B3E9-423D-AD21-A6446C5D7455}" type="pres">
      <dgm:prSet presAssocID="{14BC708E-A0A1-4102-88E4-E75128B4E51E}" presName="iconRect" presStyleLbl="node1" presStyleIdx="1" presStyleCnt="3" custScaleX="75132" custScaleY="7513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  <a:ln>
          <a:noFill/>
        </a:ln>
      </dgm:spPr>
      <dgm:extLst/>
    </dgm:pt>
    <dgm:pt modelId="{E98BD5F1-E6F1-491F-A8EE-6A9AD649521E}" type="pres">
      <dgm:prSet presAssocID="{14BC708E-A0A1-4102-88E4-E75128B4E51E}" presName="spaceRect" presStyleCnt="0"/>
      <dgm:spPr/>
    </dgm:pt>
    <dgm:pt modelId="{80F6AD63-74FB-40E4-9D40-4178AFD87F60}" type="pres">
      <dgm:prSet presAssocID="{14BC708E-A0A1-4102-88E4-E75128B4E51E}" presName="parTx" presStyleLbl="revTx" presStyleIdx="1" presStyleCnt="3">
        <dgm:presLayoutVars>
          <dgm:chMax val="0"/>
          <dgm:chPref val="0"/>
        </dgm:presLayoutVars>
      </dgm:prSet>
      <dgm:spPr/>
    </dgm:pt>
    <dgm:pt modelId="{1375F890-B8F8-4966-ABCD-B672FD4512B7}" type="pres">
      <dgm:prSet presAssocID="{7519C821-85FB-4CA3-BEB5-E4BFBC529B83}" presName="sibTrans" presStyleCnt="0"/>
      <dgm:spPr/>
    </dgm:pt>
    <dgm:pt modelId="{9887B295-B446-4B8E-AEA4-76754DE9DD89}" type="pres">
      <dgm:prSet presAssocID="{C6D21269-399B-4BA2-8621-C7B9DA1E1B8F}" presName="compNode" presStyleCnt="0"/>
      <dgm:spPr/>
    </dgm:pt>
    <dgm:pt modelId="{436A8B1C-2D30-44BB-9150-7099503C8960}" type="pres">
      <dgm:prSet presAssocID="{C6D21269-399B-4BA2-8621-C7B9DA1E1B8F}" presName="bgRect" presStyleLbl="bgShp" presStyleIdx="2" presStyleCnt="3" custLinFactNeighborY="1899"/>
      <dgm:spPr>
        <a:xfrm>
          <a:off x="0" y="3519456"/>
          <a:ext cx="5607050" cy="1407541"/>
        </a:xfrm>
        <a:prstGeom prst="rect">
          <a:avLst/>
        </a:prstGeom>
        <a:solidFill>
          <a:srgbClr val="000000">
            <a:alpha val="70000"/>
          </a:srgbClr>
        </a:solidFill>
        <a:ln>
          <a:noFill/>
        </a:ln>
        <a:effectLst/>
      </dgm:spPr>
    </dgm:pt>
    <dgm:pt modelId="{1A8B8B62-3037-4506-89D7-28710774070B}" type="pres">
      <dgm:prSet presAssocID="{C6D21269-399B-4BA2-8621-C7B9DA1E1B8F}" presName="iconRect" presStyleLbl="node1" presStyleIdx="2" presStyleCnt="3" custScaleX="68302" custScaleY="6830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9000" r="-39000"/>
          </a:stretch>
        </a:blipFill>
        <a:ln>
          <a:noFill/>
        </a:ln>
      </dgm:spPr>
      <dgm:extLst/>
    </dgm:pt>
    <dgm:pt modelId="{2FFC6342-A780-4396-8FAC-8E7FAE77A6E2}" type="pres">
      <dgm:prSet presAssocID="{C6D21269-399B-4BA2-8621-C7B9DA1E1B8F}" presName="spaceRect" presStyleCnt="0"/>
      <dgm:spPr/>
    </dgm:pt>
    <dgm:pt modelId="{D5847293-6F0A-4807-B203-585610F4F535}" type="pres">
      <dgm:prSet presAssocID="{C6D21269-399B-4BA2-8621-C7B9DA1E1B8F}" presName="parTx" presStyleLbl="revTx" presStyleIdx="2" presStyleCnt="3" custLinFactNeighborY="1246">
        <dgm:presLayoutVars>
          <dgm:chMax val="0"/>
          <dgm:chPref val="0"/>
        </dgm:presLayoutVars>
      </dgm:prSet>
      <dgm:spPr/>
    </dgm:pt>
  </dgm:ptLst>
  <dgm:cxnLst>
    <dgm:cxn modelId="{9C176326-2BDF-4E92-BD6C-4BCBC882ACEA}" type="presOf" srcId="{E1B432F4-5FDB-4518-9272-2F3934AC6AA2}" destId="{D40A0249-41A7-44A6-A657-361E8C18FD42}" srcOrd="0" destOrd="0" presId="urn:microsoft.com/office/officeart/2018/2/layout/IconVerticalSolidList"/>
    <dgm:cxn modelId="{56ADA02B-9055-4F39-B74D-2D556F11DDB6}" srcId="{E1B432F4-5FDB-4518-9272-2F3934AC6AA2}" destId="{B633A646-2062-4841-AF18-847B074C6716}" srcOrd="0" destOrd="0" parTransId="{DB4A5689-BD48-4D3D-8017-D1E3C49B0DDB}" sibTransId="{1397C75F-5FD8-4120-9A24-A246D042942B}"/>
    <dgm:cxn modelId="{E4AD895B-72A4-4A6B-A7F4-C77A53EC51BC}" srcId="{E1B432F4-5FDB-4518-9272-2F3934AC6AA2}" destId="{C6D21269-399B-4BA2-8621-C7B9DA1E1B8F}" srcOrd="2" destOrd="0" parTransId="{AA3929B3-1058-4240-AD5D-9518D4976567}" sibTransId="{C79B0F2C-DDB4-44EB-89F7-717146B88B10}"/>
    <dgm:cxn modelId="{3E6B7CA5-EBA4-48C1-A48C-B9BCBCE8CF1E}" type="presOf" srcId="{14BC708E-A0A1-4102-88E4-E75128B4E51E}" destId="{80F6AD63-74FB-40E4-9D40-4178AFD87F60}" srcOrd="0" destOrd="0" presId="urn:microsoft.com/office/officeart/2018/2/layout/IconVerticalSolidList"/>
    <dgm:cxn modelId="{3905E0BC-71EE-4610-827E-655844CE3113}" type="presOf" srcId="{C6D21269-399B-4BA2-8621-C7B9DA1E1B8F}" destId="{D5847293-6F0A-4807-B203-585610F4F535}" srcOrd="0" destOrd="0" presId="urn:microsoft.com/office/officeart/2018/2/layout/IconVerticalSolidList"/>
    <dgm:cxn modelId="{EB9839C5-F324-41C4-8950-5284E09FB71E}" srcId="{E1B432F4-5FDB-4518-9272-2F3934AC6AA2}" destId="{14BC708E-A0A1-4102-88E4-E75128B4E51E}" srcOrd="1" destOrd="0" parTransId="{CF221EFF-354A-47A9-A498-1F0BBF01ECB8}" sibTransId="{7519C821-85FB-4CA3-BEB5-E4BFBC529B83}"/>
    <dgm:cxn modelId="{EEAA52FF-E4A1-49BD-9B1E-000F5AABCD8E}" type="presOf" srcId="{B633A646-2062-4841-AF18-847B074C6716}" destId="{C95AF6F0-F4DA-48FE-85EB-61ADFB42AA13}" srcOrd="0" destOrd="0" presId="urn:microsoft.com/office/officeart/2018/2/layout/IconVerticalSolidList"/>
    <dgm:cxn modelId="{C3FF57AE-FB3C-49DE-82B3-0A61FA5DDA91}" type="presParOf" srcId="{D40A0249-41A7-44A6-A657-361E8C18FD42}" destId="{7D1F47A2-8F6C-4C7F-B3B3-2100C986DE32}" srcOrd="0" destOrd="0" presId="urn:microsoft.com/office/officeart/2018/2/layout/IconVerticalSolidList"/>
    <dgm:cxn modelId="{39AD4461-2A0A-410E-8C25-0B475A3D2CD5}" type="presParOf" srcId="{7D1F47A2-8F6C-4C7F-B3B3-2100C986DE32}" destId="{EC4D957C-BFAC-446D-9573-48333BEC34E6}" srcOrd="0" destOrd="0" presId="urn:microsoft.com/office/officeart/2018/2/layout/IconVerticalSolidList"/>
    <dgm:cxn modelId="{F9297396-8F77-4FD5-AAFB-AB3160B70B42}" type="presParOf" srcId="{7D1F47A2-8F6C-4C7F-B3B3-2100C986DE32}" destId="{BE6B2CCF-B717-4C6F-9115-44EF0ECE6018}" srcOrd="1" destOrd="0" presId="urn:microsoft.com/office/officeart/2018/2/layout/IconVerticalSolidList"/>
    <dgm:cxn modelId="{D1AB3CE4-FE44-4177-86CC-B147232F3BD0}" type="presParOf" srcId="{7D1F47A2-8F6C-4C7F-B3B3-2100C986DE32}" destId="{95420642-092B-41B9-94FA-E0EC36F9AF7E}" srcOrd="2" destOrd="0" presId="urn:microsoft.com/office/officeart/2018/2/layout/IconVerticalSolidList"/>
    <dgm:cxn modelId="{1E58CE55-32AF-4065-B1F7-2380412F2F02}" type="presParOf" srcId="{7D1F47A2-8F6C-4C7F-B3B3-2100C986DE32}" destId="{C95AF6F0-F4DA-48FE-85EB-61ADFB42AA13}" srcOrd="3" destOrd="0" presId="urn:microsoft.com/office/officeart/2018/2/layout/IconVerticalSolidList"/>
    <dgm:cxn modelId="{9D6ACACB-1091-40ED-952B-C2E92FA564C6}" type="presParOf" srcId="{D40A0249-41A7-44A6-A657-361E8C18FD42}" destId="{51DD96AA-8DD7-4B07-A561-5C9B41ACFA3C}" srcOrd="1" destOrd="0" presId="urn:microsoft.com/office/officeart/2018/2/layout/IconVerticalSolidList"/>
    <dgm:cxn modelId="{A0B092F8-3BF3-4C70-95B1-0A0764FD7131}" type="presParOf" srcId="{D40A0249-41A7-44A6-A657-361E8C18FD42}" destId="{38E06421-A6BB-4D10-8565-2812C2C5C6B3}" srcOrd="2" destOrd="0" presId="urn:microsoft.com/office/officeart/2018/2/layout/IconVerticalSolidList"/>
    <dgm:cxn modelId="{8C5E5818-6931-4902-AE43-414551022BCD}" type="presParOf" srcId="{38E06421-A6BB-4D10-8565-2812C2C5C6B3}" destId="{79919C57-A32A-40F6-B106-B4E0CE644E4C}" srcOrd="0" destOrd="0" presId="urn:microsoft.com/office/officeart/2018/2/layout/IconVerticalSolidList"/>
    <dgm:cxn modelId="{117B7A1C-7A05-4787-8474-79753887F4C2}" type="presParOf" srcId="{38E06421-A6BB-4D10-8565-2812C2C5C6B3}" destId="{99FDF55F-B3E9-423D-AD21-A6446C5D7455}" srcOrd="1" destOrd="0" presId="urn:microsoft.com/office/officeart/2018/2/layout/IconVerticalSolidList"/>
    <dgm:cxn modelId="{82818524-92E6-4F27-A68D-3BE1571532DC}" type="presParOf" srcId="{38E06421-A6BB-4D10-8565-2812C2C5C6B3}" destId="{E98BD5F1-E6F1-491F-A8EE-6A9AD649521E}" srcOrd="2" destOrd="0" presId="urn:microsoft.com/office/officeart/2018/2/layout/IconVerticalSolidList"/>
    <dgm:cxn modelId="{0A438607-8D9F-471A-B9F9-D903D7FA2B52}" type="presParOf" srcId="{38E06421-A6BB-4D10-8565-2812C2C5C6B3}" destId="{80F6AD63-74FB-40E4-9D40-4178AFD87F60}" srcOrd="3" destOrd="0" presId="urn:microsoft.com/office/officeart/2018/2/layout/IconVerticalSolidList"/>
    <dgm:cxn modelId="{E18EE60B-8650-4B85-8C8A-B807B9148FC8}" type="presParOf" srcId="{D40A0249-41A7-44A6-A657-361E8C18FD42}" destId="{1375F890-B8F8-4966-ABCD-B672FD4512B7}" srcOrd="3" destOrd="0" presId="urn:microsoft.com/office/officeart/2018/2/layout/IconVerticalSolidList"/>
    <dgm:cxn modelId="{F370D9F7-088E-4B78-8272-0E311B15486B}" type="presParOf" srcId="{D40A0249-41A7-44A6-A657-361E8C18FD42}" destId="{9887B295-B446-4B8E-AEA4-76754DE9DD89}" srcOrd="4" destOrd="0" presId="urn:microsoft.com/office/officeart/2018/2/layout/IconVerticalSolidList"/>
    <dgm:cxn modelId="{968D7DEE-AF0E-4BA0-9080-0C524E005C39}" type="presParOf" srcId="{9887B295-B446-4B8E-AEA4-76754DE9DD89}" destId="{436A8B1C-2D30-44BB-9150-7099503C8960}" srcOrd="0" destOrd="0" presId="urn:microsoft.com/office/officeart/2018/2/layout/IconVerticalSolidList"/>
    <dgm:cxn modelId="{CE4D3AA4-D0A5-472B-A6D2-E2D35A5DE21A}" type="presParOf" srcId="{9887B295-B446-4B8E-AEA4-76754DE9DD89}" destId="{1A8B8B62-3037-4506-89D7-28710774070B}" srcOrd="1" destOrd="0" presId="urn:microsoft.com/office/officeart/2018/2/layout/IconVerticalSolidList"/>
    <dgm:cxn modelId="{C939EEF1-F0C3-4C00-83D5-BE315DAD62D3}" type="presParOf" srcId="{9887B295-B446-4B8E-AEA4-76754DE9DD89}" destId="{2FFC6342-A780-4396-8FAC-8E7FAE77A6E2}" srcOrd="2" destOrd="0" presId="urn:microsoft.com/office/officeart/2018/2/layout/IconVerticalSolidList"/>
    <dgm:cxn modelId="{1493C073-EB9E-467F-8BBD-604D0CFE685E}" type="presParOf" srcId="{9887B295-B446-4B8E-AEA4-76754DE9DD89}" destId="{D5847293-6F0A-4807-B203-585610F4F53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1B432F4-5FDB-4518-9272-2F3934AC6AA2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bg_colorful1" csCatId="colorful" phldr="1"/>
      <dgm:spPr/>
      <dgm:t>
        <a:bodyPr rtlCol="0"/>
        <a:lstStyle/>
        <a:p>
          <a:pPr rtl="0"/>
          <a:endParaRPr lang="en-US"/>
        </a:p>
      </dgm:t>
    </dgm:pt>
    <dgm:pt modelId="{B633A646-2062-4841-AF18-847B074C6716}">
      <dgm:prSet/>
      <dgm:spPr/>
      <dgm:t>
        <a:bodyPr rtlCol="0"/>
        <a:lstStyle/>
        <a:p>
          <a:pPr rtl="0">
            <a:lnSpc>
              <a:spcPct val="100000"/>
            </a:lnSpc>
          </a:pPr>
          <a:r>
            <a:rPr lang="es-ES" noProof="0" dirty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Conectar la Raspberry a internet.</a:t>
          </a:r>
        </a:p>
      </dgm:t>
    </dgm:pt>
    <dgm:pt modelId="{DB4A5689-BD48-4D3D-8017-D1E3C49B0DDB}" type="parTrans" cxnId="{56ADA02B-9055-4F39-B74D-2D556F11DDB6}">
      <dgm:prSet/>
      <dgm:spPr/>
      <dgm:t>
        <a:bodyPr rtlCol="0"/>
        <a:lstStyle/>
        <a:p>
          <a:pPr rtl="0"/>
          <a:endParaRPr lang="es-ES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1397C75F-5FD8-4120-9A24-A246D042942B}" type="sibTrans" cxnId="{56ADA02B-9055-4F39-B74D-2D556F11DDB6}">
      <dgm:prSet/>
      <dgm:spPr/>
      <dgm:t>
        <a:bodyPr rtlCol="0"/>
        <a:lstStyle/>
        <a:p>
          <a:pPr rtl="0"/>
          <a:endParaRPr lang="es-ES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14BC708E-A0A1-4102-88E4-E75128B4E51E}">
      <dgm:prSet/>
      <dgm:spPr/>
      <dgm:t>
        <a:bodyPr rtlCol="0"/>
        <a:lstStyle/>
        <a:p>
          <a:pPr rtl="0">
            <a:lnSpc>
              <a:spcPct val="100000"/>
            </a:lnSpc>
          </a:pPr>
          <a:r>
            <a:rPr lang="es-ES" noProof="0" dirty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Lanzar un SSH a la dirección privada de la Raspberry.</a:t>
          </a:r>
        </a:p>
      </dgm:t>
    </dgm:pt>
    <dgm:pt modelId="{CF221EFF-354A-47A9-A498-1F0BBF01ECB8}" type="parTrans" cxnId="{EB9839C5-F324-41C4-8950-5284E09FB71E}">
      <dgm:prSet/>
      <dgm:spPr/>
      <dgm:t>
        <a:bodyPr rtlCol="0"/>
        <a:lstStyle/>
        <a:p>
          <a:pPr rtl="0"/>
          <a:endParaRPr lang="es-ES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7519C821-85FB-4CA3-BEB5-E4BFBC529B83}" type="sibTrans" cxnId="{EB9839C5-F324-41C4-8950-5284E09FB71E}">
      <dgm:prSet/>
      <dgm:spPr/>
      <dgm:t>
        <a:bodyPr rtlCol="0"/>
        <a:lstStyle/>
        <a:p>
          <a:pPr rtl="0"/>
          <a:endParaRPr lang="es-ES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C6D21269-399B-4BA2-8621-C7B9DA1E1B8F}">
      <dgm:prSet/>
      <dgm:spPr/>
      <dgm:t>
        <a:bodyPr rtlCol="0"/>
        <a:lstStyle/>
        <a:p>
          <a:pPr rtl="0">
            <a:lnSpc>
              <a:spcPct val="100000"/>
            </a:lnSpc>
          </a:pPr>
          <a:r>
            <a:rPr lang="es-ES" noProof="0" dirty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Programar desde fuera de la Raspberry.</a:t>
          </a:r>
        </a:p>
      </dgm:t>
    </dgm:pt>
    <dgm:pt modelId="{AA3929B3-1058-4240-AD5D-9518D4976567}" type="parTrans" cxnId="{E4AD895B-72A4-4A6B-A7F4-C77A53EC51BC}">
      <dgm:prSet/>
      <dgm:spPr/>
      <dgm:t>
        <a:bodyPr rtlCol="0"/>
        <a:lstStyle/>
        <a:p>
          <a:pPr rtl="0"/>
          <a:endParaRPr lang="es-ES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C79B0F2C-DDB4-44EB-89F7-717146B88B10}" type="sibTrans" cxnId="{E4AD895B-72A4-4A6B-A7F4-C77A53EC51BC}">
      <dgm:prSet/>
      <dgm:spPr/>
      <dgm:t>
        <a:bodyPr rtlCol="0"/>
        <a:lstStyle/>
        <a:p>
          <a:pPr rtl="0"/>
          <a:endParaRPr lang="es-ES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D40A0249-41A7-44A6-A657-361E8C18FD42}" type="pres">
      <dgm:prSet presAssocID="{E1B432F4-5FDB-4518-9272-2F3934AC6AA2}" presName="root" presStyleCnt="0">
        <dgm:presLayoutVars>
          <dgm:dir/>
          <dgm:resizeHandles val="exact"/>
        </dgm:presLayoutVars>
      </dgm:prSet>
      <dgm:spPr/>
    </dgm:pt>
    <dgm:pt modelId="{7D1F47A2-8F6C-4C7F-B3B3-2100C986DE32}" type="pres">
      <dgm:prSet presAssocID="{B633A646-2062-4841-AF18-847B074C6716}" presName="compNode" presStyleCnt="0"/>
      <dgm:spPr/>
    </dgm:pt>
    <dgm:pt modelId="{EC4D957C-BFAC-446D-9573-48333BEC34E6}" type="pres">
      <dgm:prSet presAssocID="{B633A646-2062-4841-AF18-847B074C6716}" presName="bgRect" presStyleLbl="bgShp" presStyleIdx="0" presStyleCnt="3"/>
      <dgm:spPr>
        <a:prstGeom prst="rect">
          <a:avLst/>
        </a:prstGeom>
        <a:solidFill>
          <a:schemeClr val="tx1">
            <a:alpha val="70000"/>
          </a:schemeClr>
        </a:solidFill>
      </dgm:spPr>
    </dgm:pt>
    <dgm:pt modelId="{BE6B2CCF-B717-4C6F-9115-44EF0ECE6018}" type="pres">
      <dgm:prSet presAssocID="{B633A646-2062-4841-AF18-847B074C6716}" presName="iconRect" presStyleLbl="node1" presStyleIdx="0" presStyleCnt="3" custScaleX="75132" custScaleY="7513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  <dgm:extLst/>
    </dgm:pt>
    <dgm:pt modelId="{95420642-092B-41B9-94FA-E0EC36F9AF7E}" type="pres">
      <dgm:prSet presAssocID="{B633A646-2062-4841-AF18-847B074C6716}" presName="spaceRect" presStyleCnt="0"/>
      <dgm:spPr/>
    </dgm:pt>
    <dgm:pt modelId="{C95AF6F0-F4DA-48FE-85EB-61ADFB42AA13}" type="pres">
      <dgm:prSet presAssocID="{B633A646-2062-4841-AF18-847B074C6716}" presName="parTx" presStyleLbl="revTx" presStyleIdx="0" presStyleCnt="3">
        <dgm:presLayoutVars>
          <dgm:chMax val="0"/>
          <dgm:chPref val="0"/>
        </dgm:presLayoutVars>
      </dgm:prSet>
      <dgm:spPr/>
    </dgm:pt>
    <dgm:pt modelId="{51DD96AA-8DD7-4B07-A561-5C9B41ACFA3C}" type="pres">
      <dgm:prSet presAssocID="{1397C75F-5FD8-4120-9A24-A246D042942B}" presName="sibTrans" presStyleCnt="0"/>
      <dgm:spPr/>
    </dgm:pt>
    <dgm:pt modelId="{38E06421-A6BB-4D10-8565-2812C2C5C6B3}" type="pres">
      <dgm:prSet presAssocID="{14BC708E-A0A1-4102-88E4-E75128B4E51E}" presName="compNode" presStyleCnt="0"/>
      <dgm:spPr/>
    </dgm:pt>
    <dgm:pt modelId="{79919C57-A32A-40F6-B106-B4E0CE644E4C}" type="pres">
      <dgm:prSet presAssocID="{14BC708E-A0A1-4102-88E4-E75128B4E51E}" presName="bgRect" presStyleLbl="bgShp" presStyleIdx="1" presStyleCnt="3"/>
      <dgm:spPr>
        <a:xfrm>
          <a:off x="0" y="1760029"/>
          <a:ext cx="5607050" cy="1407541"/>
        </a:xfrm>
        <a:prstGeom prst="rect">
          <a:avLst/>
        </a:prstGeom>
        <a:solidFill>
          <a:srgbClr val="000000">
            <a:alpha val="70000"/>
          </a:srgbClr>
        </a:solidFill>
        <a:ln>
          <a:noFill/>
        </a:ln>
        <a:effectLst/>
      </dgm:spPr>
    </dgm:pt>
    <dgm:pt modelId="{99FDF55F-B3E9-423D-AD21-A6446C5D7455}" type="pres">
      <dgm:prSet presAssocID="{14BC708E-A0A1-4102-88E4-E75128B4E51E}" presName="iconRect" presStyleLbl="node1" presStyleIdx="1" presStyleCnt="3" custScaleX="75132" custScaleY="7513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6000" r="-46000"/>
          </a:stretch>
        </a:blipFill>
        <a:ln>
          <a:noFill/>
        </a:ln>
      </dgm:spPr>
      <dgm:extLst/>
    </dgm:pt>
    <dgm:pt modelId="{E98BD5F1-E6F1-491F-A8EE-6A9AD649521E}" type="pres">
      <dgm:prSet presAssocID="{14BC708E-A0A1-4102-88E4-E75128B4E51E}" presName="spaceRect" presStyleCnt="0"/>
      <dgm:spPr/>
    </dgm:pt>
    <dgm:pt modelId="{80F6AD63-74FB-40E4-9D40-4178AFD87F60}" type="pres">
      <dgm:prSet presAssocID="{14BC708E-A0A1-4102-88E4-E75128B4E51E}" presName="parTx" presStyleLbl="revTx" presStyleIdx="1" presStyleCnt="3">
        <dgm:presLayoutVars>
          <dgm:chMax val="0"/>
          <dgm:chPref val="0"/>
        </dgm:presLayoutVars>
      </dgm:prSet>
      <dgm:spPr/>
    </dgm:pt>
    <dgm:pt modelId="{1375F890-B8F8-4966-ABCD-B672FD4512B7}" type="pres">
      <dgm:prSet presAssocID="{7519C821-85FB-4CA3-BEB5-E4BFBC529B83}" presName="sibTrans" presStyleCnt="0"/>
      <dgm:spPr/>
    </dgm:pt>
    <dgm:pt modelId="{9887B295-B446-4B8E-AEA4-76754DE9DD89}" type="pres">
      <dgm:prSet presAssocID="{C6D21269-399B-4BA2-8621-C7B9DA1E1B8F}" presName="compNode" presStyleCnt="0"/>
      <dgm:spPr/>
    </dgm:pt>
    <dgm:pt modelId="{436A8B1C-2D30-44BB-9150-7099503C8960}" type="pres">
      <dgm:prSet presAssocID="{C6D21269-399B-4BA2-8621-C7B9DA1E1B8F}" presName="bgRect" presStyleLbl="bgShp" presStyleIdx="2" presStyleCnt="3" custLinFactNeighborY="1899"/>
      <dgm:spPr>
        <a:xfrm>
          <a:off x="0" y="3519456"/>
          <a:ext cx="5607050" cy="1407541"/>
        </a:xfrm>
        <a:prstGeom prst="rect">
          <a:avLst/>
        </a:prstGeom>
        <a:solidFill>
          <a:srgbClr val="000000">
            <a:alpha val="70000"/>
          </a:srgbClr>
        </a:solidFill>
        <a:ln>
          <a:noFill/>
        </a:ln>
        <a:effectLst/>
      </dgm:spPr>
    </dgm:pt>
    <dgm:pt modelId="{1A8B8B62-3037-4506-89D7-28710774070B}" type="pres">
      <dgm:prSet presAssocID="{C6D21269-399B-4BA2-8621-C7B9DA1E1B8F}" presName="iconRect" presStyleLbl="node1" presStyleIdx="2" presStyleCnt="3" custScaleX="68302" custScaleY="6830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>
          <a:noFill/>
        </a:ln>
      </dgm:spPr>
      <dgm:extLst/>
    </dgm:pt>
    <dgm:pt modelId="{2FFC6342-A780-4396-8FAC-8E7FAE77A6E2}" type="pres">
      <dgm:prSet presAssocID="{C6D21269-399B-4BA2-8621-C7B9DA1E1B8F}" presName="spaceRect" presStyleCnt="0"/>
      <dgm:spPr/>
    </dgm:pt>
    <dgm:pt modelId="{D5847293-6F0A-4807-B203-585610F4F535}" type="pres">
      <dgm:prSet presAssocID="{C6D21269-399B-4BA2-8621-C7B9DA1E1B8F}" presName="parTx" presStyleLbl="revTx" presStyleIdx="2" presStyleCnt="3" custLinFactNeighborY="1246">
        <dgm:presLayoutVars>
          <dgm:chMax val="0"/>
          <dgm:chPref val="0"/>
        </dgm:presLayoutVars>
      </dgm:prSet>
      <dgm:spPr/>
    </dgm:pt>
  </dgm:ptLst>
  <dgm:cxnLst>
    <dgm:cxn modelId="{9C176326-2BDF-4E92-BD6C-4BCBC882ACEA}" type="presOf" srcId="{E1B432F4-5FDB-4518-9272-2F3934AC6AA2}" destId="{D40A0249-41A7-44A6-A657-361E8C18FD42}" srcOrd="0" destOrd="0" presId="urn:microsoft.com/office/officeart/2018/2/layout/IconVerticalSolidList"/>
    <dgm:cxn modelId="{56ADA02B-9055-4F39-B74D-2D556F11DDB6}" srcId="{E1B432F4-5FDB-4518-9272-2F3934AC6AA2}" destId="{B633A646-2062-4841-AF18-847B074C6716}" srcOrd="0" destOrd="0" parTransId="{DB4A5689-BD48-4D3D-8017-D1E3C49B0DDB}" sibTransId="{1397C75F-5FD8-4120-9A24-A246D042942B}"/>
    <dgm:cxn modelId="{E4AD895B-72A4-4A6B-A7F4-C77A53EC51BC}" srcId="{E1B432F4-5FDB-4518-9272-2F3934AC6AA2}" destId="{C6D21269-399B-4BA2-8621-C7B9DA1E1B8F}" srcOrd="2" destOrd="0" parTransId="{AA3929B3-1058-4240-AD5D-9518D4976567}" sibTransId="{C79B0F2C-DDB4-44EB-89F7-717146B88B10}"/>
    <dgm:cxn modelId="{3E6B7CA5-EBA4-48C1-A48C-B9BCBCE8CF1E}" type="presOf" srcId="{14BC708E-A0A1-4102-88E4-E75128B4E51E}" destId="{80F6AD63-74FB-40E4-9D40-4178AFD87F60}" srcOrd="0" destOrd="0" presId="urn:microsoft.com/office/officeart/2018/2/layout/IconVerticalSolidList"/>
    <dgm:cxn modelId="{3905E0BC-71EE-4610-827E-655844CE3113}" type="presOf" srcId="{C6D21269-399B-4BA2-8621-C7B9DA1E1B8F}" destId="{D5847293-6F0A-4807-B203-585610F4F535}" srcOrd="0" destOrd="0" presId="urn:microsoft.com/office/officeart/2018/2/layout/IconVerticalSolidList"/>
    <dgm:cxn modelId="{EB9839C5-F324-41C4-8950-5284E09FB71E}" srcId="{E1B432F4-5FDB-4518-9272-2F3934AC6AA2}" destId="{14BC708E-A0A1-4102-88E4-E75128B4E51E}" srcOrd="1" destOrd="0" parTransId="{CF221EFF-354A-47A9-A498-1F0BBF01ECB8}" sibTransId="{7519C821-85FB-4CA3-BEB5-E4BFBC529B83}"/>
    <dgm:cxn modelId="{EEAA52FF-E4A1-49BD-9B1E-000F5AABCD8E}" type="presOf" srcId="{B633A646-2062-4841-AF18-847B074C6716}" destId="{C95AF6F0-F4DA-48FE-85EB-61ADFB42AA13}" srcOrd="0" destOrd="0" presId="urn:microsoft.com/office/officeart/2018/2/layout/IconVerticalSolidList"/>
    <dgm:cxn modelId="{C3FF57AE-FB3C-49DE-82B3-0A61FA5DDA91}" type="presParOf" srcId="{D40A0249-41A7-44A6-A657-361E8C18FD42}" destId="{7D1F47A2-8F6C-4C7F-B3B3-2100C986DE32}" srcOrd="0" destOrd="0" presId="urn:microsoft.com/office/officeart/2018/2/layout/IconVerticalSolidList"/>
    <dgm:cxn modelId="{39AD4461-2A0A-410E-8C25-0B475A3D2CD5}" type="presParOf" srcId="{7D1F47A2-8F6C-4C7F-B3B3-2100C986DE32}" destId="{EC4D957C-BFAC-446D-9573-48333BEC34E6}" srcOrd="0" destOrd="0" presId="urn:microsoft.com/office/officeart/2018/2/layout/IconVerticalSolidList"/>
    <dgm:cxn modelId="{F9297396-8F77-4FD5-AAFB-AB3160B70B42}" type="presParOf" srcId="{7D1F47A2-8F6C-4C7F-B3B3-2100C986DE32}" destId="{BE6B2CCF-B717-4C6F-9115-44EF0ECE6018}" srcOrd="1" destOrd="0" presId="urn:microsoft.com/office/officeart/2018/2/layout/IconVerticalSolidList"/>
    <dgm:cxn modelId="{D1AB3CE4-FE44-4177-86CC-B147232F3BD0}" type="presParOf" srcId="{7D1F47A2-8F6C-4C7F-B3B3-2100C986DE32}" destId="{95420642-092B-41B9-94FA-E0EC36F9AF7E}" srcOrd="2" destOrd="0" presId="urn:microsoft.com/office/officeart/2018/2/layout/IconVerticalSolidList"/>
    <dgm:cxn modelId="{1E58CE55-32AF-4065-B1F7-2380412F2F02}" type="presParOf" srcId="{7D1F47A2-8F6C-4C7F-B3B3-2100C986DE32}" destId="{C95AF6F0-F4DA-48FE-85EB-61ADFB42AA13}" srcOrd="3" destOrd="0" presId="urn:microsoft.com/office/officeart/2018/2/layout/IconVerticalSolidList"/>
    <dgm:cxn modelId="{9D6ACACB-1091-40ED-952B-C2E92FA564C6}" type="presParOf" srcId="{D40A0249-41A7-44A6-A657-361E8C18FD42}" destId="{51DD96AA-8DD7-4B07-A561-5C9B41ACFA3C}" srcOrd="1" destOrd="0" presId="urn:microsoft.com/office/officeart/2018/2/layout/IconVerticalSolidList"/>
    <dgm:cxn modelId="{A0B092F8-3BF3-4C70-95B1-0A0764FD7131}" type="presParOf" srcId="{D40A0249-41A7-44A6-A657-361E8C18FD42}" destId="{38E06421-A6BB-4D10-8565-2812C2C5C6B3}" srcOrd="2" destOrd="0" presId="urn:microsoft.com/office/officeart/2018/2/layout/IconVerticalSolidList"/>
    <dgm:cxn modelId="{8C5E5818-6931-4902-AE43-414551022BCD}" type="presParOf" srcId="{38E06421-A6BB-4D10-8565-2812C2C5C6B3}" destId="{79919C57-A32A-40F6-B106-B4E0CE644E4C}" srcOrd="0" destOrd="0" presId="urn:microsoft.com/office/officeart/2018/2/layout/IconVerticalSolidList"/>
    <dgm:cxn modelId="{117B7A1C-7A05-4787-8474-79753887F4C2}" type="presParOf" srcId="{38E06421-A6BB-4D10-8565-2812C2C5C6B3}" destId="{99FDF55F-B3E9-423D-AD21-A6446C5D7455}" srcOrd="1" destOrd="0" presId="urn:microsoft.com/office/officeart/2018/2/layout/IconVerticalSolidList"/>
    <dgm:cxn modelId="{82818524-92E6-4F27-A68D-3BE1571532DC}" type="presParOf" srcId="{38E06421-A6BB-4D10-8565-2812C2C5C6B3}" destId="{E98BD5F1-E6F1-491F-A8EE-6A9AD649521E}" srcOrd="2" destOrd="0" presId="urn:microsoft.com/office/officeart/2018/2/layout/IconVerticalSolidList"/>
    <dgm:cxn modelId="{0A438607-8D9F-471A-B9F9-D903D7FA2B52}" type="presParOf" srcId="{38E06421-A6BB-4D10-8565-2812C2C5C6B3}" destId="{80F6AD63-74FB-40E4-9D40-4178AFD87F60}" srcOrd="3" destOrd="0" presId="urn:microsoft.com/office/officeart/2018/2/layout/IconVerticalSolidList"/>
    <dgm:cxn modelId="{E18EE60B-8650-4B85-8C8A-B807B9148FC8}" type="presParOf" srcId="{D40A0249-41A7-44A6-A657-361E8C18FD42}" destId="{1375F890-B8F8-4966-ABCD-B672FD4512B7}" srcOrd="3" destOrd="0" presId="urn:microsoft.com/office/officeart/2018/2/layout/IconVerticalSolidList"/>
    <dgm:cxn modelId="{F370D9F7-088E-4B78-8272-0E311B15486B}" type="presParOf" srcId="{D40A0249-41A7-44A6-A657-361E8C18FD42}" destId="{9887B295-B446-4B8E-AEA4-76754DE9DD89}" srcOrd="4" destOrd="0" presId="urn:microsoft.com/office/officeart/2018/2/layout/IconVerticalSolidList"/>
    <dgm:cxn modelId="{968D7DEE-AF0E-4BA0-9080-0C524E005C39}" type="presParOf" srcId="{9887B295-B446-4B8E-AEA4-76754DE9DD89}" destId="{436A8B1C-2D30-44BB-9150-7099503C8960}" srcOrd="0" destOrd="0" presId="urn:microsoft.com/office/officeart/2018/2/layout/IconVerticalSolidList"/>
    <dgm:cxn modelId="{CE4D3AA4-D0A5-472B-A6D2-E2D35A5DE21A}" type="presParOf" srcId="{9887B295-B446-4B8E-AEA4-76754DE9DD89}" destId="{1A8B8B62-3037-4506-89D7-28710774070B}" srcOrd="1" destOrd="0" presId="urn:microsoft.com/office/officeart/2018/2/layout/IconVerticalSolidList"/>
    <dgm:cxn modelId="{C939EEF1-F0C3-4C00-83D5-BE315DAD62D3}" type="presParOf" srcId="{9887B295-B446-4B8E-AEA4-76754DE9DD89}" destId="{2FFC6342-A780-4396-8FAC-8E7FAE77A6E2}" srcOrd="2" destOrd="0" presId="urn:microsoft.com/office/officeart/2018/2/layout/IconVerticalSolidList"/>
    <dgm:cxn modelId="{1493C073-EB9E-467F-8BBD-604D0CFE685E}" type="presParOf" srcId="{9887B295-B446-4B8E-AEA4-76754DE9DD89}" destId="{D5847293-6F0A-4807-B203-585610F4F53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1B432F4-5FDB-4518-9272-2F3934AC6AA2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bg_colorful1" csCatId="colorful" phldr="1"/>
      <dgm:spPr/>
      <dgm:t>
        <a:bodyPr rtlCol="0"/>
        <a:lstStyle/>
        <a:p>
          <a:pPr rtl="0"/>
          <a:endParaRPr lang="en-US"/>
        </a:p>
      </dgm:t>
    </dgm:pt>
    <dgm:pt modelId="{B633A646-2062-4841-AF18-847B074C6716}">
      <dgm:prSet/>
      <dgm:spPr/>
      <dgm:t>
        <a:bodyPr rtlCol="0"/>
        <a:lstStyle/>
        <a:p>
          <a:pPr rtl="0">
            <a:lnSpc>
              <a:spcPct val="100000"/>
            </a:lnSpc>
          </a:pPr>
          <a:r>
            <a:rPr lang="es-ES" noProof="0" dirty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Comprobar que la </a:t>
          </a:r>
          <a:r>
            <a:rPr lang="es-ES" noProof="0" dirty="0" err="1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BladeRF</a:t>
          </a:r>
          <a:r>
            <a:rPr lang="es-ES" noProof="0" dirty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 está conectada. (</a:t>
          </a:r>
          <a:r>
            <a:rPr lang="es-ES" noProof="0" dirty="0" err="1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dmesg</a:t>
          </a:r>
          <a:r>
            <a:rPr lang="es-ES" noProof="0" dirty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)</a:t>
          </a:r>
        </a:p>
      </dgm:t>
    </dgm:pt>
    <dgm:pt modelId="{DB4A5689-BD48-4D3D-8017-D1E3C49B0DDB}" type="parTrans" cxnId="{56ADA02B-9055-4F39-B74D-2D556F11DDB6}">
      <dgm:prSet/>
      <dgm:spPr/>
      <dgm:t>
        <a:bodyPr rtlCol="0"/>
        <a:lstStyle/>
        <a:p>
          <a:pPr rtl="0"/>
          <a:endParaRPr lang="es-ES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1397C75F-5FD8-4120-9A24-A246D042942B}" type="sibTrans" cxnId="{56ADA02B-9055-4F39-B74D-2D556F11DDB6}">
      <dgm:prSet/>
      <dgm:spPr/>
      <dgm:t>
        <a:bodyPr rtlCol="0"/>
        <a:lstStyle/>
        <a:p>
          <a:pPr rtl="0"/>
          <a:endParaRPr lang="es-ES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14BC708E-A0A1-4102-88E4-E75128B4E51E}">
      <dgm:prSet/>
      <dgm:spPr/>
      <dgm:t>
        <a:bodyPr rtlCol="0"/>
        <a:lstStyle/>
        <a:p>
          <a:pPr rtl="0">
            <a:lnSpc>
              <a:spcPct val="100000"/>
            </a:lnSpc>
          </a:pPr>
          <a:r>
            <a:rPr lang="es-ES" noProof="0" dirty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Descargar y compilar el código fuente.</a:t>
          </a:r>
        </a:p>
      </dgm:t>
    </dgm:pt>
    <dgm:pt modelId="{CF221EFF-354A-47A9-A498-1F0BBF01ECB8}" type="parTrans" cxnId="{EB9839C5-F324-41C4-8950-5284E09FB71E}">
      <dgm:prSet/>
      <dgm:spPr/>
      <dgm:t>
        <a:bodyPr rtlCol="0"/>
        <a:lstStyle/>
        <a:p>
          <a:pPr rtl="0"/>
          <a:endParaRPr lang="es-ES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7519C821-85FB-4CA3-BEB5-E4BFBC529B83}" type="sibTrans" cxnId="{EB9839C5-F324-41C4-8950-5284E09FB71E}">
      <dgm:prSet/>
      <dgm:spPr/>
      <dgm:t>
        <a:bodyPr rtlCol="0"/>
        <a:lstStyle/>
        <a:p>
          <a:pPr rtl="0"/>
          <a:endParaRPr lang="es-ES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C6D21269-399B-4BA2-8621-C7B9DA1E1B8F}">
      <dgm:prSet/>
      <dgm:spPr/>
      <dgm:t>
        <a:bodyPr rtlCol="0"/>
        <a:lstStyle/>
        <a:p>
          <a:pPr rtl="0">
            <a:lnSpc>
              <a:spcPct val="100000"/>
            </a:lnSpc>
          </a:pPr>
          <a:r>
            <a:rPr lang="es-ES" noProof="0" dirty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Instalar el firmware de NUAND x40 </a:t>
          </a:r>
          <a:r>
            <a:rPr lang="es-ES" noProof="0" dirty="0" err="1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BladeRF</a:t>
          </a:r>
          <a:r>
            <a:rPr lang="es-ES" noProof="0" dirty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.</a:t>
          </a:r>
        </a:p>
      </dgm:t>
    </dgm:pt>
    <dgm:pt modelId="{AA3929B3-1058-4240-AD5D-9518D4976567}" type="parTrans" cxnId="{E4AD895B-72A4-4A6B-A7F4-C77A53EC51BC}">
      <dgm:prSet/>
      <dgm:spPr/>
      <dgm:t>
        <a:bodyPr rtlCol="0"/>
        <a:lstStyle/>
        <a:p>
          <a:pPr rtl="0"/>
          <a:endParaRPr lang="es-ES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C79B0F2C-DDB4-44EB-89F7-717146B88B10}" type="sibTrans" cxnId="{E4AD895B-72A4-4A6B-A7F4-C77A53EC51BC}">
      <dgm:prSet/>
      <dgm:spPr/>
      <dgm:t>
        <a:bodyPr rtlCol="0"/>
        <a:lstStyle/>
        <a:p>
          <a:pPr rtl="0"/>
          <a:endParaRPr lang="es-ES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D40A0249-41A7-44A6-A657-361E8C18FD42}" type="pres">
      <dgm:prSet presAssocID="{E1B432F4-5FDB-4518-9272-2F3934AC6AA2}" presName="root" presStyleCnt="0">
        <dgm:presLayoutVars>
          <dgm:dir/>
          <dgm:resizeHandles val="exact"/>
        </dgm:presLayoutVars>
      </dgm:prSet>
      <dgm:spPr/>
    </dgm:pt>
    <dgm:pt modelId="{7D1F47A2-8F6C-4C7F-B3B3-2100C986DE32}" type="pres">
      <dgm:prSet presAssocID="{B633A646-2062-4841-AF18-847B074C6716}" presName="compNode" presStyleCnt="0"/>
      <dgm:spPr/>
    </dgm:pt>
    <dgm:pt modelId="{EC4D957C-BFAC-446D-9573-48333BEC34E6}" type="pres">
      <dgm:prSet presAssocID="{B633A646-2062-4841-AF18-847B074C6716}" presName="bgRect" presStyleLbl="bgShp" presStyleIdx="0" presStyleCnt="3"/>
      <dgm:spPr>
        <a:prstGeom prst="rect">
          <a:avLst/>
        </a:prstGeom>
        <a:solidFill>
          <a:schemeClr val="tx1">
            <a:alpha val="70000"/>
          </a:schemeClr>
        </a:solidFill>
      </dgm:spPr>
    </dgm:pt>
    <dgm:pt modelId="{BE6B2CCF-B717-4C6F-9115-44EF0ECE6018}" type="pres">
      <dgm:prSet presAssocID="{B633A646-2062-4841-AF18-847B074C6716}" presName="iconRect" presStyleLbl="node1" presStyleIdx="0" presStyleCnt="3" custScaleX="75132" custScaleY="7513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  <a:ln>
          <a:noFill/>
        </a:ln>
      </dgm:spPr>
      <dgm:extLst/>
    </dgm:pt>
    <dgm:pt modelId="{95420642-092B-41B9-94FA-E0EC36F9AF7E}" type="pres">
      <dgm:prSet presAssocID="{B633A646-2062-4841-AF18-847B074C6716}" presName="spaceRect" presStyleCnt="0"/>
      <dgm:spPr/>
    </dgm:pt>
    <dgm:pt modelId="{C95AF6F0-F4DA-48FE-85EB-61ADFB42AA13}" type="pres">
      <dgm:prSet presAssocID="{B633A646-2062-4841-AF18-847B074C6716}" presName="parTx" presStyleLbl="revTx" presStyleIdx="0" presStyleCnt="3">
        <dgm:presLayoutVars>
          <dgm:chMax val="0"/>
          <dgm:chPref val="0"/>
        </dgm:presLayoutVars>
      </dgm:prSet>
      <dgm:spPr/>
    </dgm:pt>
    <dgm:pt modelId="{51DD96AA-8DD7-4B07-A561-5C9B41ACFA3C}" type="pres">
      <dgm:prSet presAssocID="{1397C75F-5FD8-4120-9A24-A246D042942B}" presName="sibTrans" presStyleCnt="0"/>
      <dgm:spPr/>
    </dgm:pt>
    <dgm:pt modelId="{38E06421-A6BB-4D10-8565-2812C2C5C6B3}" type="pres">
      <dgm:prSet presAssocID="{14BC708E-A0A1-4102-88E4-E75128B4E51E}" presName="compNode" presStyleCnt="0"/>
      <dgm:spPr/>
    </dgm:pt>
    <dgm:pt modelId="{79919C57-A32A-40F6-B106-B4E0CE644E4C}" type="pres">
      <dgm:prSet presAssocID="{14BC708E-A0A1-4102-88E4-E75128B4E51E}" presName="bgRect" presStyleLbl="bgShp" presStyleIdx="1" presStyleCnt="3"/>
      <dgm:spPr>
        <a:xfrm>
          <a:off x="0" y="1760029"/>
          <a:ext cx="5607050" cy="1407541"/>
        </a:xfrm>
        <a:prstGeom prst="rect">
          <a:avLst/>
        </a:prstGeom>
        <a:solidFill>
          <a:srgbClr val="000000">
            <a:alpha val="70000"/>
          </a:srgbClr>
        </a:solidFill>
        <a:ln>
          <a:noFill/>
        </a:ln>
        <a:effectLst/>
      </dgm:spPr>
    </dgm:pt>
    <dgm:pt modelId="{99FDF55F-B3E9-423D-AD21-A6446C5D7455}" type="pres">
      <dgm:prSet presAssocID="{14BC708E-A0A1-4102-88E4-E75128B4E51E}" presName="iconRect" presStyleLbl="node1" presStyleIdx="1" presStyleCnt="3" custScaleX="75132" custScaleY="7513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000" b="-3000"/>
          </a:stretch>
        </a:blipFill>
        <a:ln>
          <a:noFill/>
        </a:ln>
      </dgm:spPr>
      <dgm:extLst/>
    </dgm:pt>
    <dgm:pt modelId="{E98BD5F1-E6F1-491F-A8EE-6A9AD649521E}" type="pres">
      <dgm:prSet presAssocID="{14BC708E-A0A1-4102-88E4-E75128B4E51E}" presName="spaceRect" presStyleCnt="0"/>
      <dgm:spPr/>
    </dgm:pt>
    <dgm:pt modelId="{80F6AD63-74FB-40E4-9D40-4178AFD87F60}" type="pres">
      <dgm:prSet presAssocID="{14BC708E-A0A1-4102-88E4-E75128B4E51E}" presName="parTx" presStyleLbl="revTx" presStyleIdx="1" presStyleCnt="3">
        <dgm:presLayoutVars>
          <dgm:chMax val="0"/>
          <dgm:chPref val="0"/>
        </dgm:presLayoutVars>
      </dgm:prSet>
      <dgm:spPr/>
    </dgm:pt>
    <dgm:pt modelId="{1375F890-B8F8-4966-ABCD-B672FD4512B7}" type="pres">
      <dgm:prSet presAssocID="{7519C821-85FB-4CA3-BEB5-E4BFBC529B83}" presName="sibTrans" presStyleCnt="0"/>
      <dgm:spPr/>
    </dgm:pt>
    <dgm:pt modelId="{9887B295-B446-4B8E-AEA4-76754DE9DD89}" type="pres">
      <dgm:prSet presAssocID="{C6D21269-399B-4BA2-8621-C7B9DA1E1B8F}" presName="compNode" presStyleCnt="0"/>
      <dgm:spPr/>
    </dgm:pt>
    <dgm:pt modelId="{436A8B1C-2D30-44BB-9150-7099503C8960}" type="pres">
      <dgm:prSet presAssocID="{C6D21269-399B-4BA2-8621-C7B9DA1E1B8F}" presName="bgRect" presStyleLbl="bgShp" presStyleIdx="2" presStyleCnt="3" custLinFactNeighborY="1899"/>
      <dgm:spPr>
        <a:xfrm>
          <a:off x="0" y="3519456"/>
          <a:ext cx="5607050" cy="1407541"/>
        </a:xfrm>
        <a:prstGeom prst="rect">
          <a:avLst/>
        </a:prstGeom>
        <a:solidFill>
          <a:srgbClr val="000000">
            <a:alpha val="70000"/>
          </a:srgbClr>
        </a:solidFill>
        <a:ln>
          <a:noFill/>
        </a:ln>
        <a:effectLst/>
      </dgm:spPr>
    </dgm:pt>
    <dgm:pt modelId="{1A8B8B62-3037-4506-89D7-28710774070B}" type="pres">
      <dgm:prSet presAssocID="{C6D21269-399B-4BA2-8621-C7B9DA1E1B8F}" presName="iconRect" presStyleLbl="node1" presStyleIdx="2" presStyleCnt="3" custScaleX="68302" custScaleY="6830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  <dgm:extLst/>
    </dgm:pt>
    <dgm:pt modelId="{2FFC6342-A780-4396-8FAC-8E7FAE77A6E2}" type="pres">
      <dgm:prSet presAssocID="{C6D21269-399B-4BA2-8621-C7B9DA1E1B8F}" presName="spaceRect" presStyleCnt="0"/>
      <dgm:spPr/>
    </dgm:pt>
    <dgm:pt modelId="{D5847293-6F0A-4807-B203-585610F4F535}" type="pres">
      <dgm:prSet presAssocID="{C6D21269-399B-4BA2-8621-C7B9DA1E1B8F}" presName="parTx" presStyleLbl="revTx" presStyleIdx="2" presStyleCnt="3" custLinFactNeighborY="1246">
        <dgm:presLayoutVars>
          <dgm:chMax val="0"/>
          <dgm:chPref val="0"/>
        </dgm:presLayoutVars>
      </dgm:prSet>
      <dgm:spPr/>
    </dgm:pt>
  </dgm:ptLst>
  <dgm:cxnLst>
    <dgm:cxn modelId="{9C176326-2BDF-4E92-BD6C-4BCBC882ACEA}" type="presOf" srcId="{E1B432F4-5FDB-4518-9272-2F3934AC6AA2}" destId="{D40A0249-41A7-44A6-A657-361E8C18FD42}" srcOrd="0" destOrd="0" presId="urn:microsoft.com/office/officeart/2018/2/layout/IconVerticalSolidList"/>
    <dgm:cxn modelId="{56ADA02B-9055-4F39-B74D-2D556F11DDB6}" srcId="{E1B432F4-5FDB-4518-9272-2F3934AC6AA2}" destId="{B633A646-2062-4841-AF18-847B074C6716}" srcOrd="0" destOrd="0" parTransId="{DB4A5689-BD48-4D3D-8017-D1E3C49B0DDB}" sibTransId="{1397C75F-5FD8-4120-9A24-A246D042942B}"/>
    <dgm:cxn modelId="{E4AD895B-72A4-4A6B-A7F4-C77A53EC51BC}" srcId="{E1B432F4-5FDB-4518-9272-2F3934AC6AA2}" destId="{C6D21269-399B-4BA2-8621-C7B9DA1E1B8F}" srcOrd="2" destOrd="0" parTransId="{AA3929B3-1058-4240-AD5D-9518D4976567}" sibTransId="{C79B0F2C-DDB4-44EB-89F7-717146B88B10}"/>
    <dgm:cxn modelId="{3E6B7CA5-EBA4-48C1-A48C-B9BCBCE8CF1E}" type="presOf" srcId="{14BC708E-A0A1-4102-88E4-E75128B4E51E}" destId="{80F6AD63-74FB-40E4-9D40-4178AFD87F60}" srcOrd="0" destOrd="0" presId="urn:microsoft.com/office/officeart/2018/2/layout/IconVerticalSolidList"/>
    <dgm:cxn modelId="{3905E0BC-71EE-4610-827E-655844CE3113}" type="presOf" srcId="{C6D21269-399B-4BA2-8621-C7B9DA1E1B8F}" destId="{D5847293-6F0A-4807-B203-585610F4F535}" srcOrd="0" destOrd="0" presId="urn:microsoft.com/office/officeart/2018/2/layout/IconVerticalSolidList"/>
    <dgm:cxn modelId="{EB9839C5-F324-41C4-8950-5284E09FB71E}" srcId="{E1B432F4-5FDB-4518-9272-2F3934AC6AA2}" destId="{14BC708E-A0A1-4102-88E4-E75128B4E51E}" srcOrd="1" destOrd="0" parTransId="{CF221EFF-354A-47A9-A498-1F0BBF01ECB8}" sibTransId="{7519C821-85FB-4CA3-BEB5-E4BFBC529B83}"/>
    <dgm:cxn modelId="{EEAA52FF-E4A1-49BD-9B1E-000F5AABCD8E}" type="presOf" srcId="{B633A646-2062-4841-AF18-847B074C6716}" destId="{C95AF6F0-F4DA-48FE-85EB-61ADFB42AA13}" srcOrd="0" destOrd="0" presId="urn:microsoft.com/office/officeart/2018/2/layout/IconVerticalSolidList"/>
    <dgm:cxn modelId="{C3FF57AE-FB3C-49DE-82B3-0A61FA5DDA91}" type="presParOf" srcId="{D40A0249-41A7-44A6-A657-361E8C18FD42}" destId="{7D1F47A2-8F6C-4C7F-B3B3-2100C986DE32}" srcOrd="0" destOrd="0" presId="urn:microsoft.com/office/officeart/2018/2/layout/IconVerticalSolidList"/>
    <dgm:cxn modelId="{39AD4461-2A0A-410E-8C25-0B475A3D2CD5}" type="presParOf" srcId="{7D1F47A2-8F6C-4C7F-B3B3-2100C986DE32}" destId="{EC4D957C-BFAC-446D-9573-48333BEC34E6}" srcOrd="0" destOrd="0" presId="urn:microsoft.com/office/officeart/2018/2/layout/IconVerticalSolidList"/>
    <dgm:cxn modelId="{F9297396-8F77-4FD5-AAFB-AB3160B70B42}" type="presParOf" srcId="{7D1F47A2-8F6C-4C7F-B3B3-2100C986DE32}" destId="{BE6B2CCF-B717-4C6F-9115-44EF0ECE6018}" srcOrd="1" destOrd="0" presId="urn:microsoft.com/office/officeart/2018/2/layout/IconVerticalSolidList"/>
    <dgm:cxn modelId="{D1AB3CE4-FE44-4177-86CC-B147232F3BD0}" type="presParOf" srcId="{7D1F47A2-8F6C-4C7F-B3B3-2100C986DE32}" destId="{95420642-092B-41B9-94FA-E0EC36F9AF7E}" srcOrd="2" destOrd="0" presId="urn:microsoft.com/office/officeart/2018/2/layout/IconVerticalSolidList"/>
    <dgm:cxn modelId="{1E58CE55-32AF-4065-B1F7-2380412F2F02}" type="presParOf" srcId="{7D1F47A2-8F6C-4C7F-B3B3-2100C986DE32}" destId="{C95AF6F0-F4DA-48FE-85EB-61ADFB42AA13}" srcOrd="3" destOrd="0" presId="urn:microsoft.com/office/officeart/2018/2/layout/IconVerticalSolidList"/>
    <dgm:cxn modelId="{9D6ACACB-1091-40ED-952B-C2E92FA564C6}" type="presParOf" srcId="{D40A0249-41A7-44A6-A657-361E8C18FD42}" destId="{51DD96AA-8DD7-4B07-A561-5C9B41ACFA3C}" srcOrd="1" destOrd="0" presId="urn:microsoft.com/office/officeart/2018/2/layout/IconVerticalSolidList"/>
    <dgm:cxn modelId="{A0B092F8-3BF3-4C70-95B1-0A0764FD7131}" type="presParOf" srcId="{D40A0249-41A7-44A6-A657-361E8C18FD42}" destId="{38E06421-A6BB-4D10-8565-2812C2C5C6B3}" srcOrd="2" destOrd="0" presId="urn:microsoft.com/office/officeart/2018/2/layout/IconVerticalSolidList"/>
    <dgm:cxn modelId="{8C5E5818-6931-4902-AE43-414551022BCD}" type="presParOf" srcId="{38E06421-A6BB-4D10-8565-2812C2C5C6B3}" destId="{79919C57-A32A-40F6-B106-B4E0CE644E4C}" srcOrd="0" destOrd="0" presId="urn:microsoft.com/office/officeart/2018/2/layout/IconVerticalSolidList"/>
    <dgm:cxn modelId="{117B7A1C-7A05-4787-8474-79753887F4C2}" type="presParOf" srcId="{38E06421-A6BB-4D10-8565-2812C2C5C6B3}" destId="{99FDF55F-B3E9-423D-AD21-A6446C5D7455}" srcOrd="1" destOrd="0" presId="urn:microsoft.com/office/officeart/2018/2/layout/IconVerticalSolidList"/>
    <dgm:cxn modelId="{82818524-92E6-4F27-A68D-3BE1571532DC}" type="presParOf" srcId="{38E06421-A6BB-4D10-8565-2812C2C5C6B3}" destId="{E98BD5F1-E6F1-491F-A8EE-6A9AD649521E}" srcOrd="2" destOrd="0" presId="urn:microsoft.com/office/officeart/2018/2/layout/IconVerticalSolidList"/>
    <dgm:cxn modelId="{0A438607-8D9F-471A-B9F9-D903D7FA2B52}" type="presParOf" srcId="{38E06421-A6BB-4D10-8565-2812C2C5C6B3}" destId="{80F6AD63-74FB-40E4-9D40-4178AFD87F60}" srcOrd="3" destOrd="0" presId="urn:microsoft.com/office/officeart/2018/2/layout/IconVerticalSolidList"/>
    <dgm:cxn modelId="{E18EE60B-8650-4B85-8C8A-B807B9148FC8}" type="presParOf" srcId="{D40A0249-41A7-44A6-A657-361E8C18FD42}" destId="{1375F890-B8F8-4966-ABCD-B672FD4512B7}" srcOrd="3" destOrd="0" presId="urn:microsoft.com/office/officeart/2018/2/layout/IconVerticalSolidList"/>
    <dgm:cxn modelId="{F370D9F7-088E-4B78-8272-0E311B15486B}" type="presParOf" srcId="{D40A0249-41A7-44A6-A657-361E8C18FD42}" destId="{9887B295-B446-4B8E-AEA4-76754DE9DD89}" srcOrd="4" destOrd="0" presId="urn:microsoft.com/office/officeart/2018/2/layout/IconVerticalSolidList"/>
    <dgm:cxn modelId="{968D7DEE-AF0E-4BA0-9080-0C524E005C39}" type="presParOf" srcId="{9887B295-B446-4B8E-AEA4-76754DE9DD89}" destId="{436A8B1C-2D30-44BB-9150-7099503C8960}" srcOrd="0" destOrd="0" presId="urn:microsoft.com/office/officeart/2018/2/layout/IconVerticalSolidList"/>
    <dgm:cxn modelId="{CE4D3AA4-D0A5-472B-A6D2-E2D35A5DE21A}" type="presParOf" srcId="{9887B295-B446-4B8E-AEA4-76754DE9DD89}" destId="{1A8B8B62-3037-4506-89D7-28710774070B}" srcOrd="1" destOrd="0" presId="urn:microsoft.com/office/officeart/2018/2/layout/IconVerticalSolidList"/>
    <dgm:cxn modelId="{C939EEF1-F0C3-4C00-83D5-BE315DAD62D3}" type="presParOf" srcId="{9887B295-B446-4B8E-AEA4-76754DE9DD89}" destId="{2FFC6342-A780-4396-8FAC-8E7FAE77A6E2}" srcOrd="2" destOrd="0" presId="urn:microsoft.com/office/officeart/2018/2/layout/IconVerticalSolidList"/>
    <dgm:cxn modelId="{1493C073-EB9E-467F-8BBD-604D0CFE685E}" type="presParOf" srcId="{9887B295-B446-4B8E-AEA4-76754DE9DD89}" destId="{D5847293-6F0A-4807-B203-585610F4F53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1B432F4-5FDB-4518-9272-2F3934AC6AA2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bg_colorful1" csCatId="colorful" phldr="1"/>
      <dgm:spPr/>
      <dgm:t>
        <a:bodyPr rtlCol="0"/>
        <a:lstStyle/>
        <a:p>
          <a:pPr rtl="0"/>
          <a:endParaRPr lang="en-US"/>
        </a:p>
      </dgm:t>
    </dgm:pt>
    <dgm:pt modelId="{B633A646-2062-4841-AF18-847B074C6716}">
      <dgm:prSet/>
      <dgm:spPr/>
      <dgm:t>
        <a:bodyPr rtlCol="0"/>
        <a:lstStyle/>
        <a:p>
          <a:pPr rtl="0">
            <a:lnSpc>
              <a:spcPct val="100000"/>
            </a:lnSpc>
          </a:pPr>
          <a:r>
            <a:rPr lang="es-ES" noProof="0" dirty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Actualizar la Rasberry. (</a:t>
          </a:r>
          <a:r>
            <a:rPr lang="es-ES" noProof="0" dirty="0" err="1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apt-get</a:t>
          </a:r>
          <a:r>
            <a:rPr lang="es-ES" noProof="0" dirty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 </a:t>
          </a:r>
          <a:r>
            <a:rPr lang="es-ES" noProof="0" dirty="0" err="1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update</a:t>
          </a:r>
          <a:r>
            <a:rPr lang="es-ES" noProof="0" dirty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 &amp; </a:t>
          </a:r>
          <a:r>
            <a:rPr lang="es-ES" noProof="0" dirty="0" err="1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upgrade</a:t>
          </a:r>
          <a:r>
            <a:rPr lang="es-ES" noProof="0" dirty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)</a:t>
          </a:r>
        </a:p>
      </dgm:t>
    </dgm:pt>
    <dgm:pt modelId="{DB4A5689-BD48-4D3D-8017-D1E3C49B0DDB}" type="parTrans" cxnId="{56ADA02B-9055-4F39-B74D-2D556F11DDB6}">
      <dgm:prSet/>
      <dgm:spPr/>
      <dgm:t>
        <a:bodyPr rtlCol="0"/>
        <a:lstStyle/>
        <a:p>
          <a:pPr rtl="0"/>
          <a:endParaRPr lang="es-ES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1397C75F-5FD8-4120-9A24-A246D042942B}" type="sibTrans" cxnId="{56ADA02B-9055-4F39-B74D-2D556F11DDB6}">
      <dgm:prSet/>
      <dgm:spPr/>
      <dgm:t>
        <a:bodyPr rtlCol="0"/>
        <a:lstStyle/>
        <a:p>
          <a:pPr rtl="0"/>
          <a:endParaRPr lang="es-ES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14BC708E-A0A1-4102-88E4-E75128B4E51E}">
      <dgm:prSet/>
      <dgm:spPr/>
      <dgm:t>
        <a:bodyPr rtlCol="0"/>
        <a:lstStyle/>
        <a:p>
          <a:pPr rtl="0">
            <a:lnSpc>
              <a:spcPct val="100000"/>
            </a:lnSpc>
          </a:pPr>
          <a:r>
            <a:rPr lang="es-ES" noProof="0" dirty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Instalar: apache2, </a:t>
          </a:r>
          <a:r>
            <a:rPr lang="es-ES" noProof="0" dirty="0" err="1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php</a:t>
          </a:r>
          <a:r>
            <a:rPr lang="es-ES" noProof="0" dirty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, telnet, </a:t>
          </a:r>
          <a:r>
            <a:rPr lang="es-ES" noProof="0" dirty="0" err="1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git</a:t>
          </a:r>
          <a:r>
            <a:rPr lang="es-ES" noProof="0" dirty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, libgsm1, </a:t>
          </a:r>
          <a:r>
            <a:rPr lang="es-ES" noProof="0" dirty="0" err="1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cmake</a:t>
          </a:r>
          <a:r>
            <a:rPr lang="es-ES" noProof="0" dirty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, </a:t>
          </a:r>
          <a:r>
            <a:rPr lang="es-ES" noProof="0" dirty="0" err="1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automake</a:t>
          </a:r>
          <a:r>
            <a:rPr lang="es-ES" noProof="0" dirty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, libusb-1.0-1. </a:t>
          </a:r>
        </a:p>
      </dgm:t>
    </dgm:pt>
    <dgm:pt modelId="{CF221EFF-354A-47A9-A498-1F0BBF01ECB8}" type="parTrans" cxnId="{EB9839C5-F324-41C4-8950-5284E09FB71E}">
      <dgm:prSet/>
      <dgm:spPr/>
      <dgm:t>
        <a:bodyPr rtlCol="0"/>
        <a:lstStyle/>
        <a:p>
          <a:pPr rtl="0"/>
          <a:endParaRPr lang="es-ES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7519C821-85FB-4CA3-BEB5-E4BFBC529B83}" type="sibTrans" cxnId="{EB9839C5-F324-41C4-8950-5284E09FB71E}">
      <dgm:prSet/>
      <dgm:spPr/>
      <dgm:t>
        <a:bodyPr rtlCol="0"/>
        <a:lstStyle/>
        <a:p>
          <a:pPr rtl="0"/>
          <a:endParaRPr lang="es-ES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C6D21269-399B-4BA2-8621-C7B9DA1E1B8F}">
      <dgm:prSet/>
      <dgm:spPr/>
      <dgm:t>
        <a:bodyPr rtlCol="0"/>
        <a:lstStyle/>
        <a:p>
          <a:pPr rtl="0">
            <a:lnSpc>
              <a:spcPct val="100000"/>
            </a:lnSpc>
          </a:pPr>
          <a:r>
            <a:rPr lang="es-ES" noProof="0" dirty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Instalar </a:t>
          </a:r>
          <a:r>
            <a:rPr lang="es-ES" noProof="0" dirty="0" err="1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dev</a:t>
          </a:r>
          <a:r>
            <a:rPr lang="es-ES" noProof="0" dirty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 y </a:t>
          </a:r>
          <a:r>
            <a:rPr lang="es-ES" noProof="0" dirty="0" err="1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dbg</a:t>
          </a:r>
          <a:r>
            <a:rPr lang="es-ES" noProof="0" dirty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 en caso de que haga falta.</a:t>
          </a:r>
        </a:p>
      </dgm:t>
    </dgm:pt>
    <dgm:pt modelId="{AA3929B3-1058-4240-AD5D-9518D4976567}" type="parTrans" cxnId="{E4AD895B-72A4-4A6B-A7F4-C77A53EC51BC}">
      <dgm:prSet/>
      <dgm:spPr/>
      <dgm:t>
        <a:bodyPr rtlCol="0"/>
        <a:lstStyle/>
        <a:p>
          <a:pPr rtl="0"/>
          <a:endParaRPr lang="es-ES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C79B0F2C-DDB4-44EB-89F7-717146B88B10}" type="sibTrans" cxnId="{E4AD895B-72A4-4A6B-A7F4-C77A53EC51BC}">
      <dgm:prSet/>
      <dgm:spPr/>
      <dgm:t>
        <a:bodyPr rtlCol="0"/>
        <a:lstStyle/>
        <a:p>
          <a:pPr rtl="0"/>
          <a:endParaRPr lang="es-ES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D40A0249-41A7-44A6-A657-361E8C18FD42}" type="pres">
      <dgm:prSet presAssocID="{E1B432F4-5FDB-4518-9272-2F3934AC6AA2}" presName="root" presStyleCnt="0">
        <dgm:presLayoutVars>
          <dgm:dir/>
          <dgm:resizeHandles val="exact"/>
        </dgm:presLayoutVars>
      </dgm:prSet>
      <dgm:spPr/>
    </dgm:pt>
    <dgm:pt modelId="{7D1F47A2-8F6C-4C7F-B3B3-2100C986DE32}" type="pres">
      <dgm:prSet presAssocID="{B633A646-2062-4841-AF18-847B074C6716}" presName="compNode" presStyleCnt="0"/>
      <dgm:spPr/>
    </dgm:pt>
    <dgm:pt modelId="{EC4D957C-BFAC-446D-9573-48333BEC34E6}" type="pres">
      <dgm:prSet presAssocID="{B633A646-2062-4841-AF18-847B074C6716}" presName="bgRect" presStyleLbl="bgShp" presStyleIdx="0" presStyleCnt="3"/>
      <dgm:spPr>
        <a:prstGeom prst="rect">
          <a:avLst/>
        </a:prstGeom>
        <a:solidFill>
          <a:schemeClr val="tx1">
            <a:alpha val="70000"/>
          </a:schemeClr>
        </a:solidFill>
      </dgm:spPr>
    </dgm:pt>
    <dgm:pt modelId="{BE6B2CCF-B717-4C6F-9115-44EF0ECE6018}" type="pres">
      <dgm:prSet presAssocID="{B633A646-2062-4841-AF18-847B074C6716}" presName="iconRect" presStyleLbl="node1" presStyleIdx="0" presStyleCnt="3" custScaleX="75132" custScaleY="7513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  <a:ln>
          <a:noFill/>
        </a:ln>
      </dgm:spPr>
      <dgm:extLst/>
    </dgm:pt>
    <dgm:pt modelId="{95420642-092B-41B9-94FA-E0EC36F9AF7E}" type="pres">
      <dgm:prSet presAssocID="{B633A646-2062-4841-AF18-847B074C6716}" presName="spaceRect" presStyleCnt="0"/>
      <dgm:spPr/>
    </dgm:pt>
    <dgm:pt modelId="{C95AF6F0-F4DA-48FE-85EB-61ADFB42AA13}" type="pres">
      <dgm:prSet presAssocID="{B633A646-2062-4841-AF18-847B074C6716}" presName="parTx" presStyleLbl="revTx" presStyleIdx="0" presStyleCnt="3">
        <dgm:presLayoutVars>
          <dgm:chMax val="0"/>
          <dgm:chPref val="0"/>
        </dgm:presLayoutVars>
      </dgm:prSet>
      <dgm:spPr/>
    </dgm:pt>
    <dgm:pt modelId="{51DD96AA-8DD7-4B07-A561-5C9B41ACFA3C}" type="pres">
      <dgm:prSet presAssocID="{1397C75F-5FD8-4120-9A24-A246D042942B}" presName="sibTrans" presStyleCnt="0"/>
      <dgm:spPr/>
    </dgm:pt>
    <dgm:pt modelId="{38E06421-A6BB-4D10-8565-2812C2C5C6B3}" type="pres">
      <dgm:prSet presAssocID="{14BC708E-A0A1-4102-88E4-E75128B4E51E}" presName="compNode" presStyleCnt="0"/>
      <dgm:spPr/>
    </dgm:pt>
    <dgm:pt modelId="{79919C57-A32A-40F6-B106-B4E0CE644E4C}" type="pres">
      <dgm:prSet presAssocID="{14BC708E-A0A1-4102-88E4-E75128B4E51E}" presName="bgRect" presStyleLbl="bgShp" presStyleIdx="1" presStyleCnt="3"/>
      <dgm:spPr>
        <a:xfrm>
          <a:off x="0" y="1760029"/>
          <a:ext cx="5607050" cy="1407541"/>
        </a:xfrm>
        <a:prstGeom prst="rect">
          <a:avLst/>
        </a:prstGeom>
        <a:solidFill>
          <a:srgbClr val="000000">
            <a:alpha val="70000"/>
          </a:srgbClr>
        </a:solidFill>
        <a:ln>
          <a:noFill/>
        </a:ln>
        <a:effectLst/>
      </dgm:spPr>
    </dgm:pt>
    <dgm:pt modelId="{99FDF55F-B3E9-423D-AD21-A6446C5D7455}" type="pres">
      <dgm:prSet presAssocID="{14BC708E-A0A1-4102-88E4-E75128B4E51E}" presName="iconRect" presStyleLbl="node1" presStyleIdx="1" presStyleCnt="3" custScaleX="75132" custScaleY="7513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  <dgm:extLst/>
    </dgm:pt>
    <dgm:pt modelId="{E98BD5F1-E6F1-491F-A8EE-6A9AD649521E}" type="pres">
      <dgm:prSet presAssocID="{14BC708E-A0A1-4102-88E4-E75128B4E51E}" presName="spaceRect" presStyleCnt="0"/>
      <dgm:spPr/>
    </dgm:pt>
    <dgm:pt modelId="{80F6AD63-74FB-40E4-9D40-4178AFD87F60}" type="pres">
      <dgm:prSet presAssocID="{14BC708E-A0A1-4102-88E4-E75128B4E51E}" presName="parTx" presStyleLbl="revTx" presStyleIdx="1" presStyleCnt="3">
        <dgm:presLayoutVars>
          <dgm:chMax val="0"/>
          <dgm:chPref val="0"/>
        </dgm:presLayoutVars>
      </dgm:prSet>
      <dgm:spPr/>
    </dgm:pt>
    <dgm:pt modelId="{1375F890-B8F8-4966-ABCD-B672FD4512B7}" type="pres">
      <dgm:prSet presAssocID="{7519C821-85FB-4CA3-BEB5-E4BFBC529B83}" presName="sibTrans" presStyleCnt="0"/>
      <dgm:spPr/>
    </dgm:pt>
    <dgm:pt modelId="{9887B295-B446-4B8E-AEA4-76754DE9DD89}" type="pres">
      <dgm:prSet presAssocID="{C6D21269-399B-4BA2-8621-C7B9DA1E1B8F}" presName="compNode" presStyleCnt="0"/>
      <dgm:spPr/>
    </dgm:pt>
    <dgm:pt modelId="{436A8B1C-2D30-44BB-9150-7099503C8960}" type="pres">
      <dgm:prSet presAssocID="{C6D21269-399B-4BA2-8621-C7B9DA1E1B8F}" presName="bgRect" presStyleLbl="bgShp" presStyleIdx="2" presStyleCnt="3" custLinFactNeighborY="1899"/>
      <dgm:spPr>
        <a:xfrm>
          <a:off x="0" y="3519456"/>
          <a:ext cx="5607050" cy="1407541"/>
        </a:xfrm>
        <a:prstGeom prst="rect">
          <a:avLst/>
        </a:prstGeom>
        <a:solidFill>
          <a:srgbClr val="000000">
            <a:alpha val="70000"/>
          </a:srgbClr>
        </a:solidFill>
        <a:ln>
          <a:noFill/>
        </a:ln>
        <a:effectLst/>
      </dgm:spPr>
    </dgm:pt>
    <dgm:pt modelId="{1A8B8B62-3037-4506-89D7-28710774070B}" type="pres">
      <dgm:prSet presAssocID="{C6D21269-399B-4BA2-8621-C7B9DA1E1B8F}" presName="iconRect" presStyleLbl="node1" presStyleIdx="2" presStyleCnt="3" custScaleX="68302" custScaleY="68302" custLinFactNeighborY="0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  <a:ln>
          <a:noFill/>
        </a:ln>
      </dgm:spPr>
      <dgm:extLst/>
    </dgm:pt>
    <dgm:pt modelId="{2FFC6342-A780-4396-8FAC-8E7FAE77A6E2}" type="pres">
      <dgm:prSet presAssocID="{C6D21269-399B-4BA2-8621-C7B9DA1E1B8F}" presName="spaceRect" presStyleCnt="0"/>
      <dgm:spPr/>
    </dgm:pt>
    <dgm:pt modelId="{D5847293-6F0A-4807-B203-585610F4F535}" type="pres">
      <dgm:prSet presAssocID="{C6D21269-399B-4BA2-8621-C7B9DA1E1B8F}" presName="parTx" presStyleLbl="revTx" presStyleIdx="2" presStyleCnt="3" custLinFactNeighborY="1246">
        <dgm:presLayoutVars>
          <dgm:chMax val="0"/>
          <dgm:chPref val="0"/>
        </dgm:presLayoutVars>
      </dgm:prSet>
      <dgm:spPr/>
    </dgm:pt>
  </dgm:ptLst>
  <dgm:cxnLst>
    <dgm:cxn modelId="{9C176326-2BDF-4E92-BD6C-4BCBC882ACEA}" type="presOf" srcId="{E1B432F4-5FDB-4518-9272-2F3934AC6AA2}" destId="{D40A0249-41A7-44A6-A657-361E8C18FD42}" srcOrd="0" destOrd="0" presId="urn:microsoft.com/office/officeart/2018/2/layout/IconVerticalSolidList"/>
    <dgm:cxn modelId="{56ADA02B-9055-4F39-B74D-2D556F11DDB6}" srcId="{E1B432F4-5FDB-4518-9272-2F3934AC6AA2}" destId="{B633A646-2062-4841-AF18-847B074C6716}" srcOrd="0" destOrd="0" parTransId="{DB4A5689-BD48-4D3D-8017-D1E3C49B0DDB}" sibTransId="{1397C75F-5FD8-4120-9A24-A246D042942B}"/>
    <dgm:cxn modelId="{E4AD895B-72A4-4A6B-A7F4-C77A53EC51BC}" srcId="{E1B432F4-5FDB-4518-9272-2F3934AC6AA2}" destId="{C6D21269-399B-4BA2-8621-C7B9DA1E1B8F}" srcOrd="2" destOrd="0" parTransId="{AA3929B3-1058-4240-AD5D-9518D4976567}" sibTransId="{C79B0F2C-DDB4-44EB-89F7-717146B88B10}"/>
    <dgm:cxn modelId="{3E6B7CA5-EBA4-48C1-A48C-B9BCBCE8CF1E}" type="presOf" srcId="{14BC708E-A0A1-4102-88E4-E75128B4E51E}" destId="{80F6AD63-74FB-40E4-9D40-4178AFD87F60}" srcOrd="0" destOrd="0" presId="urn:microsoft.com/office/officeart/2018/2/layout/IconVerticalSolidList"/>
    <dgm:cxn modelId="{3905E0BC-71EE-4610-827E-655844CE3113}" type="presOf" srcId="{C6D21269-399B-4BA2-8621-C7B9DA1E1B8F}" destId="{D5847293-6F0A-4807-B203-585610F4F535}" srcOrd="0" destOrd="0" presId="urn:microsoft.com/office/officeart/2018/2/layout/IconVerticalSolidList"/>
    <dgm:cxn modelId="{EB9839C5-F324-41C4-8950-5284E09FB71E}" srcId="{E1B432F4-5FDB-4518-9272-2F3934AC6AA2}" destId="{14BC708E-A0A1-4102-88E4-E75128B4E51E}" srcOrd="1" destOrd="0" parTransId="{CF221EFF-354A-47A9-A498-1F0BBF01ECB8}" sibTransId="{7519C821-85FB-4CA3-BEB5-E4BFBC529B83}"/>
    <dgm:cxn modelId="{EEAA52FF-E4A1-49BD-9B1E-000F5AABCD8E}" type="presOf" srcId="{B633A646-2062-4841-AF18-847B074C6716}" destId="{C95AF6F0-F4DA-48FE-85EB-61ADFB42AA13}" srcOrd="0" destOrd="0" presId="urn:microsoft.com/office/officeart/2018/2/layout/IconVerticalSolidList"/>
    <dgm:cxn modelId="{C3FF57AE-FB3C-49DE-82B3-0A61FA5DDA91}" type="presParOf" srcId="{D40A0249-41A7-44A6-A657-361E8C18FD42}" destId="{7D1F47A2-8F6C-4C7F-B3B3-2100C986DE32}" srcOrd="0" destOrd="0" presId="urn:microsoft.com/office/officeart/2018/2/layout/IconVerticalSolidList"/>
    <dgm:cxn modelId="{39AD4461-2A0A-410E-8C25-0B475A3D2CD5}" type="presParOf" srcId="{7D1F47A2-8F6C-4C7F-B3B3-2100C986DE32}" destId="{EC4D957C-BFAC-446D-9573-48333BEC34E6}" srcOrd="0" destOrd="0" presId="urn:microsoft.com/office/officeart/2018/2/layout/IconVerticalSolidList"/>
    <dgm:cxn modelId="{F9297396-8F77-4FD5-AAFB-AB3160B70B42}" type="presParOf" srcId="{7D1F47A2-8F6C-4C7F-B3B3-2100C986DE32}" destId="{BE6B2CCF-B717-4C6F-9115-44EF0ECE6018}" srcOrd="1" destOrd="0" presId="urn:microsoft.com/office/officeart/2018/2/layout/IconVerticalSolidList"/>
    <dgm:cxn modelId="{D1AB3CE4-FE44-4177-86CC-B147232F3BD0}" type="presParOf" srcId="{7D1F47A2-8F6C-4C7F-B3B3-2100C986DE32}" destId="{95420642-092B-41B9-94FA-E0EC36F9AF7E}" srcOrd="2" destOrd="0" presId="urn:microsoft.com/office/officeart/2018/2/layout/IconVerticalSolidList"/>
    <dgm:cxn modelId="{1E58CE55-32AF-4065-B1F7-2380412F2F02}" type="presParOf" srcId="{7D1F47A2-8F6C-4C7F-B3B3-2100C986DE32}" destId="{C95AF6F0-F4DA-48FE-85EB-61ADFB42AA13}" srcOrd="3" destOrd="0" presId="urn:microsoft.com/office/officeart/2018/2/layout/IconVerticalSolidList"/>
    <dgm:cxn modelId="{9D6ACACB-1091-40ED-952B-C2E92FA564C6}" type="presParOf" srcId="{D40A0249-41A7-44A6-A657-361E8C18FD42}" destId="{51DD96AA-8DD7-4B07-A561-5C9B41ACFA3C}" srcOrd="1" destOrd="0" presId="urn:microsoft.com/office/officeart/2018/2/layout/IconVerticalSolidList"/>
    <dgm:cxn modelId="{A0B092F8-3BF3-4C70-95B1-0A0764FD7131}" type="presParOf" srcId="{D40A0249-41A7-44A6-A657-361E8C18FD42}" destId="{38E06421-A6BB-4D10-8565-2812C2C5C6B3}" srcOrd="2" destOrd="0" presId="urn:microsoft.com/office/officeart/2018/2/layout/IconVerticalSolidList"/>
    <dgm:cxn modelId="{8C5E5818-6931-4902-AE43-414551022BCD}" type="presParOf" srcId="{38E06421-A6BB-4D10-8565-2812C2C5C6B3}" destId="{79919C57-A32A-40F6-B106-B4E0CE644E4C}" srcOrd="0" destOrd="0" presId="urn:microsoft.com/office/officeart/2018/2/layout/IconVerticalSolidList"/>
    <dgm:cxn modelId="{117B7A1C-7A05-4787-8474-79753887F4C2}" type="presParOf" srcId="{38E06421-A6BB-4D10-8565-2812C2C5C6B3}" destId="{99FDF55F-B3E9-423D-AD21-A6446C5D7455}" srcOrd="1" destOrd="0" presId="urn:microsoft.com/office/officeart/2018/2/layout/IconVerticalSolidList"/>
    <dgm:cxn modelId="{82818524-92E6-4F27-A68D-3BE1571532DC}" type="presParOf" srcId="{38E06421-A6BB-4D10-8565-2812C2C5C6B3}" destId="{E98BD5F1-E6F1-491F-A8EE-6A9AD649521E}" srcOrd="2" destOrd="0" presId="urn:microsoft.com/office/officeart/2018/2/layout/IconVerticalSolidList"/>
    <dgm:cxn modelId="{0A438607-8D9F-471A-B9F9-D903D7FA2B52}" type="presParOf" srcId="{38E06421-A6BB-4D10-8565-2812C2C5C6B3}" destId="{80F6AD63-74FB-40E4-9D40-4178AFD87F60}" srcOrd="3" destOrd="0" presId="urn:microsoft.com/office/officeart/2018/2/layout/IconVerticalSolidList"/>
    <dgm:cxn modelId="{E18EE60B-8650-4B85-8C8A-B807B9148FC8}" type="presParOf" srcId="{D40A0249-41A7-44A6-A657-361E8C18FD42}" destId="{1375F890-B8F8-4966-ABCD-B672FD4512B7}" srcOrd="3" destOrd="0" presId="urn:microsoft.com/office/officeart/2018/2/layout/IconVerticalSolidList"/>
    <dgm:cxn modelId="{F370D9F7-088E-4B78-8272-0E311B15486B}" type="presParOf" srcId="{D40A0249-41A7-44A6-A657-361E8C18FD42}" destId="{9887B295-B446-4B8E-AEA4-76754DE9DD89}" srcOrd="4" destOrd="0" presId="urn:microsoft.com/office/officeart/2018/2/layout/IconVerticalSolidList"/>
    <dgm:cxn modelId="{968D7DEE-AF0E-4BA0-9080-0C524E005C39}" type="presParOf" srcId="{9887B295-B446-4B8E-AEA4-76754DE9DD89}" destId="{436A8B1C-2D30-44BB-9150-7099503C8960}" srcOrd="0" destOrd="0" presId="urn:microsoft.com/office/officeart/2018/2/layout/IconVerticalSolidList"/>
    <dgm:cxn modelId="{CE4D3AA4-D0A5-472B-A6D2-E2D35A5DE21A}" type="presParOf" srcId="{9887B295-B446-4B8E-AEA4-76754DE9DD89}" destId="{1A8B8B62-3037-4506-89D7-28710774070B}" srcOrd="1" destOrd="0" presId="urn:microsoft.com/office/officeart/2018/2/layout/IconVerticalSolidList"/>
    <dgm:cxn modelId="{C939EEF1-F0C3-4C00-83D5-BE315DAD62D3}" type="presParOf" srcId="{9887B295-B446-4B8E-AEA4-76754DE9DD89}" destId="{2FFC6342-A780-4396-8FAC-8E7FAE77A6E2}" srcOrd="2" destOrd="0" presId="urn:microsoft.com/office/officeart/2018/2/layout/IconVerticalSolidList"/>
    <dgm:cxn modelId="{1493C073-EB9E-467F-8BBD-604D0CFE685E}" type="presParOf" srcId="{9887B295-B446-4B8E-AEA4-76754DE9DD89}" destId="{D5847293-6F0A-4807-B203-585610F4F53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1B432F4-5FDB-4518-9272-2F3934AC6AA2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bg_colorful1" csCatId="colorful" phldr="1"/>
      <dgm:spPr/>
      <dgm:t>
        <a:bodyPr rtlCol="0"/>
        <a:lstStyle/>
        <a:p>
          <a:pPr rtl="0"/>
          <a:endParaRPr lang="en-US"/>
        </a:p>
      </dgm:t>
    </dgm:pt>
    <dgm:pt modelId="{B633A646-2062-4841-AF18-847B074C6716}">
      <dgm:prSet/>
      <dgm:spPr/>
      <dgm:t>
        <a:bodyPr rtlCol="0"/>
        <a:lstStyle/>
        <a:p>
          <a:pPr rtl="0">
            <a:lnSpc>
              <a:spcPct val="100000"/>
            </a:lnSpc>
          </a:pPr>
          <a:r>
            <a:rPr lang="es-ES" noProof="0" dirty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Descargar y compilar </a:t>
          </a:r>
          <a:r>
            <a:rPr lang="es-ES" noProof="0" dirty="0" err="1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YateBTS</a:t>
          </a:r>
          <a:r>
            <a:rPr lang="es-ES" noProof="0" dirty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.</a:t>
          </a:r>
        </a:p>
      </dgm:t>
    </dgm:pt>
    <dgm:pt modelId="{DB4A5689-BD48-4D3D-8017-D1E3C49B0DDB}" type="parTrans" cxnId="{56ADA02B-9055-4F39-B74D-2D556F11DDB6}">
      <dgm:prSet/>
      <dgm:spPr/>
      <dgm:t>
        <a:bodyPr rtlCol="0"/>
        <a:lstStyle/>
        <a:p>
          <a:pPr rtl="0"/>
          <a:endParaRPr lang="es-ES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1397C75F-5FD8-4120-9A24-A246D042942B}" type="sibTrans" cxnId="{56ADA02B-9055-4F39-B74D-2D556F11DDB6}">
      <dgm:prSet/>
      <dgm:spPr/>
      <dgm:t>
        <a:bodyPr rtlCol="0"/>
        <a:lstStyle/>
        <a:p>
          <a:pPr rtl="0"/>
          <a:endParaRPr lang="es-ES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14BC708E-A0A1-4102-88E4-E75128B4E51E}">
      <dgm:prSet/>
      <dgm:spPr/>
      <dgm:t>
        <a:bodyPr rtlCol="0"/>
        <a:lstStyle/>
        <a:p>
          <a:pPr rtl="0">
            <a:lnSpc>
              <a:spcPct val="100000"/>
            </a:lnSpc>
          </a:pPr>
          <a:r>
            <a:rPr lang="es-ES" noProof="0" dirty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Corregir los errores de incompatibilidad de C++.</a:t>
          </a:r>
        </a:p>
      </dgm:t>
    </dgm:pt>
    <dgm:pt modelId="{CF221EFF-354A-47A9-A498-1F0BBF01ECB8}" type="parTrans" cxnId="{EB9839C5-F324-41C4-8950-5284E09FB71E}">
      <dgm:prSet/>
      <dgm:spPr/>
      <dgm:t>
        <a:bodyPr rtlCol="0"/>
        <a:lstStyle/>
        <a:p>
          <a:pPr rtl="0"/>
          <a:endParaRPr lang="es-ES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7519C821-85FB-4CA3-BEB5-E4BFBC529B83}" type="sibTrans" cxnId="{EB9839C5-F324-41C4-8950-5284E09FB71E}">
      <dgm:prSet/>
      <dgm:spPr/>
      <dgm:t>
        <a:bodyPr rtlCol="0"/>
        <a:lstStyle/>
        <a:p>
          <a:pPr rtl="0"/>
          <a:endParaRPr lang="es-ES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C6D21269-399B-4BA2-8621-C7B9DA1E1B8F}">
      <dgm:prSet/>
      <dgm:spPr/>
      <dgm:t>
        <a:bodyPr rtlCol="0"/>
        <a:lstStyle/>
        <a:p>
          <a:pPr rtl="0">
            <a:lnSpc>
              <a:spcPct val="100000"/>
            </a:lnSpc>
          </a:pPr>
          <a:r>
            <a:rPr lang="es-ES" noProof="0" dirty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Iniciar la interfaz WEB del servidor apache NIB.</a:t>
          </a:r>
        </a:p>
      </dgm:t>
    </dgm:pt>
    <dgm:pt modelId="{AA3929B3-1058-4240-AD5D-9518D4976567}" type="parTrans" cxnId="{E4AD895B-72A4-4A6B-A7F4-C77A53EC51BC}">
      <dgm:prSet/>
      <dgm:spPr/>
      <dgm:t>
        <a:bodyPr rtlCol="0"/>
        <a:lstStyle/>
        <a:p>
          <a:pPr rtl="0"/>
          <a:endParaRPr lang="es-ES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C79B0F2C-DDB4-44EB-89F7-717146B88B10}" type="sibTrans" cxnId="{E4AD895B-72A4-4A6B-A7F4-C77A53EC51BC}">
      <dgm:prSet/>
      <dgm:spPr/>
      <dgm:t>
        <a:bodyPr rtlCol="0"/>
        <a:lstStyle/>
        <a:p>
          <a:pPr rtl="0"/>
          <a:endParaRPr lang="es-ES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D40A0249-41A7-44A6-A657-361E8C18FD42}" type="pres">
      <dgm:prSet presAssocID="{E1B432F4-5FDB-4518-9272-2F3934AC6AA2}" presName="root" presStyleCnt="0">
        <dgm:presLayoutVars>
          <dgm:dir/>
          <dgm:resizeHandles val="exact"/>
        </dgm:presLayoutVars>
      </dgm:prSet>
      <dgm:spPr/>
    </dgm:pt>
    <dgm:pt modelId="{7D1F47A2-8F6C-4C7F-B3B3-2100C986DE32}" type="pres">
      <dgm:prSet presAssocID="{B633A646-2062-4841-AF18-847B074C6716}" presName="compNode" presStyleCnt="0"/>
      <dgm:spPr/>
    </dgm:pt>
    <dgm:pt modelId="{EC4D957C-BFAC-446D-9573-48333BEC34E6}" type="pres">
      <dgm:prSet presAssocID="{B633A646-2062-4841-AF18-847B074C6716}" presName="bgRect" presStyleLbl="bgShp" presStyleIdx="0" presStyleCnt="3"/>
      <dgm:spPr>
        <a:prstGeom prst="rect">
          <a:avLst/>
        </a:prstGeom>
        <a:solidFill>
          <a:schemeClr val="tx1">
            <a:alpha val="70000"/>
          </a:schemeClr>
        </a:solidFill>
      </dgm:spPr>
    </dgm:pt>
    <dgm:pt modelId="{BE6B2CCF-B717-4C6F-9115-44EF0ECE6018}" type="pres">
      <dgm:prSet presAssocID="{B633A646-2062-4841-AF18-847B074C6716}" presName="iconRect" presStyleLbl="node1" presStyleIdx="0" presStyleCnt="3" custScaleX="75132" custScaleY="7513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000" b="-3000"/>
          </a:stretch>
        </a:blipFill>
        <a:ln>
          <a:noFill/>
        </a:ln>
      </dgm:spPr>
      <dgm:extLst/>
    </dgm:pt>
    <dgm:pt modelId="{95420642-092B-41B9-94FA-E0EC36F9AF7E}" type="pres">
      <dgm:prSet presAssocID="{B633A646-2062-4841-AF18-847B074C6716}" presName="spaceRect" presStyleCnt="0"/>
      <dgm:spPr/>
    </dgm:pt>
    <dgm:pt modelId="{C95AF6F0-F4DA-48FE-85EB-61ADFB42AA13}" type="pres">
      <dgm:prSet presAssocID="{B633A646-2062-4841-AF18-847B074C6716}" presName="parTx" presStyleLbl="revTx" presStyleIdx="0" presStyleCnt="3">
        <dgm:presLayoutVars>
          <dgm:chMax val="0"/>
          <dgm:chPref val="0"/>
        </dgm:presLayoutVars>
      </dgm:prSet>
      <dgm:spPr/>
    </dgm:pt>
    <dgm:pt modelId="{51DD96AA-8DD7-4B07-A561-5C9B41ACFA3C}" type="pres">
      <dgm:prSet presAssocID="{1397C75F-5FD8-4120-9A24-A246D042942B}" presName="sibTrans" presStyleCnt="0"/>
      <dgm:spPr/>
    </dgm:pt>
    <dgm:pt modelId="{38E06421-A6BB-4D10-8565-2812C2C5C6B3}" type="pres">
      <dgm:prSet presAssocID="{14BC708E-A0A1-4102-88E4-E75128B4E51E}" presName="compNode" presStyleCnt="0"/>
      <dgm:spPr/>
    </dgm:pt>
    <dgm:pt modelId="{79919C57-A32A-40F6-B106-B4E0CE644E4C}" type="pres">
      <dgm:prSet presAssocID="{14BC708E-A0A1-4102-88E4-E75128B4E51E}" presName="bgRect" presStyleLbl="bgShp" presStyleIdx="1" presStyleCnt="3"/>
      <dgm:spPr>
        <a:xfrm>
          <a:off x="0" y="1760029"/>
          <a:ext cx="5607050" cy="1407541"/>
        </a:xfrm>
        <a:prstGeom prst="rect">
          <a:avLst/>
        </a:prstGeom>
        <a:solidFill>
          <a:srgbClr val="000000">
            <a:alpha val="70000"/>
          </a:srgbClr>
        </a:solidFill>
        <a:ln>
          <a:noFill/>
        </a:ln>
        <a:effectLst/>
      </dgm:spPr>
    </dgm:pt>
    <dgm:pt modelId="{99FDF55F-B3E9-423D-AD21-A6446C5D7455}" type="pres">
      <dgm:prSet presAssocID="{14BC708E-A0A1-4102-88E4-E75128B4E51E}" presName="iconRect" presStyleLbl="node1" presStyleIdx="1" presStyleCnt="3" custScaleX="75132" custScaleY="7513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>
          <a:noFill/>
        </a:ln>
      </dgm:spPr>
      <dgm:extLst/>
    </dgm:pt>
    <dgm:pt modelId="{E98BD5F1-E6F1-491F-A8EE-6A9AD649521E}" type="pres">
      <dgm:prSet presAssocID="{14BC708E-A0A1-4102-88E4-E75128B4E51E}" presName="spaceRect" presStyleCnt="0"/>
      <dgm:spPr/>
    </dgm:pt>
    <dgm:pt modelId="{80F6AD63-74FB-40E4-9D40-4178AFD87F60}" type="pres">
      <dgm:prSet presAssocID="{14BC708E-A0A1-4102-88E4-E75128B4E51E}" presName="parTx" presStyleLbl="revTx" presStyleIdx="1" presStyleCnt="3">
        <dgm:presLayoutVars>
          <dgm:chMax val="0"/>
          <dgm:chPref val="0"/>
        </dgm:presLayoutVars>
      </dgm:prSet>
      <dgm:spPr/>
    </dgm:pt>
    <dgm:pt modelId="{1375F890-B8F8-4966-ABCD-B672FD4512B7}" type="pres">
      <dgm:prSet presAssocID="{7519C821-85FB-4CA3-BEB5-E4BFBC529B83}" presName="sibTrans" presStyleCnt="0"/>
      <dgm:spPr/>
    </dgm:pt>
    <dgm:pt modelId="{9887B295-B446-4B8E-AEA4-76754DE9DD89}" type="pres">
      <dgm:prSet presAssocID="{C6D21269-399B-4BA2-8621-C7B9DA1E1B8F}" presName="compNode" presStyleCnt="0"/>
      <dgm:spPr/>
    </dgm:pt>
    <dgm:pt modelId="{436A8B1C-2D30-44BB-9150-7099503C8960}" type="pres">
      <dgm:prSet presAssocID="{C6D21269-399B-4BA2-8621-C7B9DA1E1B8F}" presName="bgRect" presStyleLbl="bgShp" presStyleIdx="2" presStyleCnt="3" custLinFactNeighborY="1899"/>
      <dgm:spPr>
        <a:xfrm>
          <a:off x="0" y="3519456"/>
          <a:ext cx="5607050" cy="1407541"/>
        </a:xfrm>
        <a:prstGeom prst="rect">
          <a:avLst/>
        </a:prstGeom>
        <a:solidFill>
          <a:srgbClr val="000000">
            <a:alpha val="70000"/>
          </a:srgbClr>
        </a:solidFill>
        <a:ln>
          <a:noFill/>
        </a:ln>
        <a:effectLst/>
      </dgm:spPr>
    </dgm:pt>
    <dgm:pt modelId="{1A8B8B62-3037-4506-89D7-28710774070B}" type="pres">
      <dgm:prSet presAssocID="{C6D21269-399B-4BA2-8621-C7B9DA1E1B8F}" presName="iconRect" presStyleLbl="node1" presStyleIdx="2" presStyleCnt="3" custScaleX="68302" custScaleY="6830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  <dgm:extLst/>
    </dgm:pt>
    <dgm:pt modelId="{2FFC6342-A780-4396-8FAC-8E7FAE77A6E2}" type="pres">
      <dgm:prSet presAssocID="{C6D21269-399B-4BA2-8621-C7B9DA1E1B8F}" presName="spaceRect" presStyleCnt="0"/>
      <dgm:spPr/>
    </dgm:pt>
    <dgm:pt modelId="{D5847293-6F0A-4807-B203-585610F4F535}" type="pres">
      <dgm:prSet presAssocID="{C6D21269-399B-4BA2-8621-C7B9DA1E1B8F}" presName="parTx" presStyleLbl="revTx" presStyleIdx="2" presStyleCnt="3" custLinFactNeighborY="1246">
        <dgm:presLayoutVars>
          <dgm:chMax val="0"/>
          <dgm:chPref val="0"/>
        </dgm:presLayoutVars>
      </dgm:prSet>
      <dgm:spPr/>
    </dgm:pt>
  </dgm:ptLst>
  <dgm:cxnLst>
    <dgm:cxn modelId="{9C176326-2BDF-4E92-BD6C-4BCBC882ACEA}" type="presOf" srcId="{E1B432F4-5FDB-4518-9272-2F3934AC6AA2}" destId="{D40A0249-41A7-44A6-A657-361E8C18FD42}" srcOrd="0" destOrd="0" presId="urn:microsoft.com/office/officeart/2018/2/layout/IconVerticalSolidList"/>
    <dgm:cxn modelId="{56ADA02B-9055-4F39-B74D-2D556F11DDB6}" srcId="{E1B432F4-5FDB-4518-9272-2F3934AC6AA2}" destId="{B633A646-2062-4841-AF18-847B074C6716}" srcOrd="0" destOrd="0" parTransId="{DB4A5689-BD48-4D3D-8017-D1E3C49B0DDB}" sibTransId="{1397C75F-5FD8-4120-9A24-A246D042942B}"/>
    <dgm:cxn modelId="{E4AD895B-72A4-4A6B-A7F4-C77A53EC51BC}" srcId="{E1B432F4-5FDB-4518-9272-2F3934AC6AA2}" destId="{C6D21269-399B-4BA2-8621-C7B9DA1E1B8F}" srcOrd="2" destOrd="0" parTransId="{AA3929B3-1058-4240-AD5D-9518D4976567}" sibTransId="{C79B0F2C-DDB4-44EB-89F7-717146B88B10}"/>
    <dgm:cxn modelId="{3E6B7CA5-EBA4-48C1-A48C-B9BCBCE8CF1E}" type="presOf" srcId="{14BC708E-A0A1-4102-88E4-E75128B4E51E}" destId="{80F6AD63-74FB-40E4-9D40-4178AFD87F60}" srcOrd="0" destOrd="0" presId="urn:microsoft.com/office/officeart/2018/2/layout/IconVerticalSolidList"/>
    <dgm:cxn modelId="{3905E0BC-71EE-4610-827E-655844CE3113}" type="presOf" srcId="{C6D21269-399B-4BA2-8621-C7B9DA1E1B8F}" destId="{D5847293-6F0A-4807-B203-585610F4F535}" srcOrd="0" destOrd="0" presId="urn:microsoft.com/office/officeart/2018/2/layout/IconVerticalSolidList"/>
    <dgm:cxn modelId="{EB9839C5-F324-41C4-8950-5284E09FB71E}" srcId="{E1B432F4-5FDB-4518-9272-2F3934AC6AA2}" destId="{14BC708E-A0A1-4102-88E4-E75128B4E51E}" srcOrd="1" destOrd="0" parTransId="{CF221EFF-354A-47A9-A498-1F0BBF01ECB8}" sibTransId="{7519C821-85FB-4CA3-BEB5-E4BFBC529B83}"/>
    <dgm:cxn modelId="{EEAA52FF-E4A1-49BD-9B1E-000F5AABCD8E}" type="presOf" srcId="{B633A646-2062-4841-AF18-847B074C6716}" destId="{C95AF6F0-F4DA-48FE-85EB-61ADFB42AA13}" srcOrd="0" destOrd="0" presId="urn:microsoft.com/office/officeart/2018/2/layout/IconVerticalSolidList"/>
    <dgm:cxn modelId="{C3FF57AE-FB3C-49DE-82B3-0A61FA5DDA91}" type="presParOf" srcId="{D40A0249-41A7-44A6-A657-361E8C18FD42}" destId="{7D1F47A2-8F6C-4C7F-B3B3-2100C986DE32}" srcOrd="0" destOrd="0" presId="urn:microsoft.com/office/officeart/2018/2/layout/IconVerticalSolidList"/>
    <dgm:cxn modelId="{39AD4461-2A0A-410E-8C25-0B475A3D2CD5}" type="presParOf" srcId="{7D1F47A2-8F6C-4C7F-B3B3-2100C986DE32}" destId="{EC4D957C-BFAC-446D-9573-48333BEC34E6}" srcOrd="0" destOrd="0" presId="urn:microsoft.com/office/officeart/2018/2/layout/IconVerticalSolidList"/>
    <dgm:cxn modelId="{F9297396-8F77-4FD5-AAFB-AB3160B70B42}" type="presParOf" srcId="{7D1F47A2-8F6C-4C7F-B3B3-2100C986DE32}" destId="{BE6B2CCF-B717-4C6F-9115-44EF0ECE6018}" srcOrd="1" destOrd="0" presId="urn:microsoft.com/office/officeart/2018/2/layout/IconVerticalSolidList"/>
    <dgm:cxn modelId="{D1AB3CE4-FE44-4177-86CC-B147232F3BD0}" type="presParOf" srcId="{7D1F47A2-8F6C-4C7F-B3B3-2100C986DE32}" destId="{95420642-092B-41B9-94FA-E0EC36F9AF7E}" srcOrd="2" destOrd="0" presId="urn:microsoft.com/office/officeart/2018/2/layout/IconVerticalSolidList"/>
    <dgm:cxn modelId="{1E58CE55-32AF-4065-B1F7-2380412F2F02}" type="presParOf" srcId="{7D1F47A2-8F6C-4C7F-B3B3-2100C986DE32}" destId="{C95AF6F0-F4DA-48FE-85EB-61ADFB42AA13}" srcOrd="3" destOrd="0" presId="urn:microsoft.com/office/officeart/2018/2/layout/IconVerticalSolidList"/>
    <dgm:cxn modelId="{9D6ACACB-1091-40ED-952B-C2E92FA564C6}" type="presParOf" srcId="{D40A0249-41A7-44A6-A657-361E8C18FD42}" destId="{51DD96AA-8DD7-4B07-A561-5C9B41ACFA3C}" srcOrd="1" destOrd="0" presId="urn:microsoft.com/office/officeart/2018/2/layout/IconVerticalSolidList"/>
    <dgm:cxn modelId="{A0B092F8-3BF3-4C70-95B1-0A0764FD7131}" type="presParOf" srcId="{D40A0249-41A7-44A6-A657-361E8C18FD42}" destId="{38E06421-A6BB-4D10-8565-2812C2C5C6B3}" srcOrd="2" destOrd="0" presId="urn:microsoft.com/office/officeart/2018/2/layout/IconVerticalSolidList"/>
    <dgm:cxn modelId="{8C5E5818-6931-4902-AE43-414551022BCD}" type="presParOf" srcId="{38E06421-A6BB-4D10-8565-2812C2C5C6B3}" destId="{79919C57-A32A-40F6-B106-B4E0CE644E4C}" srcOrd="0" destOrd="0" presId="urn:microsoft.com/office/officeart/2018/2/layout/IconVerticalSolidList"/>
    <dgm:cxn modelId="{117B7A1C-7A05-4787-8474-79753887F4C2}" type="presParOf" srcId="{38E06421-A6BB-4D10-8565-2812C2C5C6B3}" destId="{99FDF55F-B3E9-423D-AD21-A6446C5D7455}" srcOrd="1" destOrd="0" presId="urn:microsoft.com/office/officeart/2018/2/layout/IconVerticalSolidList"/>
    <dgm:cxn modelId="{82818524-92E6-4F27-A68D-3BE1571532DC}" type="presParOf" srcId="{38E06421-A6BB-4D10-8565-2812C2C5C6B3}" destId="{E98BD5F1-E6F1-491F-A8EE-6A9AD649521E}" srcOrd="2" destOrd="0" presId="urn:microsoft.com/office/officeart/2018/2/layout/IconVerticalSolidList"/>
    <dgm:cxn modelId="{0A438607-8D9F-471A-B9F9-D903D7FA2B52}" type="presParOf" srcId="{38E06421-A6BB-4D10-8565-2812C2C5C6B3}" destId="{80F6AD63-74FB-40E4-9D40-4178AFD87F60}" srcOrd="3" destOrd="0" presId="urn:microsoft.com/office/officeart/2018/2/layout/IconVerticalSolidList"/>
    <dgm:cxn modelId="{E18EE60B-8650-4B85-8C8A-B807B9148FC8}" type="presParOf" srcId="{D40A0249-41A7-44A6-A657-361E8C18FD42}" destId="{1375F890-B8F8-4966-ABCD-B672FD4512B7}" srcOrd="3" destOrd="0" presId="urn:microsoft.com/office/officeart/2018/2/layout/IconVerticalSolidList"/>
    <dgm:cxn modelId="{F370D9F7-088E-4B78-8272-0E311B15486B}" type="presParOf" srcId="{D40A0249-41A7-44A6-A657-361E8C18FD42}" destId="{9887B295-B446-4B8E-AEA4-76754DE9DD89}" srcOrd="4" destOrd="0" presId="urn:microsoft.com/office/officeart/2018/2/layout/IconVerticalSolidList"/>
    <dgm:cxn modelId="{968D7DEE-AF0E-4BA0-9080-0C524E005C39}" type="presParOf" srcId="{9887B295-B446-4B8E-AEA4-76754DE9DD89}" destId="{436A8B1C-2D30-44BB-9150-7099503C8960}" srcOrd="0" destOrd="0" presId="urn:microsoft.com/office/officeart/2018/2/layout/IconVerticalSolidList"/>
    <dgm:cxn modelId="{CE4D3AA4-D0A5-472B-A6D2-E2D35A5DE21A}" type="presParOf" srcId="{9887B295-B446-4B8E-AEA4-76754DE9DD89}" destId="{1A8B8B62-3037-4506-89D7-28710774070B}" srcOrd="1" destOrd="0" presId="urn:microsoft.com/office/officeart/2018/2/layout/IconVerticalSolidList"/>
    <dgm:cxn modelId="{C939EEF1-F0C3-4C00-83D5-BE315DAD62D3}" type="presParOf" srcId="{9887B295-B446-4B8E-AEA4-76754DE9DD89}" destId="{2FFC6342-A780-4396-8FAC-8E7FAE77A6E2}" srcOrd="2" destOrd="0" presId="urn:microsoft.com/office/officeart/2018/2/layout/IconVerticalSolidList"/>
    <dgm:cxn modelId="{1493C073-EB9E-467F-8BBD-604D0CFE685E}" type="presParOf" srcId="{9887B295-B446-4B8E-AEA4-76754DE9DD89}" destId="{D5847293-6F0A-4807-B203-585610F4F53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E1B432F4-5FDB-4518-9272-2F3934AC6AA2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bg_colorful1" csCatId="colorful" phldr="1"/>
      <dgm:spPr/>
      <dgm:t>
        <a:bodyPr rtlCol="0"/>
        <a:lstStyle/>
        <a:p>
          <a:pPr rtl="0"/>
          <a:endParaRPr lang="en-US"/>
        </a:p>
      </dgm:t>
    </dgm:pt>
    <dgm:pt modelId="{B633A646-2062-4841-AF18-847B074C6716}">
      <dgm:prSet/>
      <dgm:spPr/>
      <dgm:t>
        <a:bodyPr rtlCol="0"/>
        <a:lstStyle/>
        <a:p>
          <a:pPr rtl="0">
            <a:lnSpc>
              <a:spcPct val="100000"/>
            </a:lnSpc>
          </a:pPr>
          <a:r>
            <a:rPr lang="es-ES" noProof="0" dirty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Entrar a 192.168.0.10/</a:t>
          </a:r>
          <a:r>
            <a:rPr lang="es-ES" noProof="0" dirty="0" err="1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nib</a:t>
          </a:r>
          <a:r>
            <a:rPr lang="es-ES" noProof="0" dirty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 desde un navegador.</a:t>
          </a:r>
        </a:p>
      </dgm:t>
    </dgm:pt>
    <dgm:pt modelId="{DB4A5689-BD48-4D3D-8017-D1E3C49B0DDB}" type="parTrans" cxnId="{56ADA02B-9055-4F39-B74D-2D556F11DDB6}">
      <dgm:prSet/>
      <dgm:spPr/>
      <dgm:t>
        <a:bodyPr rtlCol="0"/>
        <a:lstStyle/>
        <a:p>
          <a:pPr rtl="0"/>
          <a:endParaRPr lang="es-ES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1397C75F-5FD8-4120-9A24-A246D042942B}" type="sibTrans" cxnId="{56ADA02B-9055-4F39-B74D-2D556F11DDB6}">
      <dgm:prSet/>
      <dgm:spPr/>
      <dgm:t>
        <a:bodyPr rtlCol="0"/>
        <a:lstStyle/>
        <a:p>
          <a:pPr rtl="0"/>
          <a:endParaRPr lang="es-ES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14BC708E-A0A1-4102-88E4-E75128B4E51E}">
      <dgm:prSet/>
      <dgm:spPr/>
      <dgm:t>
        <a:bodyPr rtlCol="0"/>
        <a:lstStyle/>
        <a:p>
          <a:pPr rtl="0">
            <a:lnSpc>
              <a:spcPct val="100000"/>
            </a:lnSpc>
          </a:pPr>
          <a:r>
            <a:rPr lang="es-ES" noProof="0" dirty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Configurar la </a:t>
          </a:r>
          <a:r>
            <a:rPr lang="es-ES" noProof="0" dirty="0" err="1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operabilidad</a:t>
          </a:r>
          <a:r>
            <a:rPr lang="es-ES" noProof="0" dirty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 (Banda de 900, c0 = 75, atenuaciones= 35 dB, MCC = 001, MNC = 01)</a:t>
          </a:r>
        </a:p>
      </dgm:t>
    </dgm:pt>
    <dgm:pt modelId="{CF221EFF-354A-47A9-A498-1F0BBF01ECB8}" type="parTrans" cxnId="{EB9839C5-F324-41C4-8950-5284E09FB71E}">
      <dgm:prSet/>
      <dgm:spPr/>
      <dgm:t>
        <a:bodyPr rtlCol="0"/>
        <a:lstStyle/>
        <a:p>
          <a:pPr rtl="0"/>
          <a:endParaRPr lang="es-ES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7519C821-85FB-4CA3-BEB5-E4BFBC529B83}" type="sibTrans" cxnId="{EB9839C5-F324-41C4-8950-5284E09FB71E}">
      <dgm:prSet/>
      <dgm:spPr/>
      <dgm:t>
        <a:bodyPr rtlCol="0"/>
        <a:lstStyle/>
        <a:p>
          <a:pPr rtl="0"/>
          <a:endParaRPr lang="es-ES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C6D21269-399B-4BA2-8621-C7B9DA1E1B8F}">
      <dgm:prSet/>
      <dgm:spPr/>
      <dgm:t>
        <a:bodyPr rtlCol="0"/>
        <a:lstStyle/>
        <a:p>
          <a:pPr rtl="0">
            <a:lnSpc>
              <a:spcPct val="100000"/>
            </a:lnSpc>
          </a:pPr>
          <a:r>
            <a:rPr lang="es-ES" noProof="0" dirty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Permitir cualquier suscripción (añadir ‘.*’ al </a:t>
          </a:r>
          <a:r>
            <a:rPr lang="es-ES" noProof="0" dirty="0" err="1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path</a:t>
          </a:r>
          <a:r>
            <a:rPr lang="es-ES" noProof="0" dirty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).</a:t>
          </a:r>
        </a:p>
      </dgm:t>
    </dgm:pt>
    <dgm:pt modelId="{AA3929B3-1058-4240-AD5D-9518D4976567}" type="parTrans" cxnId="{E4AD895B-72A4-4A6B-A7F4-C77A53EC51BC}">
      <dgm:prSet/>
      <dgm:spPr/>
      <dgm:t>
        <a:bodyPr rtlCol="0"/>
        <a:lstStyle/>
        <a:p>
          <a:pPr rtl="0"/>
          <a:endParaRPr lang="es-ES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C79B0F2C-DDB4-44EB-89F7-717146B88B10}" type="sibTrans" cxnId="{E4AD895B-72A4-4A6B-A7F4-C77A53EC51BC}">
      <dgm:prSet/>
      <dgm:spPr/>
      <dgm:t>
        <a:bodyPr rtlCol="0"/>
        <a:lstStyle/>
        <a:p>
          <a:pPr rtl="0"/>
          <a:endParaRPr lang="es-ES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D40A0249-41A7-44A6-A657-361E8C18FD42}" type="pres">
      <dgm:prSet presAssocID="{E1B432F4-5FDB-4518-9272-2F3934AC6AA2}" presName="root" presStyleCnt="0">
        <dgm:presLayoutVars>
          <dgm:dir/>
          <dgm:resizeHandles val="exact"/>
        </dgm:presLayoutVars>
      </dgm:prSet>
      <dgm:spPr/>
    </dgm:pt>
    <dgm:pt modelId="{7D1F47A2-8F6C-4C7F-B3B3-2100C986DE32}" type="pres">
      <dgm:prSet presAssocID="{B633A646-2062-4841-AF18-847B074C6716}" presName="compNode" presStyleCnt="0"/>
      <dgm:spPr/>
    </dgm:pt>
    <dgm:pt modelId="{EC4D957C-BFAC-446D-9573-48333BEC34E6}" type="pres">
      <dgm:prSet presAssocID="{B633A646-2062-4841-AF18-847B074C6716}" presName="bgRect" presStyleLbl="bgShp" presStyleIdx="0" presStyleCnt="3"/>
      <dgm:spPr>
        <a:prstGeom prst="rect">
          <a:avLst/>
        </a:prstGeom>
        <a:solidFill>
          <a:schemeClr val="tx1">
            <a:alpha val="70000"/>
          </a:schemeClr>
        </a:solidFill>
      </dgm:spPr>
    </dgm:pt>
    <dgm:pt modelId="{BE6B2CCF-B717-4C6F-9115-44EF0ECE6018}" type="pres">
      <dgm:prSet presAssocID="{B633A646-2062-4841-AF18-847B074C6716}" presName="iconRect" presStyleLbl="node1" presStyleIdx="0" presStyleCnt="3" custScaleX="75132" custScaleY="7513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  <dgm:extLst/>
    </dgm:pt>
    <dgm:pt modelId="{95420642-092B-41B9-94FA-E0EC36F9AF7E}" type="pres">
      <dgm:prSet presAssocID="{B633A646-2062-4841-AF18-847B074C6716}" presName="spaceRect" presStyleCnt="0"/>
      <dgm:spPr/>
    </dgm:pt>
    <dgm:pt modelId="{C95AF6F0-F4DA-48FE-85EB-61ADFB42AA13}" type="pres">
      <dgm:prSet presAssocID="{B633A646-2062-4841-AF18-847B074C6716}" presName="parTx" presStyleLbl="revTx" presStyleIdx="0" presStyleCnt="3">
        <dgm:presLayoutVars>
          <dgm:chMax val="0"/>
          <dgm:chPref val="0"/>
        </dgm:presLayoutVars>
      </dgm:prSet>
      <dgm:spPr/>
    </dgm:pt>
    <dgm:pt modelId="{51DD96AA-8DD7-4B07-A561-5C9B41ACFA3C}" type="pres">
      <dgm:prSet presAssocID="{1397C75F-5FD8-4120-9A24-A246D042942B}" presName="sibTrans" presStyleCnt="0"/>
      <dgm:spPr/>
    </dgm:pt>
    <dgm:pt modelId="{38E06421-A6BB-4D10-8565-2812C2C5C6B3}" type="pres">
      <dgm:prSet presAssocID="{14BC708E-A0A1-4102-88E4-E75128B4E51E}" presName="compNode" presStyleCnt="0"/>
      <dgm:spPr/>
    </dgm:pt>
    <dgm:pt modelId="{79919C57-A32A-40F6-B106-B4E0CE644E4C}" type="pres">
      <dgm:prSet presAssocID="{14BC708E-A0A1-4102-88E4-E75128B4E51E}" presName="bgRect" presStyleLbl="bgShp" presStyleIdx="1" presStyleCnt="3"/>
      <dgm:spPr>
        <a:xfrm>
          <a:off x="0" y="1760029"/>
          <a:ext cx="5607050" cy="1407541"/>
        </a:xfrm>
        <a:prstGeom prst="rect">
          <a:avLst/>
        </a:prstGeom>
        <a:solidFill>
          <a:srgbClr val="000000">
            <a:alpha val="70000"/>
          </a:srgbClr>
        </a:solidFill>
        <a:ln>
          <a:noFill/>
        </a:ln>
        <a:effectLst/>
      </dgm:spPr>
    </dgm:pt>
    <dgm:pt modelId="{99FDF55F-B3E9-423D-AD21-A6446C5D7455}" type="pres">
      <dgm:prSet presAssocID="{14BC708E-A0A1-4102-88E4-E75128B4E51E}" presName="iconRect" presStyleLbl="node1" presStyleIdx="1" presStyleCnt="3" custScaleX="75132" custScaleY="7513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  <dgm:extLst/>
    </dgm:pt>
    <dgm:pt modelId="{E98BD5F1-E6F1-491F-A8EE-6A9AD649521E}" type="pres">
      <dgm:prSet presAssocID="{14BC708E-A0A1-4102-88E4-E75128B4E51E}" presName="spaceRect" presStyleCnt="0"/>
      <dgm:spPr/>
    </dgm:pt>
    <dgm:pt modelId="{80F6AD63-74FB-40E4-9D40-4178AFD87F60}" type="pres">
      <dgm:prSet presAssocID="{14BC708E-A0A1-4102-88E4-E75128B4E51E}" presName="parTx" presStyleLbl="revTx" presStyleIdx="1" presStyleCnt="3">
        <dgm:presLayoutVars>
          <dgm:chMax val="0"/>
          <dgm:chPref val="0"/>
        </dgm:presLayoutVars>
      </dgm:prSet>
      <dgm:spPr/>
    </dgm:pt>
    <dgm:pt modelId="{1375F890-B8F8-4966-ABCD-B672FD4512B7}" type="pres">
      <dgm:prSet presAssocID="{7519C821-85FB-4CA3-BEB5-E4BFBC529B83}" presName="sibTrans" presStyleCnt="0"/>
      <dgm:spPr/>
    </dgm:pt>
    <dgm:pt modelId="{9887B295-B446-4B8E-AEA4-76754DE9DD89}" type="pres">
      <dgm:prSet presAssocID="{C6D21269-399B-4BA2-8621-C7B9DA1E1B8F}" presName="compNode" presStyleCnt="0"/>
      <dgm:spPr/>
    </dgm:pt>
    <dgm:pt modelId="{436A8B1C-2D30-44BB-9150-7099503C8960}" type="pres">
      <dgm:prSet presAssocID="{C6D21269-399B-4BA2-8621-C7B9DA1E1B8F}" presName="bgRect" presStyleLbl="bgShp" presStyleIdx="2" presStyleCnt="3" custLinFactNeighborY="1899"/>
      <dgm:spPr>
        <a:xfrm>
          <a:off x="0" y="3519456"/>
          <a:ext cx="5607050" cy="1407541"/>
        </a:xfrm>
        <a:prstGeom prst="rect">
          <a:avLst/>
        </a:prstGeom>
        <a:solidFill>
          <a:srgbClr val="000000">
            <a:alpha val="70000"/>
          </a:srgbClr>
        </a:solidFill>
        <a:ln>
          <a:noFill/>
        </a:ln>
        <a:effectLst/>
      </dgm:spPr>
    </dgm:pt>
    <dgm:pt modelId="{1A8B8B62-3037-4506-89D7-28710774070B}" type="pres">
      <dgm:prSet presAssocID="{C6D21269-399B-4BA2-8621-C7B9DA1E1B8F}" presName="iconRect" presStyleLbl="node1" presStyleIdx="2" presStyleCnt="3" custScaleX="68302" custScaleY="6830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  <dgm:extLst/>
    </dgm:pt>
    <dgm:pt modelId="{2FFC6342-A780-4396-8FAC-8E7FAE77A6E2}" type="pres">
      <dgm:prSet presAssocID="{C6D21269-399B-4BA2-8621-C7B9DA1E1B8F}" presName="spaceRect" presStyleCnt="0"/>
      <dgm:spPr/>
    </dgm:pt>
    <dgm:pt modelId="{D5847293-6F0A-4807-B203-585610F4F535}" type="pres">
      <dgm:prSet presAssocID="{C6D21269-399B-4BA2-8621-C7B9DA1E1B8F}" presName="parTx" presStyleLbl="revTx" presStyleIdx="2" presStyleCnt="3" custLinFactNeighborY="1246">
        <dgm:presLayoutVars>
          <dgm:chMax val="0"/>
          <dgm:chPref val="0"/>
        </dgm:presLayoutVars>
      </dgm:prSet>
      <dgm:spPr/>
    </dgm:pt>
  </dgm:ptLst>
  <dgm:cxnLst>
    <dgm:cxn modelId="{9C176326-2BDF-4E92-BD6C-4BCBC882ACEA}" type="presOf" srcId="{E1B432F4-5FDB-4518-9272-2F3934AC6AA2}" destId="{D40A0249-41A7-44A6-A657-361E8C18FD42}" srcOrd="0" destOrd="0" presId="urn:microsoft.com/office/officeart/2018/2/layout/IconVerticalSolidList"/>
    <dgm:cxn modelId="{56ADA02B-9055-4F39-B74D-2D556F11DDB6}" srcId="{E1B432F4-5FDB-4518-9272-2F3934AC6AA2}" destId="{B633A646-2062-4841-AF18-847B074C6716}" srcOrd="0" destOrd="0" parTransId="{DB4A5689-BD48-4D3D-8017-D1E3C49B0DDB}" sibTransId="{1397C75F-5FD8-4120-9A24-A246D042942B}"/>
    <dgm:cxn modelId="{E4AD895B-72A4-4A6B-A7F4-C77A53EC51BC}" srcId="{E1B432F4-5FDB-4518-9272-2F3934AC6AA2}" destId="{C6D21269-399B-4BA2-8621-C7B9DA1E1B8F}" srcOrd="2" destOrd="0" parTransId="{AA3929B3-1058-4240-AD5D-9518D4976567}" sibTransId="{C79B0F2C-DDB4-44EB-89F7-717146B88B10}"/>
    <dgm:cxn modelId="{3E6B7CA5-EBA4-48C1-A48C-B9BCBCE8CF1E}" type="presOf" srcId="{14BC708E-A0A1-4102-88E4-E75128B4E51E}" destId="{80F6AD63-74FB-40E4-9D40-4178AFD87F60}" srcOrd="0" destOrd="0" presId="urn:microsoft.com/office/officeart/2018/2/layout/IconVerticalSolidList"/>
    <dgm:cxn modelId="{3905E0BC-71EE-4610-827E-655844CE3113}" type="presOf" srcId="{C6D21269-399B-4BA2-8621-C7B9DA1E1B8F}" destId="{D5847293-6F0A-4807-B203-585610F4F535}" srcOrd="0" destOrd="0" presId="urn:microsoft.com/office/officeart/2018/2/layout/IconVerticalSolidList"/>
    <dgm:cxn modelId="{EB9839C5-F324-41C4-8950-5284E09FB71E}" srcId="{E1B432F4-5FDB-4518-9272-2F3934AC6AA2}" destId="{14BC708E-A0A1-4102-88E4-E75128B4E51E}" srcOrd="1" destOrd="0" parTransId="{CF221EFF-354A-47A9-A498-1F0BBF01ECB8}" sibTransId="{7519C821-85FB-4CA3-BEB5-E4BFBC529B83}"/>
    <dgm:cxn modelId="{EEAA52FF-E4A1-49BD-9B1E-000F5AABCD8E}" type="presOf" srcId="{B633A646-2062-4841-AF18-847B074C6716}" destId="{C95AF6F0-F4DA-48FE-85EB-61ADFB42AA13}" srcOrd="0" destOrd="0" presId="urn:microsoft.com/office/officeart/2018/2/layout/IconVerticalSolidList"/>
    <dgm:cxn modelId="{C3FF57AE-FB3C-49DE-82B3-0A61FA5DDA91}" type="presParOf" srcId="{D40A0249-41A7-44A6-A657-361E8C18FD42}" destId="{7D1F47A2-8F6C-4C7F-B3B3-2100C986DE32}" srcOrd="0" destOrd="0" presId="urn:microsoft.com/office/officeart/2018/2/layout/IconVerticalSolidList"/>
    <dgm:cxn modelId="{39AD4461-2A0A-410E-8C25-0B475A3D2CD5}" type="presParOf" srcId="{7D1F47A2-8F6C-4C7F-B3B3-2100C986DE32}" destId="{EC4D957C-BFAC-446D-9573-48333BEC34E6}" srcOrd="0" destOrd="0" presId="urn:microsoft.com/office/officeart/2018/2/layout/IconVerticalSolidList"/>
    <dgm:cxn modelId="{F9297396-8F77-4FD5-AAFB-AB3160B70B42}" type="presParOf" srcId="{7D1F47A2-8F6C-4C7F-B3B3-2100C986DE32}" destId="{BE6B2CCF-B717-4C6F-9115-44EF0ECE6018}" srcOrd="1" destOrd="0" presId="urn:microsoft.com/office/officeart/2018/2/layout/IconVerticalSolidList"/>
    <dgm:cxn modelId="{D1AB3CE4-FE44-4177-86CC-B147232F3BD0}" type="presParOf" srcId="{7D1F47A2-8F6C-4C7F-B3B3-2100C986DE32}" destId="{95420642-092B-41B9-94FA-E0EC36F9AF7E}" srcOrd="2" destOrd="0" presId="urn:microsoft.com/office/officeart/2018/2/layout/IconVerticalSolidList"/>
    <dgm:cxn modelId="{1E58CE55-32AF-4065-B1F7-2380412F2F02}" type="presParOf" srcId="{7D1F47A2-8F6C-4C7F-B3B3-2100C986DE32}" destId="{C95AF6F0-F4DA-48FE-85EB-61ADFB42AA13}" srcOrd="3" destOrd="0" presId="urn:microsoft.com/office/officeart/2018/2/layout/IconVerticalSolidList"/>
    <dgm:cxn modelId="{9D6ACACB-1091-40ED-952B-C2E92FA564C6}" type="presParOf" srcId="{D40A0249-41A7-44A6-A657-361E8C18FD42}" destId="{51DD96AA-8DD7-4B07-A561-5C9B41ACFA3C}" srcOrd="1" destOrd="0" presId="urn:microsoft.com/office/officeart/2018/2/layout/IconVerticalSolidList"/>
    <dgm:cxn modelId="{A0B092F8-3BF3-4C70-95B1-0A0764FD7131}" type="presParOf" srcId="{D40A0249-41A7-44A6-A657-361E8C18FD42}" destId="{38E06421-A6BB-4D10-8565-2812C2C5C6B3}" srcOrd="2" destOrd="0" presId="urn:microsoft.com/office/officeart/2018/2/layout/IconVerticalSolidList"/>
    <dgm:cxn modelId="{8C5E5818-6931-4902-AE43-414551022BCD}" type="presParOf" srcId="{38E06421-A6BB-4D10-8565-2812C2C5C6B3}" destId="{79919C57-A32A-40F6-B106-B4E0CE644E4C}" srcOrd="0" destOrd="0" presId="urn:microsoft.com/office/officeart/2018/2/layout/IconVerticalSolidList"/>
    <dgm:cxn modelId="{117B7A1C-7A05-4787-8474-79753887F4C2}" type="presParOf" srcId="{38E06421-A6BB-4D10-8565-2812C2C5C6B3}" destId="{99FDF55F-B3E9-423D-AD21-A6446C5D7455}" srcOrd="1" destOrd="0" presId="urn:microsoft.com/office/officeart/2018/2/layout/IconVerticalSolidList"/>
    <dgm:cxn modelId="{82818524-92E6-4F27-A68D-3BE1571532DC}" type="presParOf" srcId="{38E06421-A6BB-4D10-8565-2812C2C5C6B3}" destId="{E98BD5F1-E6F1-491F-A8EE-6A9AD649521E}" srcOrd="2" destOrd="0" presId="urn:microsoft.com/office/officeart/2018/2/layout/IconVerticalSolidList"/>
    <dgm:cxn modelId="{0A438607-8D9F-471A-B9F9-D903D7FA2B52}" type="presParOf" srcId="{38E06421-A6BB-4D10-8565-2812C2C5C6B3}" destId="{80F6AD63-74FB-40E4-9D40-4178AFD87F60}" srcOrd="3" destOrd="0" presId="urn:microsoft.com/office/officeart/2018/2/layout/IconVerticalSolidList"/>
    <dgm:cxn modelId="{E18EE60B-8650-4B85-8C8A-B807B9148FC8}" type="presParOf" srcId="{D40A0249-41A7-44A6-A657-361E8C18FD42}" destId="{1375F890-B8F8-4966-ABCD-B672FD4512B7}" srcOrd="3" destOrd="0" presId="urn:microsoft.com/office/officeart/2018/2/layout/IconVerticalSolidList"/>
    <dgm:cxn modelId="{F370D9F7-088E-4B78-8272-0E311B15486B}" type="presParOf" srcId="{D40A0249-41A7-44A6-A657-361E8C18FD42}" destId="{9887B295-B446-4B8E-AEA4-76754DE9DD89}" srcOrd="4" destOrd="0" presId="urn:microsoft.com/office/officeart/2018/2/layout/IconVerticalSolidList"/>
    <dgm:cxn modelId="{968D7DEE-AF0E-4BA0-9080-0C524E005C39}" type="presParOf" srcId="{9887B295-B446-4B8E-AEA4-76754DE9DD89}" destId="{436A8B1C-2D30-44BB-9150-7099503C8960}" srcOrd="0" destOrd="0" presId="urn:microsoft.com/office/officeart/2018/2/layout/IconVerticalSolidList"/>
    <dgm:cxn modelId="{CE4D3AA4-D0A5-472B-A6D2-E2D35A5DE21A}" type="presParOf" srcId="{9887B295-B446-4B8E-AEA4-76754DE9DD89}" destId="{1A8B8B62-3037-4506-89D7-28710774070B}" srcOrd="1" destOrd="0" presId="urn:microsoft.com/office/officeart/2018/2/layout/IconVerticalSolidList"/>
    <dgm:cxn modelId="{C939EEF1-F0C3-4C00-83D5-BE315DAD62D3}" type="presParOf" srcId="{9887B295-B446-4B8E-AEA4-76754DE9DD89}" destId="{2FFC6342-A780-4396-8FAC-8E7FAE77A6E2}" srcOrd="2" destOrd="0" presId="urn:microsoft.com/office/officeart/2018/2/layout/IconVerticalSolidList"/>
    <dgm:cxn modelId="{1493C073-EB9E-467F-8BBD-604D0CFE685E}" type="presParOf" srcId="{9887B295-B446-4B8E-AEA4-76754DE9DD89}" destId="{D5847293-6F0A-4807-B203-585610F4F53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E1B432F4-5FDB-4518-9272-2F3934AC6AA2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bg_colorful1" csCatId="colorful" phldr="1"/>
      <dgm:spPr/>
      <dgm:t>
        <a:bodyPr rtlCol="0"/>
        <a:lstStyle/>
        <a:p>
          <a:pPr rtl="0"/>
          <a:endParaRPr lang="en-US"/>
        </a:p>
      </dgm:t>
    </dgm:pt>
    <dgm:pt modelId="{B633A646-2062-4841-AF18-847B074C6716}">
      <dgm:prSet/>
      <dgm:spPr/>
      <dgm:t>
        <a:bodyPr rtlCol="0"/>
        <a:lstStyle/>
        <a:p>
          <a:pPr rtl="0">
            <a:lnSpc>
              <a:spcPct val="100000"/>
            </a:lnSpc>
          </a:pPr>
          <a:r>
            <a:rPr lang="es-ES" noProof="0" dirty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Activar</a:t>
          </a:r>
          <a:r>
            <a:rPr lang="es-ES" baseline="0" noProof="0" dirty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 los </a:t>
          </a:r>
          <a:r>
            <a:rPr lang="es-ES" baseline="0" noProof="0" dirty="0" err="1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servicioes</a:t>
          </a:r>
          <a:r>
            <a:rPr lang="es-ES" baseline="0" noProof="0" dirty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 GSM y GPRS en la pestaña TAPPING.</a:t>
          </a:r>
          <a:endParaRPr lang="es-ES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DB4A5689-BD48-4D3D-8017-D1E3C49B0DDB}" type="parTrans" cxnId="{56ADA02B-9055-4F39-B74D-2D556F11DDB6}">
      <dgm:prSet/>
      <dgm:spPr/>
      <dgm:t>
        <a:bodyPr rtlCol="0"/>
        <a:lstStyle/>
        <a:p>
          <a:pPr rtl="0"/>
          <a:endParaRPr lang="es-ES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1397C75F-5FD8-4120-9A24-A246D042942B}" type="sibTrans" cxnId="{56ADA02B-9055-4F39-B74D-2D556F11DDB6}">
      <dgm:prSet/>
      <dgm:spPr/>
      <dgm:t>
        <a:bodyPr rtlCol="0"/>
        <a:lstStyle/>
        <a:p>
          <a:pPr rtl="0"/>
          <a:endParaRPr lang="es-ES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14BC708E-A0A1-4102-88E4-E75128B4E51E}">
      <dgm:prSet/>
      <dgm:spPr/>
      <dgm:t>
        <a:bodyPr rtlCol="0"/>
        <a:lstStyle/>
        <a:p>
          <a:pPr rtl="0">
            <a:lnSpc>
              <a:spcPct val="100000"/>
            </a:lnSpc>
          </a:pPr>
          <a:r>
            <a:rPr lang="es-ES" noProof="0" dirty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Desactivar el Firewall y poner un </a:t>
          </a:r>
          <a:r>
            <a:rPr lang="es-ES" noProof="0" dirty="0" err="1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IP.MaxCount</a:t>
          </a:r>
          <a:r>
            <a:rPr lang="es-ES" noProof="0" dirty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 de bajo valor.</a:t>
          </a:r>
        </a:p>
      </dgm:t>
    </dgm:pt>
    <dgm:pt modelId="{CF221EFF-354A-47A9-A498-1F0BBF01ECB8}" type="parTrans" cxnId="{EB9839C5-F324-41C4-8950-5284E09FB71E}">
      <dgm:prSet/>
      <dgm:spPr/>
      <dgm:t>
        <a:bodyPr rtlCol="0"/>
        <a:lstStyle/>
        <a:p>
          <a:pPr rtl="0"/>
          <a:endParaRPr lang="es-ES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7519C821-85FB-4CA3-BEB5-E4BFBC529B83}" type="sibTrans" cxnId="{EB9839C5-F324-41C4-8950-5284E09FB71E}">
      <dgm:prSet/>
      <dgm:spPr/>
      <dgm:t>
        <a:bodyPr rtlCol="0"/>
        <a:lstStyle/>
        <a:p>
          <a:pPr rtl="0"/>
          <a:endParaRPr lang="es-ES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C6D21269-399B-4BA2-8621-C7B9DA1E1B8F}">
      <dgm:prSet/>
      <dgm:spPr/>
      <dgm:t>
        <a:bodyPr rtlCol="0"/>
        <a:lstStyle/>
        <a:p>
          <a:pPr rtl="0">
            <a:lnSpc>
              <a:spcPct val="100000"/>
            </a:lnSpc>
          </a:pPr>
          <a:r>
            <a:rPr lang="es-ES" noProof="0" dirty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Configurar la NAT de la </a:t>
          </a:r>
          <a:r>
            <a:rPr lang="es-ES" noProof="0" dirty="0" err="1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Raspberry</a:t>
          </a:r>
          <a:r>
            <a:rPr lang="es-ES" noProof="0" dirty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 con tablas IP.</a:t>
          </a:r>
        </a:p>
      </dgm:t>
    </dgm:pt>
    <dgm:pt modelId="{AA3929B3-1058-4240-AD5D-9518D4976567}" type="parTrans" cxnId="{E4AD895B-72A4-4A6B-A7F4-C77A53EC51BC}">
      <dgm:prSet/>
      <dgm:spPr/>
      <dgm:t>
        <a:bodyPr rtlCol="0"/>
        <a:lstStyle/>
        <a:p>
          <a:pPr rtl="0"/>
          <a:endParaRPr lang="es-ES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C79B0F2C-DDB4-44EB-89F7-717146B88B10}" type="sibTrans" cxnId="{E4AD895B-72A4-4A6B-A7F4-C77A53EC51BC}">
      <dgm:prSet/>
      <dgm:spPr/>
      <dgm:t>
        <a:bodyPr rtlCol="0"/>
        <a:lstStyle/>
        <a:p>
          <a:pPr rtl="0"/>
          <a:endParaRPr lang="es-ES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D40A0249-41A7-44A6-A657-361E8C18FD42}" type="pres">
      <dgm:prSet presAssocID="{E1B432F4-5FDB-4518-9272-2F3934AC6AA2}" presName="root" presStyleCnt="0">
        <dgm:presLayoutVars>
          <dgm:dir/>
          <dgm:resizeHandles val="exact"/>
        </dgm:presLayoutVars>
      </dgm:prSet>
      <dgm:spPr/>
    </dgm:pt>
    <dgm:pt modelId="{7D1F47A2-8F6C-4C7F-B3B3-2100C986DE32}" type="pres">
      <dgm:prSet presAssocID="{B633A646-2062-4841-AF18-847B074C6716}" presName="compNode" presStyleCnt="0"/>
      <dgm:spPr/>
    </dgm:pt>
    <dgm:pt modelId="{EC4D957C-BFAC-446D-9573-48333BEC34E6}" type="pres">
      <dgm:prSet presAssocID="{B633A646-2062-4841-AF18-847B074C6716}" presName="bgRect" presStyleLbl="bgShp" presStyleIdx="0" presStyleCnt="3"/>
      <dgm:spPr>
        <a:prstGeom prst="rect">
          <a:avLst/>
        </a:prstGeom>
        <a:solidFill>
          <a:schemeClr val="tx1">
            <a:alpha val="70000"/>
          </a:schemeClr>
        </a:solidFill>
      </dgm:spPr>
    </dgm:pt>
    <dgm:pt modelId="{BE6B2CCF-B717-4C6F-9115-44EF0ECE6018}" type="pres">
      <dgm:prSet presAssocID="{B633A646-2062-4841-AF18-847B074C6716}" presName="iconRect" presStyleLbl="node1" presStyleIdx="0" presStyleCnt="3" custScaleX="75132" custScaleY="7513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  <dgm:extLst/>
    </dgm:pt>
    <dgm:pt modelId="{95420642-092B-41B9-94FA-E0EC36F9AF7E}" type="pres">
      <dgm:prSet presAssocID="{B633A646-2062-4841-AF18-847B074C6716}" presName="spaceRect" presStyleCnt="0"/>
      <dgm:spPr/>
    </dgm:pt>
    <dgm:pt modelId="{C95AF6F0-F4DA-48FE-85EB-61ADFB42AA13}" type="pres">
      <dgm:prSet presAssocID="{B633A646-2062-4841-AF18-847B074C6716}" presName="parTx" presStyleLbl="revTx" presStyleIdx="0" presStyleCnt="3">
        <dgm:presLayoutVars>
          <dgm:chMax val="0"/>
          <dgm:chPref val="0"/>
        </dgm:presLayoutVars>
      </dgm:prSet>
      <dgm:spPr/>
    </dgm:pt>
    <dgm:pt modelId="{51DD96AA-8DD7-4B07-A561-5C9B41ACFA3C}" type="pres">
      <dgm:prSet presAssocID="{1397C75F-5FD8-4120-9A24-A246D042942B}" presName="sibTrans" presStyleCnt="0"/>
      <dgm:spPr/>
    </dgm:pt>
    <dgm:pt modelId="{38E06421-A6BB-4D10-8565-2812C2C5C6B3}" type="pres">
      <dgm:prSet presAssocID="{14BC708E-A0A1-4102-88E4-E75128B4E51E}" presName="compNode" presStyleCnt="0"/>
      <dgm:spPr/>
    </dgm:pt>
    <dgm:pt modelId="{79919C57-A32A-40F6-B106-B4E0CE644E4C}" type="pres">
      <dgm:prSet presAssocID="{14BC708E-A0A1-4102-88E4-E75128B4E51E}" presName="bgRect" presStyleLbl="bgShp" presStyleIdx="1" presStyleCnt="3"/>
      <dgm:spPr>
        <a:xfrm>
          <a:off x="0" y="1760029"/>
          <a:ext cx="5607050" cy="1407541"/>
        </a:xfrm>
        <a:prstGeom prst="rect">
          <a:avLst/>
        </a:prstGeom>
        <a:solidFill>
          <a:srgbClr val="000000">
            <a:alpha val="70000"/>
          </a:srgbClr>
        </a:solidFill>
        <a:ln>
          <a:noFill/>
        </a:ln>
        <a:effectLst/>
      </dgm:spPr>
    </dgm:pt>
    <dgm:pt modelId="{99FDF55F-B3E9-423D-AD21-A6446C5D7455}" type="pres">
      <dgm:prSet presAssocID="{14BC708E-A0A1-4102-88E4-E75128B4E51E}" presName="iconRect" presStyleLbl="node1" presStyleIdx="1" presStyleCnt="3" custScaleX="75132" custScaleY="7513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  <dgm:extLst/>
    </dgm:pt>
    <dgm:pt modelId="{E98BD5F1-E6F1-491F-A8EE-6A9AD649521E}" type="pres">
      <dgm:prSet presAssocID="{14BC708E-A0A1-4102-88E4-E75128B4E51E}" presName="spaceRect" presStyleCnt="0"/>
      <dgm:spPr/>
    </dgm:pt>
    <dgm:pt modelId="{80F6AD63-74FB-40E4-9D40-4178AFD87F60}" type="pres">
      <dgm:prSet presAssocID="{14BC708E-A0A1-4102-88E4-E75128B4E51E}" presName="parTx" presStyleLbl="revTx" presStyleIdx="1" presStyleCnt="3">
        <dgm:presLayoutVars>
          <dgm:chMax val="0"/>
          <dgm:chPref val="0"/>
        </dgm:presLayoutVars>
      </dgm:prSet>
      <dgm:spPr/>
    </dgm:pt>
    <dgm:pt modelId="{1375F890-B8F8-4966-ABCD-B672FD4512B7}" type="pres">
      <dgm:prSet presAssocID="{7519C821-85FB-4CA3-BEB5-E4BFBC529B83}" presName="sibTrans" presStyleCnt="0"/>
      <dgm:spPr/>
    </dgm:pt>
    <dgm:pt modelId="{9887B295-B446-4B8E-AEA4-76754DE9DD89}" type="pres">
      <dgm:prSet presAssocID="{C6D21269-399B-4BA2-8621-C7B9DA1E1B8F}" presName="compNode" presStyleCnt="0"/>
      <dgm:spPr/>
    </dgm:pt>
    <dgm:pt modelId="{436A8B1C-2D30-44BB-9150-7099503C8960}" type="pres">
      <dgm:prSet presAssocID="{C6D21269-399B-4BA2-8621-C7B9DA1E1B8F}" presName="bgRect" presStyleLbl="bgShp" presStyleIdx="2" presStyleCnt="3" custLinFactNeighborY="1899"/>
      <dgm:spPr>
        <a:xfrm>
          <a:off x="0" y="3519456"/>
          <a:ext cx="5607050" cy="1407541"/>
        </a:xfrm>
        <a:prstGeom prst="rect">
          <a:avLst/>
        </a:prstGeom>
        <a:solidFill>
          <a:srgbClr val="000000">
            <a:alpha val="70000"/>
          </a:srgbClr>
        </a:solidFill>
        <a:ln>
          <a:noFill/>
        </a:ln>
        <a:effectLst/>
      </dgm:spPr>
    </dgm:pt>
    <dgm:pt modelId="{1A8B8B62-3037-4506-89D7-28710774070B}" type="pres">
      <dgm:prSet presAssocID="{C6D21269-399B-4BA2-8621-C7B9DA1E1B8F}" presName="iconRect" presStyleLbl="node1" presStyleIdx="2" presStyleCnt="3" custScaleX="68302" custScaleY="68302" custLinFactNeighborY="79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  <a:ln>
          <a:noFill/>
        </a:ln>
      </dgm:spPr>
      <dgm:extLst/>
    </dgm:pt>
    <dgm:pt modelId="{2FFC6342-A780-4396-8FAC-8E7FAE77A6E2}" type="pres">
      <dgm:prSet presAssocID="{C6D21269-399B-4BA2-8621-C7B9DA1E1B8F}" presName="spaceRect" presStyleCnt="0"/>
      <dgm:spPr/>
    </dgm:pt>
    <dgm:pt modelId="{D5847293-6F0A-4807-B203-585610F4F535}" type="pres">
      <dgm:prSet presAssocID="{C6D21269-399B-4BA2-8621-C7B9DA1E1B8F}" presName="parTx" presStyleLbl="revTx" presStyleIdx="2" presStyleCnt="3" custLinFactNeighborY="1246">
        <dgm:presLayoutVars>
          <dgm:chMax val="0"/>
          <dgm:chPref val="0"/>
        </dgm:presLayoutVars>
      </dgm:prSet>
      <dgm:spPr/>
    </dgm:pt>
  </dgm:ptLst>
  <dgm:cxnLst>
    <dgm:cxn modelId="{56ADA02B-9055-4F39-B74D-2D556F11DDB6}" srcId="{E1B432F4-5FDB-4518-9272-2F3934AC6AA2}" destId="{B633A646-2062-4841-AF18-847B074C6716}" srcOrd="0" destOrd="0" parTransId="{DB4A5689-BD48-4D3D-8017-D1E3C49B0DDB}" sibTransId="{1397C75F-5FD8-4120-9A24-A246D042942B}"/>
    <dgm:cxn modelId="{8CC9A13F-5DAF-4867-91A4-C7B683816FF3}" type="presOf" srcId="{E1B432F4-5FDB-4518-9272-2F3934AC6AA2}" destId="{D40A0249-41A7-44A6-A657-361E8C18FD42}" srcOrd="0" destOrd="0" presId="urn:microsoft.com/office/officeart/2018/2/layout/IconVerticalSolidList"/>
    <dgm:cxn modelId="{E4AD895B-72A4-4A6B-A7F4-C77A53EC51BC}" srcId="{E1B432F4-5FDB-4518-9272-2F3934AC6AA2}" destId="{C6D21269-399B-4BA2-8621-C7B9DA1E1B8F}" srcOrd="2" destOrd="0" parTransId="{AA3929B3-1058-4240-AD5D-9518D4976567}" sibTransId="{C79B0F2C-DDB4-44EB-89F7-717146B88B10}"/>
    <dgm:cxn modelId="{298C0D84-4328-472B-BF24-4A181A87422D}" type="presOf" srcId="{C6D21269-399B-4BA2-8621-C7B9DA1E1B8F}" destId="{D5847293-6F0A-4807-B203-585610F4F535}" srcOrd="0" destOrd="0" presId="urn:microsoft.com/office/officeart/2018/2/layout/IconVerticalSolidList"/>
    <dgm:cxn modelId="{EB9839C5-F324-41C4-8950-5284E09FB71E}" srcId="{E1B432F4-5FDB-4518-9272-2F3934AC6AA2}" destId="{14BC708E-A0A1-4102-88E4-E75128B4E51E}" srcOrd="1" destOrd="0" parTransId="{CF221EFF-354A-47A9-A498-1F0BBF01ECB8}" sibTransId="{7519C821-85FB-4CA3-BEB5-E4BFBC529B83}"/>
    <dgm:cxn modelId="{989143DA-56A6-4140-9709-EC76E2798F5D}" type="presOf" srcId="{B633A646-2062-4841-AF18-847B074C6716}" destId="{C95AF6F0-F4DA-48FE-85EB-61ADFB42AA13}" srcOrd="0" destOrd="0" presId="urn:microsoft.com/office/officeart/2018/2/layout/IconVerticalSolidList"/>
    <dgm:cxn modelId="{5B34A1DE-83EB-41A4-BF7A-739D903759F7}" type="presOf" srcId="{14BC708E-A0A1-4102-88E4-E75128B4E51E}" destId="{80F6AD63-74FB-40E4-9D40-4178AFD87F60}" srcOrd="0" destOrd="0" presId="urn:microsoft.com/office/officeart/2018/2/layout/IconVerticalSolidList"/>
    <dgm:cxn modelId="{02576F0A-5C7E-491B-BF14-CF3AD1BD2BB0}" type="presParOf" srcId="{D40A0249-41A7-44A6-A657-361E8C18FD42}" destId="{7D1F47A2-8F6C-4C7F-B3B3-2100C986DE32}" srcOrd="0" destOrd="0" presId="urn:microsoft.com/office/officeart/2018/2/layout/IconVerticalSolidList"/>
    <dgm:cxn modelId="{8F734345-D730-44A9-A962-BDA5C3CE5A5D}" type="presParOf" srcId="{7D1F47A2-8F6C-4C7F-B3B3-2100C986DE32}" destId="{EC4D957C-BFAC-446D-9573-48333BEC34E6}" srcOrd="0" destOrd="0" presId="urn:microsoft.com/office/officeart/2018/2/layout/IconVerticalSolidList"/>
    <dgm:cxn modelId="{7B088C64-6162-4E65-B696-8225128F3FFA}" type="presParOf" srcId="{7D1F47A2-8F6C-4C7F-B3B3-2100C986DE32}" destId="{BE6B2CCF-B717-4C6F-9115-44EF0ECE6018}" srcOrd="1" destOrd="0" presId="urn:microsoft.com/office/officeart/2018/2/layout/IconVerticalSolidList"/>
    <dgm:cxn modelId="{54DEC4AE-766F-4435-9E92-8EF8C16113B8}" type="presParOf" srcId="{7D1F47A2-8F6C-4C7F-B3B3-2100C986DE32}" destId="{95420642-092B-41B9-94FA-E0EC36F9AF7E}" srcOrd="2" destOrd="0" presId="urn:microsoft.com/office/officeart/2018/2/layout/IconVerticalSolidList"/>
    <dgm:cxn modelId="{0BC069B7-E646-466C-A906-D24202504C53}" type="presParOf" srcId="{7D1F47A2-8F6C-4C7F-B3B3-2100C986DE32}" destId="{C95AF6F0-F4DA-48FE-85EB-61ADFB42AA13}" srcOrd="3" destOrd="0" presId="urn:microsoft.com/office/officeart/2018/2/layout/IconVerticalSolidList"/>
    <dgm:cxn modelId="{7B1EDE6C-F7AC-4062-AE06-E80F6FBD7844}" type="presParOf" srcId="{D40A0249-41A7-44A6-A657-361E8C18FD42}" destId="{51DD96AA-8DD7-4B07-A561-5C9B41ACFA3C}" srcOrd="1" destOrd="0" presId="urn:microsoft.com/office/officeart/2018/2/layout/IconVerticalSolidList"/>
    <dgm:cxn modelId="{3F2E36D7-61AA-41AE-8B6D-DF50AED50D25}" type="presParOf" srcId="{D40A0249-41A7-44A6-A657-361E8C18FD42}" destId="{38E06421-A6BB-4D10-8565-2812C2C5C6B3}" srcOrd="2" destOrd="0" presId="urn:microsoft.com/office/officeart/2018/2/layout/IconVerticalSolidList"/>
    <dgm:cxn modelId="{C9FC5689-B340-4261-B35C-CC759BB831E1}" type="presParOf" srcId="{38E06421-A6BB-4D10-8565-2812C2C5C6B3}" destId="{79919C57-A32A-40F6-B106-B4E0CE644E4C}" srcOrd="0" destOrd="0" presId="urn:microsoft.com/office/officeart/2018/2/layout/IconVerticalSolidList"/>
    <dgm:cxn modelId="{2170B37D-E3D7-493B-9591-56451F13A035}" type="presParOf" srcId="{38E06421-A6BB-4D10-8565-2812C2C5C6B3}" destId="{99FDF55F-B3E9-423D-AD21-A6446C5D7455}" srcOrd="1" destOrd="0" presId="urn:microsoft.com/office/officeart/2018/2/layout/IconVerticalSolidList"/>
    <dgm:cxn modelId="{4E161EA8-D852-410D-A2C1-6B9B36C07E59}" type="presParOf" srcId="{38E06421-A6BB-4D10-8565-2812C2C5C6B3}" destId="{E98BD5F1-E6F1-491F-A8EE-6A9AD649521E}" srcOrd="2" destOrd="0" presId="urn:microsoft.com/office/officeart/2018/2/layout/IconVerticalSolidList"/>
    <dgm:cxn modelId="{320BB8E4-D641-42F2-A2C9-601582A2F51F}" type="presParOf" srcId="{38E06421-A6BB-4D10-8565-2812C2C5C6B3}" destId="{80F6AD63-74FB-40E4-9D40-4178AFD87F60}" srcOrd="3" destOrd="0" presId="urn:microsoft.com/office/officeart/2018/2/layout/IconVerticalSolidList"/>
    <dgm:cxn modelId="{281179AE-14B1-4227-B32E-0221C60792FA}" type="presParOf" srcId="{D40A0249-41A7-44A6-A657-361E8C18FD42}" destId="{1375F890-B8F8-4966-ABCD-B672FD4512B7}" srcOrd="3" destOrd="0" presId="urn:microsoft.com/office/officeart/2018/2/layout/IconVerticalSolidList"/>
    <dgm:cxn modelId="{139E0E93-9777-43B1-B800-5BB9B8750793}" type="presParOf" srcId="{D40A0249-41A7-44A6-A657-361E8C18FD42}" destId="{9887B295-B446-4B8E-AEA4-76754DE9DD89}" srcOrd="4" destOrd="0" presId="urn:microsoft.com/office/officeart/2018/2/layout/IconVerticalSolidList"/>
    <dgm:cxn modelId="{496D54D1-59EF-4B54-92CE-714E83913BE2}" type="presParOf" srcId="{9887B295-B446-4B8E-AEA4-76754DE9DD89}" destId="{436A8B1C-2D30-44BB-9150-7099503C8960}" srcOrd="0" destOrd="0" presId="urn:microsoft.com/office/officeart/2018/2/layout/IconVerticalSolidList"/>
    <dgm:cxn modelId="{030CDAE7-F8F0-4232-9BF4-4FCB1A59CBE8}" type="presParOf" srcId="{9887B295-B446-4B8E-AEA4-76754DE9DD89}" destId="{1A8B8B62-3037-4506-89D7-28710774070B}" srcOrd="1" destOrd="0" presId="urn:microsoft.com/office/officeart/2018/2/layout/IconVerticalSolidList"/>
    <dgm:cxn modelId="{3168B043-29F8-4C41-9CE0-E3A0DC51EA8B}" type="presParOf" srcId="{9887B295-B446-4B8E-AEA4-76754DE9DD89}" destId="{2FFC6342-A780-4396-8FAC-8E7FAE77A6E2}" srcOrd="2" destOrd="0" presId="urn:microsoft.com/office/officeart/2018/2/layout/IconVerticalSolidList"/>
    <dgm:cxn modelId="{EC2E0EAB-98D0-4955-8963-EA169BC9EC63}" type="presParOf" srcId="{9887B295-B446-4B8E-AEA4-76754DE9DD89}" destId="{D5847293-6F0A-4807-B203-585610F4F53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E1B432F4-5FDB-4518-9272-2F3934AC6AA2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bg_colorful1" csCatId="colorful" phldr="1"/>
      <dgm:spPr/>
      <dgm:t>
        <a:bodyPr rtlCol="0"/>
        <a:lstStyle/>
        <a:p>
          <a:pPr rtl="0"/>
          <a:endParaRPr lang="en-US"/>
        </a:p>
      </dgm:t>
    </dgm:pt>
    <dgm:pt modelId="{B633A646-2062-4841-AF18-847B074C6716}">
      <dgm:prSet/>
      <dgm:spPr/>
      <dgm:t>
        <a:bodyPr rtlCol="0"/>
        <a:lstStyle/>
        <a:p>
          <a:pPr rtl="0">
            <a:lnSpc>
              <a:spcPct val="100000"/>
            </a:lnSpc>
          </a:pPr>
          <a:r>
            <a:rPr lang="es-ES" noProof="0" dirty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Crear un archivo </a:t>
          </a:r>
          <a:r>
            <a:rPr lang="es-ES" noProof="0" dirty="0" err="1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autobooteable</a:t>
          </a:r>
          <a:r>
            <a:rPr lang="es-ES" noProof="0" dirty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.</a:t>
          </a:r>
        </a:p>
      </dgm:t>
    </dgm:pt>
    <dgm:pt modelId="{DB4A5689-BD48-4D3D-8017-D1E3C49B0DDB}" type="parTrans" cxnId="{56ADA02B-9055-4F39-B74D-2D556F11DDB6}">
      <dgm:prSet/>
      <dgm:spPr/>
      <dgm:t>
        <a:bodyPr rtlCol="0"/>
        <a:lstStyle/>
        <a:p>
          <a:pPr rtl="0"/>
          <a:endParaRPr lang="es-ES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1397C75F-5FD8-4120-9A24-A246D042942B}" type="sibTrans" cxnId="{56ADA02B-9055-4F39-B74D-2D556F11DDB6}">
      <dgm:prSet/>
      <dgm:spPr/>
      <dgm:t>
        <a:bodyPr rtlCol="0"/>
        <a:lstStyle/>
        <a:p>
          <a:pPr rtl="0"/>
          <a:endParaRPr lang="es-ES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14BC708E-A0A1-4102-88E4-E75128B4E51E}">
      <dgm:prSet/>
      <dgm:spPr/>
      <dgm:t>
        <a:bodyPr rtlCol="0"/>
        <a:lstStyle/>
        <a:p>
          <a:pPr rtl="0">
            <a:lnSpc>
              <a:spcPct val="100000"/>
            </a:lnSpc>
          </a:pPr>
          <a:r>
            <a:rPr lang="es-ES" noProof="0" dirty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Añadir el comando al archivo </a:t>
          </a:r>
          <a:r>
            <a:rPr lang="es-ES" noProof="0" dirty="0" err="1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autobooteable</a:t>
          </a:r>
          <a:r>
            <a:rPr lang="es-ES" noProof="0" dirty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: yate –s.</a:t>
          </a:r>
        </a:p>
      </dgm:t>
    </dgm:pt>
    <dgm:pt modelId="{CF221EFF-354A-47A9-A498-1F0BBF01ECB8}" type="parTrans" cxnId="{EB9839C5-F324-41C4-8950-5284E09FB71E}">
      <dgm:prSet/>
      <dgm:spPr/>
      <dgm:t>
        <a:bodyPr rtlCol="0"/>
        <a:lstStyle/>
        <a:p>
          <a:pPr rtl="0"/>
          <a:endParaRPr lang="es-ES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7519C821-85FB-4CA3-BEB5-E4BFBC529B83}" type="sibTrans" cxnId="{EB9839C5-F324-41C4-8950-5284E09FB71E}">
      <dgm:prSet/>
      <dgm:spPr/>
      <dgm:t>
        <a:bodyPr rtlCol="0"/>
        <a:lstStyle/>
        <a:p>
          <a:pPr rtl="0"/>
          <a:endParaRPr lang="es-ES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C6D21269-399B-4BA2-8621-C7B9DA1E1B8F}">
      <dgm:prSet/>
      <dgm:spPr/>
      <dgm:t>
        <a:bodyPr rtlCol="0"/>
        <a:lstStyle/>
        <a:p>
          <a:pPr rtl="0">
            <a:lnSpc>
              <a:spcPct val="100000"/>
            </a:lnSpc>
          </a:pPr>
          <a:r>
            <a:rPr lang="es-ES" noProof="0" dirty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Comprobar que se lanza el mensaje: </a:t>
          </a:r>
        </a:p>
        <a:p>
          <a:pPr rtl="0">
            <a:lnSpc>
              <a:spcPct val="100000"/>
            </a:lnSpc>
          </a:pPr>
          <a:r>
            <a:rPr lang="es-ES" noProof="0" dirty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MBTS </a:t>
          </a:r>
          <a:r>
            <a:rPr lang="es-ES" noProof="0" dirty="0" err="1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Ready</a:t>
          </a:r>
          <a:r>
            <a:rPr lang="es-ES" noProof="0" dirty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.</a:t>
          </a:r>
        </a:p>
      </dgm:t>
    </dgm:pt>
    <dgm:pt modelId="{AA3929B3-1058-4240-AD5D-9518D4976567}" type="parTrans" cxnId="{E4AD895B-72A4-4A6B-A7F4-C77A53EC51BC}">
      <dgm:prSet/>
      <dgm:spPr/>
      <dgm:t>
        <a:bodyPr rtlCol="0"/>
        <a:lstStyle/>
        <a:p>
          <a:pPr rtl="0"/>
          <a:endParaRPr lang="es-ES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C79B0F2C-DDB4-44EB-89F7-717146B88B10}" type="sibTrans" cxnId="{E4AD895B-72A4-4A6B-A7F4-C77A53EC51BC}">
      <dgm:prSet/>
      <dgm:spPr/>
      <dgm:t>
        <a:bodyPr rtlCol="0"/>
        <a:lstStyle/>
        <a:p>
          <a:pPr rtl="0"/>
          <a:endParaRPr lang="es-ES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D40A0249-41A7-44A6-A657-361E8C18FD42}" type="pres">
      <dgm:prSet presAssocID="{E1B432F4-5FDB-4518-9272-2F3934AC6AA2}" presName="root" presStyleCnt="0">
        <dgm:presLayoutVars>
          <dgm:dir/>
          <dgm:resizeHandles val="exact"/>
        </dgm:presLayoutVars>
      </dgm:prSet>
      <dgm:spPr/>
    </dgm:pt>
    <dgm:pt modelId="{7D1F47A2-8F6C-4C7F-B3B3-2100C986DE32}" type="pres">
      <dgm:prSet presAssocID="{B633A646-2062-4841-AF18-847B074C6716}" presName="compNode" presStyleCnt="0"/>
      <dgm:spPr/>
    </dgm:pt>
    <dgm:pt modelId="{EC4D957C-BFAC-446D-9573-48333BEC34E6}" type="pres">
      <dgm:prSet presAssocID="{B633A646-2062-4841-AF18-847B074C6716}" presName="bgRect" presStyleLbl="bgShp" presStyleIdx="0" presStyleCnt="3"/>
      <dgm:spPr>
        <a:prstGeom prst="rect">
          <a:avLst/>
        </a:prstGeom>
        <a:solidFill>
          <a:schemeClr val="tx1">
            <a:alpha val="70000"/>
          </a:schemeClr>
        </a:solidFill>
      </dgm:spPr>
    </dgm:pt>
    <dgm:pt modelId="{BE6B2CCF-B717-4C6F-9115-44EF0ECE6018}" type="pres">
      <dgm:prSet presAssocID="{B633A646-2062-4841-AF18-847B074C6716}" presName="iconRect" presStyleLbl="node1" presStyleIdx="0" presStyleCnt="3" custScaleX="75132" custScaleY="7513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  <a:ln>
          <a:noFill/>
        </a:ln>
      </dgm:spPr>
      <dgm:extLst/>
    </dgm:pt>
    <dgm:pt modelId="{95420642-092B-41B9-94FA-E0EC36F9AF7E}" type="pres">
      <dgm:prSet presAssocID="{B633A646-2062-4841-AF18-847B074C6716}" presName="spaceRect" presStyleCnt="0"/>
      <dgm:spPr/>
    </dgm:pt>
    <dgm:pt modelId="{C95AF6F0-F4DA-48FE-85EB-61ADFB42AA13}" type="pres">
      <dgm:prSet presAssocID="{B633A646-2062-4841-AF18-847B074C6716}" presName="parTx" presStyleLbl="revTx" presStyleIdx="0" presStyleCnt="3">
        <dgm:presLayoutVars>
          <dgm:chMax val="0"/>
          <dgm:chPref val="0"/>
        </dgm:presLayoutVars>
      </dgm:prSet>
      <dgm:spPr/>
    </dgm:pt>
    <dgm:pt modelId="{51DD96AA-8DD7-4B07-A561-5C9B41ACFA3C}" type="pres">
      <dgm:prSet presAssocID="{1397C75F-5FD8-4120-9A24-A246D042942B}" presName="sibTrans" presStyleCnt="0"/>
      <dgm:spPr/>
    </dgm:pt>
    <dgm:pt modelId="{38E06421-A6BB-4D10-8565-2812C2C5C6B3}" type="pres">
      <dgm:prSet presAssocID="{14BC708E-A0A1-4102-88E4-E75128B4E51E}" presName="compNode" presStyleCnt="0"/>
      <dgm:spPr/>
    </dgm:pt>
    <dgm:pt modelId="{79919C57-A32A-40F6-B106-B4E0CE644E4C}" type="pres">
      <dgm:prSet presAssocID="{14BC708E-A0A1-4102-88E4-E75128B4E51E}" presName="bgRect" presStyleLbl="bgShp" presStyleIdx="1" presStyleCnt="3"/>
      <dgm:spPr>
        <a:xfrm>
          <a:off x="0" y="1760029"/>
          <a:ext cx="5607050" cy="1407541"/>
        </a:xfrm>
        <a:prstGeom prst="rect">
          <a:avLst/>
        </a:prstGeom>
        <a:solidFill>
          <a:srgbClr val="000000">
            <a:alpha val="70000"/>
          </a:srgbClr>
        </a:solidFill>
        <a:ln>
          <a:noFill/>
        </a:ln>
        <a:effectLst/>
      </dgm:spPr>
    </dgm:pt>
    <dgm:pt modelId="{99FDF55F-B3E9-423D-AD21-A6446C5D7455}" type="pres">
      <dgm:prSet presAssocID="{14BC708E-A0A1-4102-88E4-E75128B4E51E}" presName="iconRect" presStyleLbl="node1" presStyleIdx="1" presStyleCnt="3" custScaleX="75132" custScaleY="7513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  <a:ln>
          <a:noFill/>
        </a:ln>
      </dgm:spPr>
      <dgm:extLst/>
    </dgm:pt>
    <dgm:pt modelId="{E98BD5F1-E6F1-491F-A8EE-6A9AD649521E}" type="pres">
      <dgm:prSet presAssocID="{14BC708E-A0A1-4102-88E4-E75128B4E51E}" presName="spaceRect" presStyleCnt="0"/>
      <dgm:spPr/>
    </dgm:pt>
    <dgm:pt modelId="{80F6AD63-74FB-40E4-9D40-4178AFD87F60}" type="pres">
      <dgm:prSet presAssocID="{14BC708E-A0A1-4102-88E4-E75128B4E51E}" presName="parTx" presStyleLbl="revTx" presStyleIdx="1" presStyleCnt="3">
        <dgm:presLayoutVars>
          <dgm:chMax val="0"/>
          <dgm:chPref val="0"/>
        </dgm:presLayoutVars>
      </dgm:prSet>
      <dgm:spPr/>
    </dgm:pt>
    <dgm:pt modelId="{1375F890-B8F8-4966-ABCD-B672FD4512B7}" type="pres">
      <dgm:prSet presAssocID="{7519C821-85FB-4CA3-BEB5-E4BFBC529B83}" presName="sibTrans" presStyleCnt="0"/>
      <dgm:spPr/>
    </dgm:pt>
    <dgm:pt modelId="{9887B295-B446-4B8E-AEA4-76754DE9DD89}" type="pres">
      <dgm:prSet presAssocID="{C6D21269-399B-4BA2-8621-C7B9DA1E1B8F}" presName="compNode" presStyleCnt="0"/>
      <dgm:spPr/>
    </dgm:pt>
    <dgm:pt modelId="{436A8B1C-2D30-44BB-9150-7099503C8960}" type="pres">
      <dgm:prSet presAssocID="{C6D21269-399B-4BA2-8621-C7B9DA1E1B8F}" presName="bgRect" presStyleLbl="bgShp" presStyleIdx="2" presStyleCnt="3" custLinFactNeighborY="1899"/>
      <dgm:spPr>
        <a:xfrm>
          <a:off x="0" y="3519456"/>
          <a:ext cx="5607050" cy="1407541"/>
        </a:xfrm>
        <a:prstGeom prst="rect">
          <a:avLst/>
        </a:prstGeom>
        <a:solidFill>
          <a:srgbClr val="000000">
            <a:alpha val="70000"/>
          </a:srgbClr>
        </a:solidFill>
        <a:ln>
          <a:noFill/>
        </a:ln>
        <a:effectLst/>
      </dgm:spPr>
    </dgm:pt>
    <dgm:pt modelId="{1A8B8B62-3037-4506-89D7-28710774070B}" type="pres">
      <dgm:prSet presAssocID="{C6D21269-399B-4BA2-8621-C7B9DA1E1B8F}" presName="iconRect" presStyleLbl="node1" presStyleIdx="2" presStyleCnt="3" custScaleX="68302" custScaleY="6830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  <dgm:extLst/>
    </dgm:pt>
    <dgm:pt modelId="{2FFC6342-A780-4396-8FAC-8E7FAE77A6E2}" type="pres">
      <dgm:prSet presAssocID="{C6D21269-399B-4BA2-8621-C7B9DA1E1B8F}" presName="spaceRect" presStyleCnt="0"/>
      <dgm:spPr/>
    </dgm:pt>
    <dgm:pt modelId="{D5847293-6F0A-4807-B203-585610F4F535}" type="pres">
      <dgm:prSet presAssocID="{C6D21269-399B-4BA2-8621-C7B9DA1E1B8F}" presName="parTx" presStyleLbl="revTx" presStyleIdx="2" presStyleCnt="3" custLinFactNeighborY="1246">
        <dgm:presLayoutVars>
          <dgm:chMax val="0"/>
          <dgm:chPref val="0"/>
        </dgm:presLayoutVars>
      </dgm:prSet>
      <dgm:spPr/>
    </dgm:pt>
  </dgm:ptLst>
  <dgm:cxnLst>
    <dgm:cxn modelId="{9C176326-2BDF-4E92-BD6C-4BCBC882ACEA}" type="presOf" srcId="{E1B432F4-5FDB-4518-9272-2F3934AC6AA2}" destId="{D40A0249-41A7-44A6-A657-361E8C18FD42}" srcOrd="0" destOrd="0" presId="urn:microsoft.com/office/officeart/2018/2/layout/IconVerticalSolidList"/>
    <dgm:cxn modelId="{56ADA02B-9055-4F39-B74D-2D556F11DDB6}" srcId="{E1B432F4-5FDB-4518-9272-2F3934AC6AA2}" destId="{B633A646-2062-4841-AF18-847B074C6716}" srcOrd="0" destOrd="0" parTransId="{DB4A5689-BD48-4D3D-8017-D1E3C49B0DDB}" sibTransId="{1397C75F-5FD8-4120-9A24-A246D042942B}"/>
    <dgm:cxn modelId="{E4AD895B-72A4-4A6B-A7F4-C77A53EC51BC}" srcId="{E1B432F4-5FDB-4518-9272-2F3934AC6AA2}" destId="{C6D21269-399B-4BA2-8621-C7B9DA1E1B8F}" srcOrd="2" destOrd="0" parTransId="{AA3929B3-1058-4240-AD5D-9518D4976567}" sibTransId="{C79B0F2C-DDB4-44EB-89F7-717146B88B10}"/>
    <dgm:cxn modelId="{3E6B7CA5-EBA4-48C1-A48C-B9BCBCE8CF1E}" type="presOf" srcId="{14BC708E-A0A1-4102-88E4-E75128B4E51E}" destId="{80F6AD63-74FB-40E4-9D40-4178AFD87F60}" srcOrd="0" destOrd="0" presId="urn:microsoft.com/office/officeart/2018/2/layout/IconVerticalSolidList"/>
    <dgm:cxn modelId="{3905E0BC-71EE-4610-827E-655844CE3113}" type="presOf" srcId="{C6D21269-399B-4BA2-8621-C7B9DA1E1B8F}" destId="{D5847293-6F0A-4807-B203-585610F4F535}" srcOrd="0" destOrd="0" presId="urn:microsoft.com/office/officeart/2018/2/layout/IconVerticalSolidList"/>
    <dgm:cxn modelId="{EB9839C5-F324-41C4-8950-5284E09FB71E}" srcId="{E1B432F4-5FDB-4518-9272-2F3934AC6AA2}" destId="{14BC708E-A0A1-4102-88E4-E75128B4E51E}" srcOrd="1" destOrd="0" parTransId="{CF221EFF-354A-47A9-A498-1F0BBF01ECB8}" sibTransId="{7519C821-85FB-4CA3-BEB5-E4BFBC529B83}"/>
    <dgm:cxn modelId="{EEAA52FF-E4A1-49BD-9B1E-000F5AABCD8E}" type="presOf" srcId="{B633A646-2062-4841-AF18-847B074C6716}" destId="{C95AF6F0-F4DA-48FE-85EB-61ADFB42AA13}" srcOrd="0" destOrd="0" presId="urn:microsoft.com/office/officeart/2018/2/layout/IconVerticalSolidList"/>
    <dgm:cxn modelId="{C3FF57AE-FB3C-49DE-82B3-0A61FA5DDA91}" type="presParOf" srcId="{D40A0249-41A7-44A6-A657-361E8C18FD42}" destId="{7D1F47A2-8F6C-4C7F-B3B3-2100C986DE32}" srcOrd="0" destOrd="0" presId="urn:microsoft.com/office/officeart/2018/2/layout/IconVerticalSolidList"/>
    <dgm:cxn modelId="{39AD4461-2A0A-410E-8C25-0B475A3D2CD5}" type="presParOf" srcId="{7D1F47A2-8F6C-4C7F-B3B3-2100C986DE32}" destId="{EC4D957C-BFAC-446D-9573-48333BEC34E6}" srcOrd="0" destOrd="0" presId="urn:microsoft.com/office/officeart/2018/2/layout/IconVerticalSolidList"/>
    <dgm:cxn modelId="{F9297396-8F77-4FD5-AAFB-AB3160B70B42}" type="presParOf" srcId="{7D1F47A2-8F6C-4C7F-B3B3-2100C986DE32}" destId="{BE6B2CCF-B717-4C6F-9115-44EF0ECE6018}" srcOrd="1" destOrd="0" presId="urn:microsoft.com/office/officeart/2018/2/layout/IconVerticalSolidList"/>
    <dgm:cxn modelId="{D1AB3CE4-FE44-4177-86CC-B147232F3BD0}" type="presParOf" srcId="{7D1F47A2-8F6C-4C7F-B3B3-2100C986DE32}" destId="{95420642-092B-41B9-94FA-E0EC36F9AF7E}" srcOrd="2" destOrd="0" presId="urn:microsoft.com/office/officeart/2018/2/layout/IconVerticalSolidList"/>
    <dgm:cxn modelId="{1E58CE55-32AF-4065-B1F7-2380412F2F02}" type="presParOf" srcId="{7D1F47A2-8F6C-4C7F-B3B3-2100C986DE32}" destId="{C95AF6F0-F4DA-48FE-85EB-61ADFB42AA13}" srcOrd="3" destOrd="0" presId="urn:microsoft.com/office/officeart/2018/2/layout/IconVerticalSolidList"/>
    <dgm:cxn modelId="{9D6ACACB-1091-40ED-952B-C2E92FA564C6}" type="presParOf" srcId="{D40A0249-41A7-44A6-A657-361E8C18FD42}" destId="{51DD96AA-8DD7-4B07-A561-5C9B41ACFA3C}" srcOrd="1" destOrd="0" presId="urn:microsoft.com/office/officeart/2018/2/layout/IconVerticalSolidList"/>
    <dgm:cxn modelId="{A0B092F8-3BF3-4C70-95B1-0A0764FD7131}" type="presParOf" srcId="{D40A0249-41A7-44A6-A657-361E8C18FD42}" destId="{38E06421-A6BB-4D10-8565-2812C2C5C6B3}" srcOrd="2" destOrd="0" presId="urn:microsoft.com/office/officeart/2018/2/layout/IconVerticalSolidList"/>
    <dgm:cxn modelId="{8C5E5818-6931-4902-AE43-414551022BCD}" type="presParOf" srcId="{38E06421-A6BB-4D10-8565-2812C2C5C6B3}" destId="{79919C57-A32A-40F6-B106-B4E0CE644E4C}" srcOrd="0" destOrd="0" presId="urn:microsoft.com/office/officeart/2018/2/layout/IconVerticalSolidList"/>
    <dgm:cxn modelId="{117B7A1C-7A05-4787-8474-79753887F4C2}" type="presParOf" srcId="{38E06421-A6BB-4D10-8565-2812C2C5C6B3}" destId="{99FDF55F-B3E9-423D-AD21-A6446C5D7455}" srcOrd="1" destOrd="0" presId="urn:microsoft.com/office/officeart/2018/2/layout/IconVerticalSolidList"/>
    <dgm:cxn modelId="{82818524-92E6-4F27-A68D-3BE1571532DC}" type="presParOf" srcId="{38E06421-A6BB-4D10-8565-2812C2C5C6B3}" destId="{E98BD5F1-E6F1-491F-A8EE-6A9AD649521E}" srcOrd="2" destOrd="0" presId="urn:microsoft.com/office/officeart/2018/2/layout/IconVerticalSolidList"/>
    <dgm:cxn modelId="{0A438607-8D9F-471A-B9F9-D903D7FA2B52}" type="presParOf" srcId="{38E06421-A6BB-4D10-8565-2812C2C5C6B3}" destId="{80F6AD63-74FB-40E4-9D40-4178AFD87F60}" srcOrd="3" destOrd="0" presId="urn:microsoft.com/office/officeart/2018/2/layout/IconVerticalSolidList"/>
    <dgm:cxn modelId="{E18EE60B-8650-4B85-8C8A-B807B9148FC8}" type="presParOf" srcId="{D40A0249-41A7-44A6-A657-361E8C18FD42}" destId="{1375F890-B8F8-4966-ABCD-B672FD4512B7}" srcOrd="3" destOrd="0" presId="urn:microsoft.com/office/officeart/2018/2/layout/IconVerticalSolidList"/>
    <dgm:cxn modelId="{F370D9F7-088E-4B78-8272-0E311B15486B}" type="presParOf" srcId="{D40A0249-41A7-44A6-A657-361E8C18FD42}" destId="{9887B295-B446-4B8E-AEA4-76754DE9DD89}" srcOrd="4" destOrd="0" presId="urn:microsoft.com/office/officeart/2018/2/layout/IconVerticalSolidList"/>
    <dgm:cxn modelId="{968D7DEE-AF0E-4BA0-9080-0C524E005C39}" type="presParOf" srcId="{9887B295-B446-4B8E-AEA4-76754DE9DD89}" destId="{436A8B1C-2D30-44BB-9150-7099503C8960}" srcOrd="0" destOrd="0" presId="urn:microsoft.com/office/officeart/2018/2/layout/IconVerticalSolidList"/>
    <dgm:cxn modelId="{CE4D3AA4-D0A5-472B-A6D2-E2D35A5DE21A}" type="presParOf" srcId="{9887B295-B446-4B8E-AEA4-76754DE9DD89}" destId="{1A8B8B62-3037-4506-89D7-28710774070B}" srcOrd="1" destOrd="0" presId="urn:microsoft.com/office/officeart/2018/2/layout/IconVerticalSolidList"/>
    <dgm:cxn modelId="{C939EEF1-F0C3-4C00-83D5-BE315DAD62D3}" type="presParOf" srcId="{9887B295-B446-4B8E-AEA4-76754DE9DD89}" destId="{2FFC6342-A780-4396-8FAC-8E7FAE77A6E2}" srcOrd="2" destOrd="0" presId="urn:microsoft.com/office/officeart/2018/2/layout/IconVerticalSolidList"/>
    <dgm:cxn modelId="{1493C073-EB9E-467F-8BBD-604D0CFE685E}" type="presParOf" srcId="{9887B295-B446-4B8E-AEA4-76754DE9DD89}" destId="{D5847293-6F0A-4807-B203-585610F4F53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4D957C-BFAC-446D-9573-48333BEC34E6}">
      <dsp:nvSpPr>
        <dsp:cNvPr id="0" name=""/>
        <dsp:cNvSpPr/>
      </dsp:nvSpPr>
      <dsp:spPr>
        <a:xfrm>
          <a:off x="0" y="601"/>
          <a:ext cx="5607050" cy="1407541"/>
        </a:xfrm>
        <a:prstGeom prst="rect">
          <a:avLst/>
        </a:prstGeom>
        <a:solidFill>
          <a:schemeClr val="tx1">
            <a:alpha val="7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E6B2CCF-B717-4C6F-9115-44EF0ECE6018}">
      <dsp:nvSpPr>
        <dsp:cNvPr id="0" name=""/>
        <dsp:cNvSpPr/>
      </dsp:nvSpPr>
      <dsp:spPr>
        <a:xfrm>
          <a:off x="522039" y="413556"/>
          <a:ext cx="581632" cy="58163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000" r="-6000"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95AF6F0-F4DA-48FE-85EB-61ADFB42AA13}">
      <dsp:nvSpPr>
        <dsp:cNvPr id="0" name=""/>
        <dsp:cNvSpPr/>
      </dsp:nvSpPr>
      <dsp:spPr>
        <a:xfrm>
          <a:off x="1625711" y="601"/>
          <a:ext cx="3981338" cy="14075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965" tIns="148965" rIns="148965" bIns="148965" numCol="1" spcCol="1270" rtlCol="0" anchor="ctr" anchorCtr="0">
          <a:noAutofit/>
        </a:bodyPr>
        <a:lstStyle/>
        <a:p>
          <a:pPr marL="0" lvl="0" indent="0" algn="l" defTabSz="11112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 noProof="0" dirty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Raspberry Pi 3 B+.</a:t>
          </a:r>
        </a:p>
      </dsp:txBody>
      <dsp:txXfrm>
        <a:off x="1625711" y="601"/>
        <a:ext cx="3981338" cy="1407541"/>
      </dsp:txXfrm>
    </dsp:sp>
    <dsp:sp modelId="{79919C57-A32A-40F6-B106-B4E0CE644E4C}">
      <dsp:nvSpPr>
        <dsp:cNvPr id="0" name=""/>
        <dsp:cNvSpPr/>
      </dsp:nvSpPr>
      <dsp:spPr>
        <a:xfrm>
          <a:off x="0" y="1760029"/>
          <a:ext cx="5607050" cy="1407541"/>
        </a:xfrm>
        <a:prstGeom prst="rect">
          <a:avLst/>
        </a:prstGeom>
        <a:solidFill>
          <a:srgbClr val="000000">
            <a:alpha val="7000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9FDF55F-B3E9-423D-AD21-A6446C5D7455}">
      <dsp:nvSpPr>
        <dsp:cNvPr id="0" name=""/>
        <dsp:cNvSpPr/>
      </dsp:nvSpPr>
      <dsp:spPr>
        <a:xfrm>
          <a:off x="522039" y="2172983"/>
          <a:ext cx="581632" cy="581632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0F6AD63-74FB-40E4-9D40-4178AFD87F60}">
      <dsp:nvSpPr>
        <dsp:cNvPr id="0" name=""/>
        <dsp:cNvSpPr/>
      </dsp:nvSpPr>
      <dsp:spPr>
        <a:xfrm>
          <a:off x="1625711" y="1760029"/>
          <a:ext cx="3981338" cy="14075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965" tIns="148965" rIns="148965" bIns="148965" numCol="1" spcCol="1270" rtlCol="0" anchor="ctr" anchorCtr="0">
          <a:noAutofit/>
        </a:bodyPr>
        <a:lstStyle/>
        <a:p>
          <a:pPr marL="0" lvl="0" indent="0" algn="l" defTabSz="11112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 noProof="0" dirty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Fuente</a:t>
          </a:r>
          <a:r>
            <a:rPr lang="es-ES" sz="2500" kern="1200" baseline="0" noProof="0" dirty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 de alimentación Raspberry Pi 3 B+.</a:t>
          </a:r>
          <a:endParaRPr lang="es-ES" sz="2500" kern="1200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sp:txBody>
      <dsp:txXfrm>
        <a:off x="1625711" y="1760029"/>
        <a:ext cx="3981338" cy="1407541"/>
      </dsp:txXfrm>
    </dsp:sp>
    <dsp:sp modelId="{436A8B1C-2D30-44BB-9150-7099503C8960}">
      <dsp:nvSpPr>
        <dsp:cNvPr id="0" name=""/>
        <dsp:cNvSpPr/>
      </dsp:nvSpPr>
      <dsp:spPr>
        <a:xfrm>
          <a:off x="0" y="3520058"/>
          <a:ext cx="5607050" cy="1407541"/>
        </a:xfrm>
        <a:prstGeom prst="rect">
          <a:avLst/>
        </a:prstGeom>
        <a:solidFill>
          <a:srgbClr val="000000">
            <a:alpha val="7000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A8B8B62-3037-4506-89D7-28710774070B}">
      <dsp:nvSpPr>
        <dsp:cNvPr id="0" name=""/>
        <dsp:cNvSpPr/>
      </dsp:nvSpPr>
      <dsp:spPr>
        <a:xfrm>
          <a:off x="548476" y="3958848"/>
          <a:ext cx="528758" cy="52875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2000" r="-22000"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5847293-6F0A-4807-B203-585610F4F535}">
      <dsp:nvSpPr>
        <dsp:cNvPr id="0" name=""/>
        <dsp:cNvSpPr/>
      </dsp:nvSpPr>
      <dsp:spPr>
        <a:xfrm>
          <a:off x="1625711" y="3520058"/>
          <a:ext cx="3981338" cy="14075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965" tIns="148965" rIns="148965" bIns="148965" numCol="1" spcCol="1270" rtlCol="0" anchor="ctr" anchorCtr="0">
          <a:noAutofit/>
        </a:bodyPr>
        <a:lstStyle/>
        <a:p>
          <a:pPr marL="0" lvl="0" indent="0" algn="l" defTabSz="11112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 noProof="0" dirty="0" err="1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BladeRF</a:t>
          </a:r>
          <a:r>
            <a:rPr lang="es-ES" sz="2500" kern="1200" noProof="0" dirty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 X40.</a:t>
          </a:r>
        </a:p>
      </dsp:txBody>
      <dsp:txXfrm>
        <a:off x="1625711" y="3520058"/>
        <a:ext cx="3981338" cy="1407541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4D957C-BFAC-446D-9573-48333BEC34E6}">
      <dsp:nvSpPr>
        <dsp:cNvPr id="0" name=""/>
        <dsp:cNvSpPr/>
      </dsp:nvSpPr>
      <dsp:spPr>
        <a:xfrm>
          <a:off x="0" y="837"/>
          <a:ext cx="5607050" cy="1958949"/>
        </a:xfrm>
        <a:prstGeom prst="rect">
          <a:avLst/>
        </a:prstGeom>
        <a:solidFill>
          <a:schemeClr val="tx1">
            <a:alpha val="7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E6B2CCF-B717-4C6F-9115-44EF0ECE6018}">
      <dsp:nvSpPr>
        <dsp:cNvPr id="0" name=""/>
        <dsp:cNvSpPr/>
      </dsp:nvSpPr>
      <dsp:spPr>
        <a:xfrm>
          <a:off x="726549" y="575567"/>
          <a:ext cx="809489" cy="80948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9000" r="-39000"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95AF6F0-F4DA-48FE-85EB-61ADFB42AA13}">
      <dsp:nvSpPr>
        <dsp:cNvPr id="0" name=""/>
        <dsp:cNvSpPr/>
      </dsp:nvSpPr>
      <dsp:spPr>
        <a:xfrm>
          <a:off x="2262587" y="837"/>
          <a:ext cx="3344462" cy="19589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7322" tIns="207322" rIns="207322" bIns="207322" numCol="1" spcCol="1270" rtlCol="0" anchor="ctr" anchorCtr="0">
          <a:noAutofit/>
        </a:bodyPr>
        <a:lstStyle/>
        <a:p>
          <a:pPr marL="0" lvl="0" indent="0" algn="l" defTabSz="11112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 noProof="0" dirty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Activar la búsqueda de puntos de acceso.</a:t>
          </a:r>
        </a:p>
      </dsp:txBody>
      <dsp:txXfrm>
        <a:off x="2262587" y="837"/>
        <a:ext cx="3344462" cy="1958949"/>
      </dsp:txXfrm>
    </dsp:sp>
    <dsp:sp modelId="{79919C57-A32A-40F6-B106-B4E0CE644E4C}">
      <dsp:nvSpPr>
        <dsp:cNvPr id="0" name=""/>
        <dsp:cNvSpPr/>
      </dsp:nvSpPr>
      <dsp:spPr>
        <a:xfrm>
          <a:off x="0" y="2449524"/>
          <a:ext cx="5607050" cy="1958949"/>
        </a:xfrm>
        <a:prstGeom prst="rect">
          <a:avLst/>
        </a:prstGeom>
        <a:solidFill>
          <a:srgbClr val="000000">
            <a:alpha val="7000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9FDF55F-B3E9-423D-AD21-A6446C5D7455}">
      <dsp:nvSpPr>
        <dsp:cNvPr id="0" name=""/>
        <dsp:cNvSpPr/>
      </dsp:nvSpPr>
      <dsp:spPr>
        <a:xfrm>
          <a:off x="726549" y="3024254"/>
          <a:ext cx="809489" cy="809489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3000" b="-13000"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0F6AD63-74FB-40E4-9D40-4178AFD87F60}">
      <dsp:nvSpPr>
        <dsp:cNvPr id="0" name=""/>
        <dsp:cNvSpPr/>
      </dsp:nvSpPr>
      <dsp:spPr>
        <a:xfrm>
          <a:off x="2262587" y="2449524"/>
          <a:ext cx="3344462" cy="19589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7322" tIns="207322" rIns="207322" bIns="207322" numCol="1" spcCol="1270" rtlCol="0" anchor="ctr" anchorCtr="0">
          <a:noAutofit/>
        </a:bodyPr>
        <a:lstStyle/>
        <a:p>
          <a:pPr marL="0" lvl="0" indent="0" algn="l" defTabSz="11112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 noProof="0" dirty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Conectarse a 00101.</a:t>
          </a:r>
        </a:p>
      </dsp:txBody>
      <dsp:txXfrm>
        <a:off x="2262587" y="2449524"/>
        <a:ext cx="3344462" cy="1958949"/>
      </dsp:txXfrm>
    </dsp:sp>
    <dsp:sp modelId="{436A8B1C-2D30-44BB-9150-7099503C8960}">
      <dsp:nvSpPr>
        <dsp:cNvPr id="0" name=""/>
        <dsp:cNvSpPr/>
      </dsp:nvSpPr>
      <dsp:spPr>
        <a:xfrm>
          <a:off x="0" y="4899049"/>
          <a:ext cx="5607050" cy="1958949"/>
        </a:xfrm>
        <a:prstGeom prst="rect">
          <a:avLst/>
        </a:prstGeom>
        <a:solidFill>
          <a:srgbClr val="000000">
            <a:alpha val="7000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A8B8B62-3037-4506-89D7-28710774070B}">
      <dsp:nvSpPr>
        <dsp:cNvPr id="0" name=""/>
        <dsp:cNvSpPr/>
      </dsp:nvSpPr>
      <dsp:spPr>
        <a:xfrm>
          <a:off x="763343" y="5509736"/>
          <a:ext cx="735901" cy="73590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1000" r="-11000"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5847293-6F0A-4807-B203-585610F4F535}">
      <dsp:nvSpPr>
        <dsp:cNvPr id="0" name=""/>
        <dsp:cNvSpPr/>
      </dsp:nvSpPr>
      <dsp:spPr>
        <a:xfrm>
          <a:off x="2262587" y="4899049"/>
          <a:ext cx="3344462" cy="19589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7322" tIns="207322" rIns="207322" bIns="207322" numCol="1" spcCol="1270" rtlCol="0" anchor="ctr" anchorCtr="0">
          <a:noAutofit/>
        </a:bodyPr>
        <a:lstStyle/>
        <a:p>
          <a:pPr marL="0" lvl="0" indent="0" algn="l" defTabSz="11112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 noProof="0" dirty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Recibir tu número público por SMS.</a:t>
          </a:r>
        </a:p>
      </dsp:txBody>
      <dsp:txXfrm>
        <a:off x="2262587" y="4899049"/>
        <a:ext cx="3344462" cy="195894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4D957C-BFAC-446D-9573-48333BEC34E6}">
      <dsp:nvSpPr>
        <dsp:cNvPr id="0" name=""/>
        <dsp:cNvSpPr/>
      </dsp:nvSpPr>
      <dsp:spPr>
        <a:xfrm>
          <a:off x="0" y="837"/>
          <a:ext cx="5607050" cy="1958949"/>
        </a:xfrm>
        <a:prstGeom prst="rect">
          <a:avLst/>
        </a:prstGeom>
        <a:solidFill>
          <a:schemeClr val="tx1">
            <a:alpha val="7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E6B2CCF-B717-4C6F-9115-44EF0ECE6018}">
      <dsp:nvSpPr>
        <dsp:cNvPr id="0" name=""/>
        <dsp:cNvSpPr/>
      </dsp:nvSpPr>
      <dsp:spPr>
        <a:xfrm>
          <a:off x="726549" y="575567"/>
          <a:ext cx="809489" cy="80948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000" r="-6000"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95AF6F0-F4DA-48FE-85EB-61ADFB42AA13}">
      <dsp:nvSpPr>
        <dsp:cNvPr id="0" name=""/>
        <dsp:cNvSpPr/>
      </dsp:nvSpPr>
      <dsp:spPr>
        <a:xfrm>
          <a:off x="2262587" y="837"/>
          <a:ext cx="3344462" cy="19589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7322" tIns="207322" rIns="207322" bIns="207322" numCol="1" spcCol="1270" rtlCol="0" anchor="ctr" anchorCtr="0">
          <a:noAutofit/>
        </a:bodyPr>
        <a:lstStyle/>
        <a:p>
          <a:pPr marL="0" lvl="0" indent="0" algn="l" defTabSz="11112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 noProof="0" dirty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Descarga de la imagen Raspbian-</a:t>
          </a:r>
          <a:r>
            <a:rPr lang="es-ES" sz="2500" kern="1200" noProof="0" dirty="0" err="1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buster</a:t>
          </a:r>
          <a:r>
            <a:rPr lang="es-ES" sz="2500" kern="1200" noProof="0" dirty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.</a:t>
          </a:r>
        </a:p>
      </dsp:txBody>
      <dsp:txXfrm>
        <a:off x="2262587" y="837"/>
        <a:ext cx="3344462" cy="1958949"/>
      </dsp:txXfrm>
    </dsp:sp>
    <dsp:sp modelId="{79919C57-A32A-40F6-B106-B4E0CE644E4C}">
      <dsp:nvSpPr>
        <dsp:cNvPr id="0" name=""/>
        <dsp:cNvSpPr/>
      </dsp:nvSpPr>
      <dsp:spPr>
        <a:xfrm>
          <a:off x="0" y="2449524"/>
          <a:ext cx="5607050" cy="1958949"/>
        </a:xfrm>
        <a:prstGeom prst="rect">
          <a:avLst/>
        </a:prstGeom>
        <a:solidFill>
          <a:srgbClr val="000000">
            <a:alpha val="7000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9FDF55F-B3E9-423D-AD21-A6446C5D7455}">
      <dsp:nvSpPr>
        <dsp:cNvPr id="0" name=""/>
        <dsp:cNvSpPr/>
      </dsp:nvSpPr>
      <dsp:spPr>
        <a:xfrm>
          <a:off x="726549" y="3024254"/>
          <a:ext cx="809489" cy="809489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0F6AD63-74FB-40E4-9D40-4178AFD87F60}">
      <dsp:nvSpPr>
        <dsp:cNvPr id="0" name=""/>
        <dsp:cNvSpPr/>
      </dsp:nvSpPr>
      <dsp:spPr>
        <a:xfrm>
          <a:off x="2262587" y="2449524"/>
          <a:ext cx="3344462" cy="19589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7322" tIns="207322" rIns="207322" bIns="207322" numCol="1" spcCol="1270" rtlCol="0" anchor="ctr" anchorCtr="0">
          <a:noAutofit/>
        </a:bodyPr>
        <a:lstStyle/>
        <a:p>
          <a:pPr marL="0" lvl="0" indent="0" algn="l" defTabSz="11112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 noProof="0" dirty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Formatear la tarjeta SD para una partición (FAT32).</a:t>
          </a:r>
        </a:p>
      </dsp:txBody>
      <dsp:txXfrm>
        <a:off x="2262587" y="2449524"/>
        <a:ext cx="3344462" cy="1958949"/>
      </dsp:txXfrm>
    </dsp:sp>
    <dsp:sp modelId="{436A8B1C-2D30-44BB-9150-7099503C8960}">
      <dsp:nvSpPr>
        <dsp:cNvPr id="0" name=""/>
        <dsp:cNvSpPr/>
      </dsp:nvSpPr>
      <dsp:spPr>
        <a:xfrm>
          <a:off x="0" y="4899049"/>
          <a:ext cx="5607050" cy="1958949"/>
        </a:xfrm>
        <a:prstGeom prst="rect">
          <a:avLst/>
        </a:prstGeom>
        <a:solidFill>
          <a:srgbClr val="000000">
            <a:alpha val="7000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A8B8B62-3037-4506-89D7-28710774070B}">
      <dsp:nvSpPr>
        <dsp:cNvPr id="0" name=""/>
        <dsp:cNvSpPr/>
      </dsp:nvSpPr>
      <dsp:spPr>
        <a:xfrm>
          <a:off x="763343" y="5509736"/>
          <a:ext cx="735901" cy="73590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9000" r="-39000"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5847293-6F0A-4807-B203-585610F4F535}">
      <dsp:nvSpPr>
        <dsp:cNvPr id="0" name=""/>
        <dsp:cNvSpPr/>
      </dsp:nvSpPr>
      <dsp:spPr>
        <a:xfrm>
          <a:off x="2262587" y="4899049"/>
          <a:ext cx="3344462" cy="19589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7322" tIns="207322" rIns="207322" bIns="207322" numCol="1" spcCol="1270" rtlCol="0" anchor="ctr" anchorCtr="0">
          <a:noAutofit/>
        </a:bodyPr>
        <a:lstStyle/>
        <a:p>
          <a:pPr marL="0" lvl="0" indent="0" algn="l" defTabSz="11112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 noProof="0" dirty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Configurar el forzado de detección de monitor. (config.txt -&gt; HDMI_HOTPLUG)</a:t>
          </a:r>
        </a:p>
      </dsp:txBody>
      <dsp:txXfrm>
        <a:off x="2262587" y="4899049"/>
        <a:ext cx="3344462" cy="195894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4D957C-BFAC-446D-9573-48333BEC34E6}">
      <dsp:nvSpPr>
        <dsp:cNvPr id="0" name=""/>
        <dsp:cNvSpPr/>
      </dsp:nvSpPr>
      <dsp:spPr>
        <a:xfrm>
          <a:off x="0" y="837"/>
          <a:ext cx="5607050" cy="1958949"/>
        </a:xfrm>
        <a:prstGeom prst="rect">
          <a:avLst/>
        </a:prstGeom>
        <a:solidFill>
          <a:schemeClr val="tx1">
            <a:alpha val="7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E6B2CCF-B717-4C6F-9115-44EF0ECE6018}">
      <dsp:nvSpPr>
        <dsp:cNvPr id="0" name=""/>
        <dsp:cNvSpPr/>
      </dsp:nvSpPr>
      <dsp:spPr>
        <a:xfrm>
          <a:off x="726549" y="575567"/>
          <a:ext cx="809489" cy="80948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95AF6F0-F4DA-48FE-85EB-61ADFB42AA13}">
      <dsp:nvSpPr>
        <dsp:cNvPr id="0" name=""/>
        <dsp:cNvSpPr/>
      </dsp:nvSpPr>
      <dsp:spPr>
        <a:xfrm>
          <a:off x="2262587" y="837"/>
          <a:ext cx="3344462" cy="19589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7322" tIns="207322" rIns="207322" bIns="207322" numCol="1" spcCol="1270" rtlCol="0" anchor="ctr" anchorCtr="0">
          <a:noAutofit/>
        </a:bodyPr>
        <a:lstStyle/>
        <a:p>
          <a:pPr marL="0" lvl="0" indent="0" algn="l" defTabSz="11112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 noProof="0" dirty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Conectar la Raspberry a internet.</a:t>
          </a:r>
        </a:p>
      </dsp:txBody>
      <dsp:txXfrm>
        <a:off x="2262587" y="837"/>
        <a:ext cx="3344462" cy="1958949"/>
      </dsp:txXfrm>
    </dsp:sp>
    <dsp:sp modelId="{79919C57-A32A-40F6-B106-B4E0CE644E4C}">
      <dsp:nvSpPr>
        <dsp:cNvPr id="0" name=""/>
        <dsp:cNvSpPr/>
      </dsp:nvSpPr>
      <dsp:spPr>
        <a:xfrm>
          <a:off x="0" y="2449524"/>
          <a:ext cx="5607050" cy="1958949"/>
        </a:xfrm>
        <a:prstGeom prst="rect">
          <a:avLst/>
        </a:prstGeom>
        <a:solidFill>
          <a:srgbClr val="000000">
            <a:alpha val="7000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9FDF55F-B3E9-423D-AD21-A6446C5D7455}">
      <dsp:nvSpPr>
        <dsp:cNvPr id="0" name=""/>
        <dsp:cNvSpPr/>
      </dsp:nvSpPr>
      <dsp:spPr>
        <a:xfrm>
          <a:off x="726549" y="3024254"/>
          <a:ext cx="809489" cy="809489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6000" r="-46000"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0F6AD63-74FB-40E4-9D40-4178AFD87F60}">
      <dsp:nvSpPr>
        <dsp:cNvPr id="0" name=""/>
        <dsp:cNvSpPr/>
      </dsp:nvSpPr>
      <dsp:spPr>
        <a:xfrm>
          <a:off x="2262587" y="2449524"/>
          <a:ext cx="3344462" cy="19589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7322" tIns="207322" rIns="207322" bIns="207322" numCol="1" spcCol="1270" rtlCol="0" anchor="ctr" anchorCtr="0">
          <a:noAutofit/>
        </a:bodyPr>
        <a:lstStyle/>
        <a:p>
          <a:pPr marL="0" lvl="0" indent="0" algn="l" defTabSz="11112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 noProof="0" dirty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Lanzar un SSH a la dirección privada de la Raspberry.</a:t>
          </a:r>
        </a:p>
      </dsp:txBody>
      <dsp:txXfrm>
        <a:off x="2262587" y="2449524"/>
        <a:ext cx="3344462" cy="1958949"/>
      </dsp:txXfrm>
    </dsp:sp>
    <dsp:sp modelId="{436A8B1C-2D30-44BB-9150-7099503C8960}">
      <dsp:nvSpPr>
        <dsp:cNvPr id="0" name=""/>
        <dsp:cNvSpPr/>
      </dsp:nvSpPr>
      <dsp:spPr>
        <a:xfrm>
          <a:off x="0" y="4899049"/>
          <a:ext cx="5607050" cy="1958949"/>
        </a:xfrm>
        <a:prstGeom prst="rect">
          <a:avLst/>
        </a:prstGeom>
        <a:solidFill>
          <a:srgbClr val="000000">
            <a:alpha val="7000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A8B8B62-3037-4506-89D7-28710774070B}">
      <dsp:nvSpPr>
        <dsp:cNvPr id="0" name=""/>
        <dsp:cNvSpPr/>
      </dsp:nvSpPr>
      <dsp:spPr>
        <a:xfrm>
          <a:off x="763343" y="5509736"/>
          <a:ext cx="735901" cy="73590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5847293-6F0A-4807-B203-585610F4F535}">
      <dsp:nvSpPr>
        <dsp:cNvPr id="0" name=""/>
        <dsp:cNvSpPr/>
      </dsp:nvSpPr>
      <dsp:spPr>
        <a:xfrm>
          <a:off x="2262587" y="4899049"/>
          <a:ext cx="3344462" cy="19589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7322" tIns="207322" rIns="207322" bIns="207322" numCol="1" spcCol="1270" rtlCol="0" anchor="ctr" anchorCtr="0">
          <a:noAutofit/>
        </a:bodyPr>
        <a:lstStyle/>
        <a:p>
          <a:pPr marL="0" lvl="0" indent="0" algn="l" defTabSz="11112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 noProof="0" dirty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Programar desde fuera de la Raspberry.</a:t>
          </a:r>
        </a:p>
      </dsp:txBody>
      <dsp:txXfrm>
        <a:off x="2262587" y="4899049"/>
        <a:ext cx="3344462" cy="195894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4D957C-BFAC-446D-9573-48333BEC34E6}">
      <dsp:nvSpPr>
        <dsp:cNvPr id="0" name=""/>
        <dsp:cNvSpPr/>
      </dsp:nvSpPr>
      <dsp:spPr>
        <a:xfrm>
          <a:off x="0" y="837"/>
          <a:ext cx="5607050" cy="1958949"/>
        </a:xfrm>
        <a:prstGeom prst="rect">
          <a:avLst/>
        </a:prstGeom>
        <a:solidFill>
          <a:schemeClr val="tx1">
            <a:alpha val="7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E6B2CCF-B717-4C6F-9115-44EF0ECE6018}">
      <dsp:nvSpPr>
        <dsp:cNvPr id="0" name=""/>
        <dsp:cNvSpPr/>
      </dsp:nvSpPr>
      <dsp:spPr>
        <a:xfrm>
          <a:off x="726549" y="575567"/>
          <a:ext cx="809489" cy="80948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95AF6F0-F4DA-48FE-85EB-61ADFB42AA13}">
      <dsp:nvSpPr>
        <dsp:cNvPr id="0" name=""/>
        <dsp:cNvSpPr/>
      </dsp:nvSpPr>
      <dsp:spPr>
        <a:xfrm>
          <a:off x="2262587" y="837"/>
          <a:ext cx="3344462" cy="19589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7322" tIns="207322" rIns="207322" bIns="207322" numCol="1" spcCol="1270" rtlCol="0" anchor="ctr" anchorCtr="0">
          <a:noAutofit/>
        </a:bodyPr>
        <a:lstStyle/>
        <a:p>
          <a:pPr marL="0" lvl="0" indent="0" algn="l" defTabSz="11112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 noProof="0" dirty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Comprobar que la </a:t>
          </a:r>
          <a:r>
            <a:rPr lang="es-ES" sz="2500" kern="1200" noProof="0" dirty="0" err="1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BladeRF</a:t>
          </a:r>
          <a:r>
            <a:rPr lang="es-ES" sz="2500" kern="1200" noProof="0" dirty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 está conectada. (</a:t>
          </a:r>
          <a:r>
            <a:rPr lang="es-ES" sz="2500" kern="1200" noProof="0" dirty="0" err="1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dmesg</a:t>
          </a:r>
          <a:r>
            <a:rPr lang="es-ES" sz="2500" kern="1200" noProof="0" dirty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)</a:t>
          </a:r>
        </a:p>
      </dsp:txBody>
      <dsp:txXfrm>
        <a:off x="2262587" y="837"/>
        <a:ext cx="3344462" cy="1958949"/>
      </dsp:txXfrm>
    </dsp:sp>
    <dsp:sp modelId="{79919C57-A32A-40F6-B106-B4E0CE644E4C}">
      <dsp:nvSpPr>
        <dsp:cNvPr id="0" name=""/>
        <dsp:cNvSpPr/>
      </dsp:nvSpPr>
      <dsp:spPr>
        <a:xfrm>
          <a:off x="0" y="2449524"/>
          <a:ext cx="5607050" cy="1958949"/>
        </a:xfrm>
        <a:prstGeom prst="rect">
          <a:avLst/>
        </a:prstGeom>
        <a:solidFill>
          <a:srgbClr val="000000">
            <a:alpha val="7000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9FDF55F-B3E9-423D-AD21-A6446C5D7455}">
      <dsp:nvSpPr>
        <dsp:cNvPr id="0" name=""/>
        <dsp:cNvSpPr/>
      </dsp:nvSpPr>
      <dsp:spPr>
        <a:xfrm>
          <a:off x="726549" y="3024254"/>
          <a:ext cx="809489" cy="809489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000" b="-3000"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0F6AD63-74FB-40E4-9D40-4178AFD87F60}">
      <dsp:nvSpPr>
        <dsp:cNvPr id="0" name=""/>
        <dsp:cNvSpPr/>
      </dsp:nvSpPr>
      <dsp:spPr>
        <a:xfrm>
          <a:off x="2262587" y="2449524"/>
          <a:ext cx="3344462" cy="19589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7322" tIns="207322" rIns="207322" bIns="207322" numCol="1" spcCol="1270" rtlCol="0" anchor="ctr" anchorCtr="0">
          <a:noAutofit/>
        </a:bodyPr>
        <a:lstStyle/>
        <a:p>
          <a:pPr marL="0" lvl="0" indent="0" algn="l" defTabSz="11112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 noProof="0" dirty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Descargar y compilar el código fuente.</a:t>
          </a:r>
        </a:p>
      </dsp:txBody>
      <dsp:txXfrm>
        <a:off x="2262587" y="2449524"/>
        <a:ext cx="3344462" cy="1958949"/>
      </dsp:txXfrm>
    </dsp:sp>
    <dsp:sp modelId="{436A8B1C-2D30-44BB-9150-7099503C8960}">
      <dsp:nvSpPr>
        <dsp:cNvPr id="0" name=""/>
        <dsp:cNvSpPr/>
      </dsp:nvSpPr>
      <dsp:spPr>
        <a:xfrm>
          <a:off x="0" y="4899049"/>
          <a:ext cx="5607050" cy="1958949"/>
        </a:xfrm>
        <a:prstGeom prst="rect">
          <a:avLst/>
        </a:prstGeom>
        <a:solidFill>
          <a:srgbClr val="000000">
            <a:alpha val="7000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A8B8B62-3037-4506-89D7-28710774070B}">
      <dsp:nvSpPr>
        <dsp:cNvPr id="0" name=""/>
        <dsp:cNvSpPr/>
      </dsp:nvSpPr>
      <dsp:spPr>
        <a:xfrm>
          <a:off x="763343" y="5509736"/>
          <a:ext cx="735901" cy="73590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5847293-6F0A-4807-B203-585610F4F535}">
      <dsp:nvSpPr>
        <dsp:cNvPr id="0" name=""/>
        <dsp:cNvSpPr/>
      </dsp:nvSpPr>
      <dsp:spPr>
        <a:xfrm>
          <a:off x="2262587" y="4899049"/>
          <a:ext cx="3344462" cy="19589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7322" tIns="207322" rIns="207322" bIns="207322" numCol="1" spcCol="1270" rtlCol="0" anchor="ctr" anchorCtr="0">
          <a:noAutofit/>
        </a:bodyPr>
        <a:lstStyle/>
        <a:p>
          <a:pPr marL="0" lvl="0" indent="0" algn="l" defTabSz="11112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 noProof="0" dirty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Instalar el firmware de NUAND x40 </a:t>
          </a:r>
          <a:r>
            <a:rPr lang="es-ES" sz="2500" kern="1200" noProof="0" dirty="0" err="1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BladeRF</a:t>
          </a:r>
          <a:r>
            <a:rPr lang="es-ES" sz="2500" kern="1200" noProof="0" dirty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.</a:t>
          </a:r>
        </a:p>
      </dsp:txBody>
      <dsp:txXfrm>
        <a:off x="2262587" y="4899049"/>
        <a:ext cx="3344462" cy="195894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4D957C-BFAC-446D-9573-48333BEC34E6}">
      <dsp:nvSpPr>
        <dsp:cNvPr id="0" name=""/>
        <dsp:cNvSpPr/>
      </dsp:nvSpPr>
      <dsp:spPr>
        <a:xfrm>
          <a:off x="0" y="837"/>
          <a:ext cx="5607050" cy="1958949"/>
        </a:xfrm>
        <a:prstGeom prst="rect">
          <a:avLst/>
        </a:prstGeom>
        <a:solidFill>
          <a:schemeClr val="tx1">
            <a:alpha val="7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E6B2CCF-B717-4C6F-9115-44EF0ECE6018}">
      <dsp:nvSpPr>
        <dsp:cNvPr id="0" name=""/>
        <dsp:cNvSpPr/>
      </dsp:nvSpPr>
      <dsp:spPr>
        <a:xfrm>
          <a:off x="726549" y="575567"/>
          <a:ext cx="809489" cy="80948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95AF6F0-F4DA-48FE-85EB-61ADFB42AA13}">
      <dsp:nvSpPr>
        <dsp:cNvPr id="0" name=""/>
        <dsp:cNvSpPr/>
      </dsp:nvSpPr>
      <dsp:spPr>
        <a:xfrm>
          <a:off x="2262587" y="837"/>
          <a:ext cx="3344462" cy="19589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7322" tIns="207322" rIns="207322" bIns="207322" numCol="1" spcCol="1270" rtlCol="0" anchor="ctr" anchorCtr="0">
          <a:noAutofit/>
        </a:bodyPr>
        <a:lstStyle/>
        <a:p>
          <a:pPr marL="0" lvl="0" indent="0" algn="l" defTabSz="11112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 noProof="0" dirty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Actualizar la Rasberry. (</a:t>
          </a:r>
          <a:r>
            <a:rPr lang="es-ES" sz="2500" kern="1200" noProof="0" dirty="0" err="1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apt-get</a:t>
          </a:r>
          <a:r>
            <a:rPr lang="es-ES" sz="2500" kern="1200" noProof="0" dirty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 </a:t>
          </a:r>
          <a:r>
            <a:rPr lang="es-ES" sz="2500" kern="1200" noProof="0" dirty="0" err="1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update</a:t>
          </a:r>
          <a:r>
            <a:rPr lang="es-ES" sz="2500" kern="1200" noProof="0" dirty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 &amp; </a:t>
          </a:r>
          <a:r>
            <a:rPr lang="es-ES" sz="2500" kern="1200" noProof="0" dirty="0" err="1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upgrade</a:t>
          </a:r>
          <a:r>
            <a:rPr lang="es-ES" sz="2500" kern="1200" noProof="0" dirty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)</a:t>
          </a:r>
        </a:p>
      </dsp:txBody>
      <dsp:txXfrm>
        <a:off x="2262587" y="837"/>
        <a:ext cx="3344462" cy="1958949"/>
      </dsp:txXfrm>
    </dsp:sp>
    <dsp:sp modelId="{79919C57-A32A-40F6-B106-B4E0CE644E4C}">
      <dsp:nvSpPr>
        <dsp:cNvPr id="0" name=""/>
        <dsp:cNvSpPr/>
      </dsp:nvSpPr>
      <dsp:spPr>
        <a:xfrm>
          <a:off x="0" y="2449524"/>
          <a:ext cx="5607050" cy="1958949"/>
        </a:xfrm>
        <a:prstGeom prst="rect">
          <a:avLst/>
        </a:prstGeom>
        <a:solidFill>
          <a:srgbClr val="000000">
            <a:alpha val="7000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9FDF55F-B3E9-423D-AD21-A6446C5D7455}">
      <dsp:nvSpPr>
        <dsp:cNvPr id="0" name=""/>
        <dsp:cNvSpPr/>
      </dsp:nvSpPr>
      <dsp:spPr>
        <a:xfrm>
          <a:off x="726549" y="3024254"/>
          <a:ext cx="809489" cy="809489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0F6AD63-74FB-40E4-9D40-4178AFD87F60}">
      <dsp:nvSpPr>
        <dsp:cNvPr id="0" name=""/>
        <dsp:cNvSpPr/>
      </dsp:nvSpPr>
      <dsp:spPr>
        <a:xfrm>
          <a:off x="2262587" y="2449524"/>
          <a:ext cx="3344462" cy="19589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7322" tIns="207322" rIns="207322" bIns="207322" numCol="1" spcCol="1270" rtlCol="0" anchor="ctr" anchorCtr="0">
          <a:noAutofit/>
        </a:bodyPr>
        <a:lstStyle/>
        <a:p>
          <a:pPr marL="0" lvl="0" indent="0" algn="l" defTabSz="11112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 noProof="0" dirty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Instalar: apache2, </a:t>
          </a:r>
          <a:r>
            <a:rPr lang="es-ES" sz="2500" kern="1200" noProof="0" dirty="0" err="1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php</a:t>
          </a:r>
          <a:r>
            <a:rPr lang="es-ES" sz="2500" kern="1200" noProof="0" dirty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, telnet, </a:t>
          </a:r>
          <a:r>
            <a:rPr lang="es-ES" sz="2500" kern="1200" noProof="0" dirty="0" err="1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git</a:t>
          </a:r>
          <a:r>
            <a:rPr lang="es-ES" sz="2500" kern="1200" noProof="0" dirty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, libgsm1, </a:t>
          </a:r>
          <a:r>
            <a:rPr lang="es-ES" sz="2500" kern="1200" noProof="0" dirty="0" err="1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cmake</a:t>
          </a:r>
          <a:r>
            <a:rPr lang="es-ES" sz="2500" kern="1200" noProof="0" dirty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, </a:t>
          </a:r>
          <a:r>
            <a:rPr lang="es-ES" sz="2500" kern="1200" noProof="0" dirty="0" err="1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automake</a:t>
          </a:r>
          <a:r>
            <a:rPr lang="es-ES" sz="2500" kern="1200" noProof="0" dirty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, libusb-1.0-1. </a:t>
          </a:r>
        </a:p>
      </dsp:txBody>
      <dsp:txXfrm>
        <a:off x="2262587" y="2449524"/>
        <a:ext cx="3344462" cy="1958949"/>
      </dsp:txXfrm>
    </dsp:sp>
    <dsp:sp modelId="{436A8B1C-2D30-44BB-9150-7099503C8960}">
      <dsp:nvSpPr>
        <dsp:cNvPr id="0" name=""/>
        <dsp:cNvSpPr/>
      </dsp:nvSpPr>
      <dsp:spPr>
        <a:xfrm>
          <a:off x="0" y="4899049"/>
          <a:ext cx="5607050" cy="1958949"/>
        </a:xfrm>
        <a:prstGeom prst="rect">
          <a:avLst/>
        </a:prstGeom>
        <a:solidFill>
          <a:srgbClr val="000000">
            <a:alpha val="7000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A8B8B62-3037-4506-89D7-28710774070B}">
      <dsp:nvSpPr>
        <dsp:cNvPr id="0" name=""/>
        <dsp:cNvSpPr/>
      </dsp:nvSpPr>
      <dsp:spPr>
        <a:xfrm>
          <a:off x="763343" y="5509736"/>
          <a:ext cx="735901" cy="73590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5847293-6F0A-4807-B203-585610F4F535}">
      <dsp:nvSpPr>
        <dsp:cNvPr id="0" name=""/>
        <dsp:cNvSpPr/>
      </dsp:nvSpPr>
      <dsp:spPr>
        <a:xfrm>
          <a:off x="2262587" y="4899049"/>
          <a:ext cx="3344462" cy="19589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7322" tIns="207322" rIns="207322" bIns="207322" numCol="1" spcCol="1270" rtlCol="0" anchor="ctr" anchorCtr="0">
          <a:noAutofit/>
        </a:bodyPr>
        <a:lstStyle/>
        <a:p>
          <a:pPr marL="0" lvl="0" indent="0" algn="l" defTabSz="11112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 noProof="0" dirty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Instalar </a:t>
          </a:r>
          <a:r>
            <a:rPr lang="es-ES" sz="2500" kern="1200" noProof="0" dirty="0" err="1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dev</a:t>
          </a:r>
          <a:r>
            <a:rPr lang="es-ES" sz="2500" kern="1200" noProof="0" dirty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 y </a:t>
          </a:r>
          <a:r>
            <a:rPr lang="es-ES" sz="2500" kern="1200" noProof="0" dirty="0" err="1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dbg</a:t>
          </a:r>
          <a:r>
            <a:rPr lang="es-ES" sz="2500" kern="1200" noProof="0" dirty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 en caso de que haga falta.</a:t>
          </a:r>
        </a:p>
      </dsp:txBody>
      <dsp:txXfrm>
        <a:off x="2262587" y="4899049"/>
        <a:ext cx="3344462" cy="195894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4D957C-BFAC-446D-9573-48333BEC34E6}">
      <dsp:nvSpPr>
        <dsp:cNvPr id="0" name=""/>
        <dsp:cNvSpPr/>
      </dsp:nvSpPr>
      <dsp:spPr>
        <a:xfrm>
          <a:off x="0" y="837"/>
          <a:ext cx="5607050" cy="1958949"/>
        </a:xfrm>
        <a:prstGeom prst="rect">
          <a:avLst/>
        </a:prstGeom>
        <a:solidFill>
          <a:schemeClr val="tx1">
            <a:alpha val="7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E6B2CCF-B717-4C6F-9115-44EF0ECE6018}">
      <dsp:nvSpPr>
        <dsp:cNvPr id="0" name=""/>
        <dsp:cNvSpPr/>
      </dsp:nvSpPr>
      <dsp:spPr>
        <a:xfrm>
          <a:off x="726549" y="575567"/>
          <a:ext cx="809489" cy="80948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000" b="-3000"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95AF6F0-F4DA-48FE-85EB-61ADFB42AA13}">
      <dsp:nvSpPr>
        <dsp:cNvPr id="0" name=""/>
        <dsp:cNvSpPr/>
      </dsp:nvSpPr>
      <dsp:spPr>
        <a:xfrm>
          <a:off x="2262587" y="837"/>
          <a:ext cx="3344462" cy="19589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7322" tIns="207322" rIns="207322" bIns="207322" numCol="1" spcCol="1270" rtlCol="0" anchor="ctr" anchorCtr="0">
          <a:noAutofit/>
        </a:bodyPr>
        <a:lstStyle/>
        <a:p>
          <a:pPr marL="0" lvl="0" indent="0" algn="l" defTabSz="11112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 noProof="0" dirty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Descargar y compilar </a:t>
          </a:r>
          <a:r>
            <a:rPr lang="es-ES" sz="2500" kern="1200" noProof="0" dirty="0" err="1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YateBTS</a:t>
          </a:r>
          <a:r>
            <a:rPr lang="es-ES" sz="2500" kern="1200" noProof="0" dirty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.</a:t>
          </a:r>
        </a:p>
      </dsp:txBody>
      <dsp:txXfrm>
        <a:off x="2262587" y="837"/>
        <a:ext cx="3344462" cy="1958949"/>
      </dsp:txXfrm>
    </dsp:sp>
    <dsp:sp modelId="{79919C57-A32A-40F6-B106-B4E0CE644E4C}">
      <dsp:nvSpPr>
        <dsp:cNvPr id="0" name=""/>
        <dsp:cNvSpPr/>
      </dsp:nvSpPr>
      <dsp:spPr>
        <a:xfrm>
          <a:off x="0" y="2449524"/>
          <a:ext cx="5607050" cy="1958949"/>
        </a:xfrm>
        <a:prstGeom prst="rect">
          <a:avLst/>
        </a:prstGeom>
        <a:solidFill>
          <a:srgbClr val="000000">
            <a:alpha val="7000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9FDF55F-B3E9-423D-AD21-A6446C5D7455}">
      <dsp:nvSpPr>
        <dsp:cNvPr id="0" name=""/>
        <dsp:cNvSpPr/>
      </dsp:nvSpPr>
      <dsp:spPr>
        <a:xfrm>
          <a:off x="726549" y="3024254"/>
          <a:ext cx="809489" cy="809489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0F6AD63-74FB-40E4-9D40-4178AFD87F60}">
      <dsp:nvSpPr>
        <dsp:cNvPr id="0" name=""/>
        <dsp:cNvSpPr/>
      </dsp:nvSpPr>
      <dsp:spPr>
        <a:xfrm>
          <a:off x="2262587" y="2449524"/>
          <a:ext cx="3344462" cy="19589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7322" tIns="207322" rIns="207322" bIns="207322" numCol="1" spcCol="1270" rtlCol="0" anchor="ctr" anchorCtr="0">
          <a:noAutofit/>
        </a:bodyPr>
        <a:lstStyle/>
        <a:p>
          <a:pPr marL="0" lvl="0" indent="0" algn="l" defTabSz="11112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 noProof="0" dirty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Corregir los errores de incompatibilidad de C++.</a:t>
          </a:r>
        </a:p>
      </dsp:txBody>
      <dsp:txXfrm>
        <a:off x="2262587" y="2449524"/>
        <a:ext cx="3344462" cy="1958949"/>
      </dsp:txXfrm>
    </dsp:sp>
    <dsp:sp modelId="{436A8B1C-2D30-44BB-9150-7099503C8960}">
      <dsp:nvSpPr>
        <dsp:cNvPr id="0" name=""/>
        <dsp:cNvSpPr/>
      </dsp:nvSpPr>
      <dsp:spPr>
        <a:xfrm>
          <a:off x="0" y="4899049"/>
          <a:ext cx="5607050" cy="1958949"/>
        </a:xfrm>
        <a:prstGeom prst="rect">
          <a:avLst/>
        </a:prstGeom>
        <a:solidFill>
          <a:srgbClr val="000000">
            <a:alpha val="7000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A8B8B62-3037-4506-89D7-28710774070B}">
      <dsp:nvSpPr>
        <dsp:cNvPr id="0" name=""/>
        <dsp:cNvSpPr/>
      </dsp:nvSpPr>
      <dsp:spPr>
        <a:xfrm>
          <a:off x="763343" y="5509736"/>
          <a:ext cx="735901" cy="73590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5847293-6F0A-4807-B203-585610F4F535}">
      <dsp:nvSpPr>
        <dsp:cNvPr id="0" name=""/>
        <dsp:cNvSpPr/>
      </dsp:nvSpPr>
      <dsp:spPr>
        <a:xfrm>
          <a:off x="2262587" y="4899049"/>
          <a:ext cx="3344462" cy="19589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7322" tIns="207322" rIns="207322" bIns="207322" numCol="1" spcCol="1270" rtlCol="0" anchor="ctr" anchorCtr="0">
          <a:noAutofit/>
        </a:bodyPr>
        <a:lstStyle/>
        <a:p>
          <a:pPr marL="0" lvl="0" indent="0" algn="l" defTabSz="11112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 noProof="0" dirty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Iniciar la interfaz WEB del servidor apache NIB.</a:t>
          </a:r>
        </a:p>
      </dsp:txBody>
      <dsp:txXfrm>
        <a:off x="2262587" y="4899049"/>
        <a:ext cx="3344462" cy="195894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4D957C-BFAC-446D-9573-48333BEC34E6}">
      <dsp:nvSpPr>
        <dsp:cNvPr id="0" name=""/>
        <dsp:cNvSpPr/>
      </dsp:nvSpPr>
      <dsp:spPr>
        <a:xfrm>
          <a:off x="0" y="837"/>
          <a:ext cx="5607050" cy="1958949"/>
        </a:xfrm>
        <a:prstGeom prst="rect">
          <a:avLst/>
        </a:prstGeom>
        <a:solidFill>
          <a:schemeClr val="tx1">
            <a:alpha val="7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E6B2CCF-B717-4C6F-9115-44EF0ECE6018}">
      <dsp:nvSpPr>
        <dsp:cNvPr id="0" name=""/>
        <dsp:cNvSpPr/>
      </dsp:nvSpPr>
      <dsp:spPr>
        <a:xfrm>
          <a:off x="726549" y="575567"/>
          <a:ext cx="809489" cy="80948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95AF6F0-F4DA-48FE-85EB-61ADFB42AA13}">
      <dsp:nvSpPr>
        <dsp:cNvPr id="0" name=""/>
        <dsp:cNvSpPr/>
      </dsp:nvSpPr>
      <dsp:spPr>
        <a:xfrm>
          <a:off x="2262587" y="837"/>
          <a:ext cx="3344462" cy="19589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7322" tIns="207322" rIns="207322" bIns="207322" numCol="1" spcCol="1270" rtlCol="0" anchor="ctr" anchorCtr="0">
          <a:noAutofit/>
        </a:bodyPr>
        <a:lstStyle/>
        <a:p>
          <a:pPr marL="0" lvl="0" indent="0" algn="l" defTabSz="9334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100" kern="1200" noProof="0" dirty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Entrar a 192.168.0.10/</a:t>
          </a:r>
          <a:r>
            <a:rPr lang="es-ES" sz="2100" kern="1200" noProof="0" dirty="0" err="1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nib</a:t>
          </a:r>
          <a:r>
            <a:rPr lang="es-ES" sz="2100" kern="1200" noProof="0" dirty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 desde un navegador.</a:t>
          </a:r>
        </a:p>
      </dsp:txBody>
      <dsp:txXfrm>
        <a:off x="2262587" y="837"/>
        <a:ext cx="3344462" cy="1958949"/>
      </dsp:txXfrm>
    </dsp:sp>
    <dsp:sp modelId="{79919C57-A32A-40F6-B106-B4E0CE644E4C}">
      <dsp:nvSpPr>
        <dsp:cNvPr id="0" name=""/>
        <dsp:cNvSpPr/>
      </dsp:nvSpPr>
      <dsp:spPr>
        <a:xfrm>
          <a:off x="0" y="2449524"/>
          <a:ext cx="5607050" cy="1958949"/>
        </a:xfrm>
        <a:prstGeom prst="rect">
          <a:avLst/>
        </a:prstGeom>
        <a:solidFill>
          <a:srgbClr val="000000">
            <a:alpha val="7000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9FDF55F-B3E9-423D-AD21-A6446C5D7455}">
      <dsp:nvSpPr>
        <dsp:cNvPr id="0" name=""/>
        <dsp:cNvSpPr/>
      </dsp:nvSpPr>
      <dsp:spPr>
        <a:xfrm>
          <a:off x="726549" y="3024254"/>
          <a:ext cx="809489" cy="80948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0F6AD63-74FB-40E4-9D40-4178AFD87F60}">
      <dsp:nvSpPr>
        <dsp:cNvPr id="0" name=""/>
        <dsp:cNvSpPr/>
      </dsp:nvSpPr>
      <dsp:spPr>
        <a:xfrm>
          <a:off x="2262587" y="2449524"/>
          <a:ext cx="3344462" cy="19589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7322" tIns="207322" rIns="207322" bIns="207322" numCol="1" spcCol="1270" rtlCol="0" anchor="ctr" anchorCtr="0">
          <a:noAutofit/>
        </a:bodyPr>
        <a:lstStyle/>
        <a:p>
          <a:pPr marL="0" lvl="0" indent="0" algn="l" defTabSz="9334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100" kern="1200" noProof="0" dirty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Configurar la </a:t>
          </a:r>
          <a:r>
            <a:rPr lang="es-ES" sz="2100" kern="1200" noProof="0" dirty="0" err="1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operabilidad</a:t>
          </a:r>
          <a:r>
            <a:rPr lang="es-ES" sz="2100" kern="1200" noProof="0" dirty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 (Banda de 900, c0 = 75, atenuaciones= 35 dB, MCC = 001, MNC = 01)</a:t>
          </a:r>
        </a:p>
      </dsp:txBody>
      <dsp:txXfrm>
        <a:off x="2262587" y="2449524"/>
        <a:ext cx="3344462" cy="1958949"/>
      </dsp:txXfrm>
    </dsp:sp>
    <dsp:sp modelId="{436A8B1C-2D30-44BB-9150-7099503C8960}">
      <dsp:nvSpPr>
        <dsp:cNvPr id="0" name=""/>
        <dsp:cNvSpPr/>
      </dsp:nvSpPr>
      <dsp:spPr>
        <a:xfrm>
          <a:off x="0" y="4899049"/>
          <a:ext cx="5607050" cy="1958949"/>
        </a:xfrm>
        <a:prstGeom prst="rect">
          <a:avLst/>
        </a:prstGeom>
        <a:solidFill>
          <a:srgbClr val="000000">
            <a:alpha val="7000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A8B8B62-3037-4506-89D7-28710774070B}">
      <dsp:nvSpPr>
        <dsp:cNvPr id="0" name=""/>
        <dsp:cNvSpPr/>
      </dsp:nvSpPr>
      <dsp:spPr>
        <a:xfrm>
          <a:off x="763343" y="5509736"/>
          <a:ext cx="735901" cy="73590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5847293-6F0A-4807-B203-585610F4F535}">
      <dsp:nvSpPr>
        <dsp:cNvPr id="0" name=""/>
        <dsp:cNvSpPr/>
      </dsp:nvSpPr>
      <dsp:spPr>
        <a:xfrm>
          <a:off x="2262587" y="4899049"/>
          <a:ext cx="3344462" cy="19589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7322" tIns="207322" rIns="207322" bIns="207322" numCol="1" spcCol="1270" rtlCol="0" anchor="ctr" anchorCtr="0">
          <a:noAutofit/>
        </a:bodyPr>
        <a:lstStyle/>
        <a:p>
          <a:pPr marL="0" lvl="0" indent="0" algn="l" defTabSz="9334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100" kern="1200" noProof="0" dirty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Permitir cualquier suscripción (añadir ‘.*’ al </a:t>
          </a:r>
          <a:r>
            <a:rPr lang="es-ES" sz="2100" kern="1200" noProof="0" dirty="0" err="1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path</a:t>
          </a:r>
          <a:r>
            <a:rPr lang="es-ES" sz="2100" kern="1200" noProof="0" dirty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).</a:t>
          </a:r>
        </a:p>
      </dsp:txBody>
      <dsp:txXfrm>
        <a:off x="2262587" y="4899049"/>
        <a:ext cx="3344462" cy="1958949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4D957C-BFAC-446D-9573-48333BEC34E6}">
      <dsp:nvSpPr>
        <dsp:cNvPr id="0" name=""/>
        <dsp:cNvSpPr/>
      </dsp:nvSpPr>
      <dsp:spPr>
        <a:xfrm>
          <a:off x="0" y="837"/>
          <a:ext cx="5607050" cy="1958949"/>
        </a:xfrm>
        <a:prstGeom prst="rect">
          <a:avLst/>
        </a:prstGeom>
        <a:solidFill>
          <a:schemeClr val="tx1">
            <a:alpha val="7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E6B2CCF-B717-4C6F-9115-44EF0ECE6018}">
      <dsp:nvSpPr>
        <dsp:cNvPr id="0" name=""/>
        <dsp:cNvSpPr/>
      </dsp:nvSpPr>
      <dsp:spPr>
        <a:xfrm>
          <a:off x="726549" y="575567"/>
          <a:ext cx="809489" cy="80948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95AF6F0-F4DA-48FE-85EB-61ADFB42AA13}">
      <dsp:nvSpPr>
        <dsp:cNvPr id="0" name=""/>
        <dsp:cNvSpPr/>
      </dsp:nvSpPr>
      <dsp:spPr>
        <a:xfrm>
          <a:off x="2262587" y="837"/>
          <a:ext cx="3344462" cy="19589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7322" tIns="207322" rIns="207322" bIns="207322" numCol="1" spcCol="1270" rtlCol="0" anchor="ctr" anchorCtr="0">
          <a:noAutofit/>
        </a:bodyPr>
        <a:lstStyle/>
        <a:p>
          <a:pPr marL="0" lvl="0" indent="0" algn="l" defTabSz="11112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 noProof="0" dirty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Activar</a:t>
          </a:r>
          <a:r>
            <a:rPr lang="es-ES" sz="2500" kern="1200" baseline="0" noProof="0" dirty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 los </a:t>
          </a:r>
          <a:r>
            <a:rPr lang="es-ES" sz="2500" kern="1200" baseline="0" noProof="0" dirty="0" err="1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servicioes</a:t>
          </a:r>
          <a:r>
            <a:rPr lang="es-ES" sz="2500" kern="1200" baseline="0" noProof="0" dirty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 GSM y GPRS en la pestaña TAPPING.</a:t>
          </a:r>
          <a:endParaRPr lang="es-ES" sz="2500" kern="1200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sp:txBody>
      <dsp:txXfrm>
        <a:off x="2262587" y="837"/>
        <a:ext cx="3344462" cy="1958949"/>
      </dsp:txXfrm>
    </dsp:sp>
    <dsp:sp modelId="{79919C57-A32A-40F6-B106-B4E0CE644E4C}">
      <dsp:nvSpPr>
        <dsp:cNvPr id="0" name=""/>
        <dsp:cNvSpPr/>
      </dsp:nvSpPr>
      <dsp:spPr>
        <a:xfrm>
          <a:off x="0" y="2449524"/>
          <a:ext cx="5607050" cy="1958949"/>
        </a:xfrm>
        <a:prstGeom prst="rect">
          <a:avLst/>
        </a:prstGeom>
        <a:solidFill>
          <a:srgbClr val="000000">
            <a:alpha val="7000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9FDF55F-B3E9-423D-AD21-A6446C5D7455}">
      <dsp:nvSpPr>
        <dsp:cNvPr id="0" name=""/>
        <dsp:cNvSpPr/>
      </dsp:nvSpPr>
      <dsp:spPr>
        <a:xfrm>
          <a:off x="726549" y="3024254"/>
          <a:ext cx="809489" cy="80948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0F6AD63-74FB-40E4-9D40-4178AFD87F60}">
      <dsp:nvSpPr>
        <dsp:cNvPr id="0" name=""/>
        <dsp:cNvSpPr/>
      </dsp:nvSpPr>
      <dsp:spPr>
        <a:xfrm>
          <a:off x="2262587" y="2449524"/>
          <a:ext cx="3344462" cy="19589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7322" tIns="207322" rIns="207322" bIns="207322" numCol="1" spcCol="1270" rtlCol="0" anchor="ctr" anchorCtr="0">
          <a:noAutofit/>
        </a:bodyPr>
        <a:lstStyle/>
        <a:p>
          <a:pPr marL="0" lvl="0" indent="0" algn="l" defTabSz="11112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 noProof="0" dirty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Desactivar el Firewall y poner un </a:t>
          </a:r>
          <a:r>
            <a:rPr lang="es-ES" sz="2500" kern="1200" noProof="0" dirty="0" err="1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IP.MaxCount</a:t>
          </a:r>
          <a:r>
            <a:rPr lang="es-ES" sz="2500" kern="1200" noProof="0" dirty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 de bajo valor.</a:t>
          </a:r>
        </a:p>
      </dsp:txBody>
      <dsp:txXfrm>
        <a:off x="2262587" y="2449524"/>
        <a:ext cx="3344462" cy="1958949"/>
      </dsp:txXfrm>
    </dsp:sp>
    <dsp:sp modelId="{436A8B1C-2D30-44BB-9150-7099503C8960}">
      <dsp:nvSpPr>
        <dsp:cNvPr id="0" name=""/>
        <dsp:cNvSpPr/>
      </dsp:nvSpPr>
      <dsp:spPr>
        <a:xfrm>
          <a:off x="0" y="4899049"/>
          <a:ext cx="5607050" cy="1958949"/>
        </a:xfrm>
        <a:prstGeom prst="rect">
          <a:avLst/>
        </a:prstGeom>
        <a:solidFill>
          <a:srgbClr val="000000">
            <a:alpha val="7000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A8B8B62-3037-4506-89D7-28710774070B}">
      <dsp:nvSpPr>
        <dsp:cNvPr id="0" name=""/>
        <dsp:cNvSpPr/>
      </dsp:nvSpPr>
      <dsp:spPr>
        <a:xfrm>
          <a:off x="763343" y="5518280"/>
          <a:ext cx="735901" cy="735901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5847293-6F0A-4807-B203-585610F4F535}">
      <dsp:nvSpPr>
        <dsp:cNvPr id="0" name=""/>
        <dsp:cNvSpPr/>
      </dsp:nvSpPr>
      <dsp:spPr>
        <a:xfrm>
          <a:off x="2262587" y="4899049"/>
          <a:ext cx="3344462" cy="19589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7322" tIns="207322" rIns="207322" bIns="207322" numCol="1" spcCol="1270" rtlCol="0" anchor="ctr" anchorCtr="0">
          <a:noAutofit/>
        </a:bodyPr>
        <a:lstStyle/>
        <a:p>
          <a:pPr marL="0" lvl="0" indent="0" algn="l" defTabSz="11112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 noProof="0" dirty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Configurar la NAT de la </a:t>
          </a:r>
          <a:r>
            <a:rPr lang="es-ES" sz="2500" kern="1200" noProof="0" dirty="0" err="1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Raspberry</a:t>
          </a:r>
          <a:r>
            <a:rPr lang="es-ES" sz="2500" kern="1200" noProof="0" dirty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 con tablas IP.</a:t>
          </a:r>
        </a:p>
      </dsp:txBody>
      <dsp:txXfrm>
        <a:off x="2262587" y="4899049"/>
        <a:ext cx="3344462" cy="1958949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4D957C-BFAC-446D-9573-48333BEC34E6}">
      <dsp:nvSpPr>
        <dsp:cNvPr id="0" name=""/>
        <dsp:cNvSpPr/>
      </dsp:nvSpPr>
      <dsp:spPr>
        <a:xfrm>
          <a:off x="0" y="837"/>
          <a:ext cx="5607050" cy="1958949"/>
        </a:xfrm>
        <a:prstGeom prst="rect">
          <a:avLst/>
        </a:prstGeom>
        <a:solidFill>
          <a:schemeClr val="tx1">
            <a:alpha val="7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E6B2CCF-B717-4C6F-9115-44EF0ECE6018}">
      <dsp:nvSpPr>
        <dsp:cNvPr id="0" name=""/>
        <dsp:cNvSpPr/>
      </dsp:nvSpPr>
      <dsp:spPr>
        <a:xfrm>
          <a:off x="726549" y="575567"/>
          <a:ext cx="809489" cy="80948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95AF6F0-F4DA-48FE-85EB-61ADFB42AA13}">
      <dsp:nvSpPr>
        <dsp:cNvPr id="0" name=""/>
        <dsp:cNvSpPr/>
      </dsp:nvSpPr>
      <dsp:spPr>
        <a:xfrm>
          <a:off x="2262587" y="837"/>
          <a:ext cx="3344462" cy="19589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7322" tIns="207322" rIns="207322" bIns="207322" numCol="1" spcCol="1270" rtlCol="0" anchor="ctr" anchorCtr="0">
          <a:noAutofit/>
        </a:bodyPr>
        <a:lstStyle/>
        <a:p>
          <a:pPr marL="0" lvl="0" indent="0" algn="l" defTabSz="11112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 noProof="0" dirty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Crear un archivo </a:t>
          </a:r>
          <a:r>
            <a:rPr lang="es-ES" sz="2500" kern="1200" noProof="0" dirty="0" err="1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autobooteable</a:t>
          </a:r>
          <a:r>
            <a:rPr lang="es-ES" sz="2500" kern="1200" noProof="0" dirty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.</a:t>
          </a:r>
        </a:p>
      </dsp:txBody>
      <dsp:txXfrm>
        <a:off x="2262587" y="837"/>
        <a:ext cx="3344462" cy="1958949"/>
      </dsp:txXfrm>
    </dsp:sp>
    <dsp:sp modelId="{79919C57-A32A-40F6-B106-B4E0CE644E4C}">
      <dsp:nvSpPr>
        <dsp:cNvPr id="0" name=""/>
        <dsp:cNvSpPr/>
      </dsp:nvSpPr>
      <dsp:spPr>
        <a:xfrm>
          <a:off x="0" y="2449524"/>
          <a:ext cx="5607050" cy="1958949"/>
        </a:xfrm>
        <a:prstGeom prst="rect">
          <a:avLst/>
        </a:prstGeom>
        <a:solidFill>
          <a:srgbClr val="000000">
            <a:alpha val="7000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9FDF55F-B3E9-423D-AD21-A6446C5D7455}">
      <dsp:nvSpPr>
        <dsp:cNvPr id="0" name=""/>
        <dsp:cNvSpPr/>
      </dsp:nvSpPr>
      <dsp:spPr>
        <a:xfrm>
          <a:off x="726549" y="3024254"/>
          <a:ext cx="809489" cy="80948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0F6AD63-74FB-40E4-9D40-4178AFD87F60}">
      <dsp:nvSpPr>
        <dsp:cNvPr id="0" name=""/>
        <dsp:cNvSpPr/>
      </dsp:nvSpPr>
      <dsp:spPr>
        <a:xfrm>
          <a:off x="2262587" y="2449524"/>
          <a:ext cx="3344462" cy="19589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7322" tIns="207322" rIns="207322" bIns="207322" numCol="1" spcCol="1270" rtlCol="0" anchor="ctr" anchorCtr="0">
          <a:noAutofit/>
        </a:bodyPr>
        <a:lstStyle/>
        <a:p>
          <a:pPr marL="0" lvl="0" indent="0" algn="l" defTabSz="11112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 noProof="0" dirty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Añadir el comando al archivo </a:t>
          </a:r>
          <a:r>
            <a:rPr lang="es-ES" sz="2500" kern="1200" noProof="0" dirty="0" err="1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autobooteable</a:t>
          </a:r>
          <a:r>
            <a:rPr lang="es-ES" sz="2500" kern="1200" noProof="0" dirty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: yate –s.</a:t>
          </a:r>
        </a:p>
      </dsp:txBody>
      <dsp:txXfrm>
        <a:off x="2262587" y="2449524"/>
        <a:ext cx="3344462" cy="1958949"/>
      </dsp:txXfrm>
    </dsp:sp>
    <dsp:sp modelId="{436A8B1C-2D30-44BB-9150-7099503C8960}">
      <dsp:nvSpPr>
        <dsp:cNvPr id="0" name=""/>
        <dsp:cNvSpPr/>
      </dsp:nvSpPr>
      <dsp:spPr>
        <a:xfrm>
          <a:off x="0" y="4899049"/>
          <a:ext cx="5607050" cy="1958949"/>
        </a:xfrm>
        <a:prstGeom prst="rect">
          <a:avLst/>
        </a:prstGeom>
        <a:solidFill>
          <a:srgbClr val="000000">
            <a:alpha val="7000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A8B8B62-3037-4506-89D7-28710774070B}">
      <dsp:nvSpPr>
        <dsp:cNvPr id="0" name=""/>
        <dsp:cNvSpPr/>
      </dsp:nvSpPr>
      <dsp:spPr>
        <a:xfrm>
          <a:off x="763343" y="5509736"/>
          <a:ext cx="735901" cy="735901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5847293-6F0A-4807-B203-585610F4F535}">
      <dsp:nvSpPr>
        <dsp:cNvPr id="0" name=""/>
        <dsp:cNvSpPr/>
      </dsp:nvSpPr>
      <dsp:spPr>
        <a:xfrm>
          <a:off x="2262587" y="4899049"/>
          <a:ext cx="3344462" cy="19589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7322" tIns="207322" rIns="207322" bIns="207322" numCol="1" spcCol="1270" rtlCol="0" anchor="ctr" anchorCtr="0">
          <a:noAutofit/>
        </a:bodyPr>
        <a:lstStyle/>
        <a:p>
          <a:pPr marL="0" lvl="0" indent="0" algn="l" defTabSz="11112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 noProof="0" dirty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Comprobar que se lanza el mensaje: </a:t>
          </a:r>
        </a:p>
        <a:p>
          <a:pPr marL="0" lvl="0" indent="0" algn="l" defTabSz="11112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 noProof="0" dirty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MBTS </a:t>
          </a:r>
          <a:r>
            <a:rPr lang="es-ES" sz="2500" kern="1200" noProof="0" dirty="0" err="1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Ready</a:t>
          </a:r>
          <a:r>
            <a:rPr lang="es-ES" sz="2500" kern="1200" noProof="0" dirty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.</a:t>
          </a:r>
        </a:p>
      </dsp:txBody>
      <dsp:txXfrm>
        <a:off x="2262587" y="4899049"/>
        <a:ext cx="3344462" cy="19589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Lista sólida vertical de iconos"/>
  <dgm:desc val="Se usa para mostrar una serie de elementos visuales de arriba a abajo con texto de nivel 1 o nivel 1 y nivel 2 agrupados en una forma. Funciona mejor con iconos o imágenes pequeñas con descripciones más larga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Lista sólida vertical de iconos"/>
  <dgm:desc val="Se usa para mostrar una serie de elementos visuales de arriba a abajo con texto de nivel 1 o nivel 1 y nivel 2 agrupados en una forma. Funciona mejor con iconos o imágenes pequeñas con descripciones más larga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Lista sólida vertical de iconos"/>
  <dgm:desc val="Se usa para mostrar una serie de elementos visuales de arriba a abajo con texto de nivel 1 o nivel 1 y nivel 2 agrupados en una forma. Funciona mejor con iconos o imágenes pequeñas con descripciones más larga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Lista sólida vertical de iconos"/>
  <dgm:desc val="Se usa para mostrar una serie de elementos visuales de arriba a abajo con texto de nivel 1 o nivel 1 y nivel 2 agrupados en una forma. Funciona mejor con iconos o imágenes pequeñas con descripciones más larga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Lista sólida vertical de iconos"/>
  <dgm:desc val="Se usa para mostrar una serie de elementos visuales de arriba a abajo con texto de nivel 1 o nivel 1 y nivel 2 agrupados en una forma. Funciona mejor con iconos o imágenes pequeñas con descripciones más larga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Lista sólida vertical de iconos"/>
  <dgm:desc val="Se usa para mostrar una serie de elementos visuales de arriba a abajo con texto de nivel 1 o nivel 1 y nivel 2 agrupados en una forma. Funciona mejor con iconos o imágenes pequeñas con descripciones más larga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Lista sólida vertical de iconos"/>
  <dgm:desc val="Se usa para mostrar una serie de elementos visuales de arriba a abajo con texto de nivel 1 o nivel 1 y nivel 2 agrupados en una forma. Funciona mejor con iconos o imágenes pequeñas con descripciones más larga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Lista sólida vertical de iconos"/>
  <dgm:desc val="Se usa para mostrar una serie de elementos visuales de arriba a abajo con texto de nivel 1 o nivel 1 y nivel 2 agrupados en una forma. Funciona mejor con iconos o imágenes pequeñas con descripciones más larga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Lista sólida vertical de iconos"/>
  <dgm:desc val="Se usa para mostrar una serie de elementos visuales de arriba a abajo con texto de nivel 1 o nivel 1 y nivel 2 agrupados en una forma. Funciona mejor con iconos o imágenes pequeñas con descripciones más larga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Lista sólida vertical de iconos"/>
  <dgm:desc val="Se usa para mostrar una serie de elementos visuales de arriba a abajo con texto de nivel 1 o nivel 1 y nivel 2 agrupados en una forma. Funciona mejor con iconos o imágenes pequeñas con descripciones más larga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44EA90-306F-45C7-8AEA-F0890CB16039}" type="datetime1">
              <a:rPr lang="es-ES" smtClean="0"/>
              <a:t>20/12/2019</a:t>
            </a:fld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A7EAC-D564-4069-B91B-517386FC9FE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126251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noProof="0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A2A226-B20B-4D06-8640-8814B3489581}" type="datetime1">
              <a:rPr lang="es-ES" smtClean="0"/>
              <a:pPr/>
              <a:t>20/12/2019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 noProof="0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noProof="0" dirty="0"/>
              <a:t>Editar el estilo de texto del patrón</a:t>
            </a:r>
          </a:p>
          <a:p>
            <a:pPr lvl="1"/>
            <a:r>
              <a:rPr lang="es-ES" noProof="0" dirty="0"/>
              <a:t>Segundo nivel</a:t>
            </a:r>
          </a:p>
          <a:p>
            <a:pPr lvl="2"/>
            <a:r>
              <a:rPr lang="es-ES" noProof="0" dirty="0"/>
              <a:t>Tercer nivel</a:t>
            </a:r>
          </a:p>
          <a:p>
            <a:pPr lvl="3"/>
            <a:r>
              <a:rPr lang="es-ES" noProof="0" dirty="0"/>
              <a:t>Cuarto nivel</a:t>
            </a:r>
          </a:p>
          <a:p>
            <a:pPr lvl="4"/>
            <a:r>
              <a:rPr lang="es-ES" noProof="0" dirty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noProof="0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83E773-7C4B-4260-8A45-886C6E4C8EB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986838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3E773-7C4B-4260-8A45-886C6E4C8EB6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209605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3E773-7C4B-4260-8A45-886C6E4C8EB6}" type="slidenum">
              <a:rPr lang="es-ES" smtClean="0"/>
              <a:t>10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417324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3E773-7C4B-4260-8A45-886C6E4C8EB6}" type="slidenum">
              <a:rPr lang="es-ES" smtClean="0"/>
              <a:t>11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198818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3E773-7C4B-4260-8A45-886C6E4C8EB6}" type="slidenum">
              <a:rPr lang="es-ES" smtClean="0"/>
              <a:t>12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407942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3E773-7C4B-4260-8A45-886C6E4C8EB6}" type="slidenum">
              <a:rPr lang="es-ES" smtClean="0"/>
              <a:t>13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572117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3E773-7C4B-4260-8A45-886C6E4C8EB6}" type="slidenum">
              <a:rPr lang="es-ES" smtClean="0"/>
              <a:t>14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389677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3E773-7C4B-4260-8A45-886C6E4C8EB6}" type="slidenum">
              <a:rPr lang="es-ES" smtClean="0"/>
              <a:t>15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436442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3E773-7C4B-4260-8A45-886C6E4C8EB6}" type="slidenum">
              <a:rPr lang="es-ES" smtClean="0"/>
              <a:t>16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788377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3E773-7C4B-4260-8A45-886C6E4C8EB6}" type="slidenum">
              <a:rPr lang="es-ES" smtClean="0"/>
              <a:t>17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635550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3E773-7C4B-4260-8A45-886C6E4C8EB6}" type="slidenum">
              <a:rPr lang="es-ES" smtClean="0"/>
              <a:t>18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5697353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3E773-7C4B-4260-8A45-886C6E4C8EB6}" type="slidenum">
              <a:rPr lang="es-ES" smtClean="0"/>
              <a:t>19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09505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3E773-7C4B-4260-8A45-886C6E4C8EB6}" type="slidenum">
              <a:rPr lang="es-ES" smtClean="0"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3548346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3E773-7C4B-4260-8A45-886C6E4C8EB6}" type="slidenum">
              <a:rPr lang="es-ES" smtClean="0"/>
              <a:t>20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273702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3E773-7C4B-4260-8A45-886C6E4C8EB6}" type="slidenum">
              <a:rPr lang="es-ES" smtClean="0"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229093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3E773-7C4B-4260-8A45-886C6E4C8EB6}" type="slidenum">
              <a:rPr lang="es-ES" smtClean="0"/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881747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3E773-7C4B-4260-8A45-886C6E4C8EB6}" type="slidenum">
              <a:rPr lang="es-ES" smtClean="0"/>
              <a:t>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18096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3E773-7C4B-4260-8A45-886C6E4C8EB6}" type="slidenum">
              <a:rPr lang="es-ES" smtClean="0"/>
              <a:t>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260546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3E773-7C4B-4260-8A45-886C6E4C8EB6}" type="slidenum">
              <a:rPr lang="es-ES" smtClean="0"/>
              <a:t>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201550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3E773-7C4B-4260-8A45-886C6E4C8EB6}" type="slidenum">
              <a:rPr lang="es-ES" smtClean="0"/>
              <a:t>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044980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3E773-7C4B-4260-8A45-886C6E4C8EB6}" type="slidenum">
              <a:rPr lang="es-ES" smtClean="0"/>
              <a:t>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41934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l títul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rtlCol="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modificar el estilo de subtítulo del patrón</a:t>
            </a:r>
            <a:endParaRPr lang="es-ES" noProof="0" dirty="0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7471103-BF6F-4523-9C54-5778E416DB58}" type="datetime1">
              <a:rPr lang="es-ES" noProof="0" smtClean="0"/>
              <a:t>20/12/2019</a:t>
            </a:fld>
            <a:endParaRPr lang="es-ES" noProof="0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
              </a:t>
            </a:r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8270778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1C921E0-F9B3-4702-8EC0-299925A79D98}" type="datetime1">
              <a:rPr lang="es-ES" noProof="0" smtClean="0"/>
              <a:t>20/12/2019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
              </a:t>
            </a:r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738428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178A963-0DBC-4F57-AC62-29DD17473BF1}" type="datetime1">
              <a:rPr lang="es-ES" noProof="0" smtClean="0"/>
              <a:t>20/12/2019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
              </a:t>
            </a:r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422238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98DF8EB-855A-4C83-AF3D-50B349D4E538}" type="datetime1">
              <a:rPr lang="es-ES" noProof="0" smtClean="0"/>
              <a:t>20/12/2019</a:t>
            </a:fld>
            <a:endParaRPr lang="es-ES" noProof="0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
              </a:t>
            </a:r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182275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rtlCol="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rtlCol="0"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E9B2C39-3850-493C-952C-ECB939438560}" type="datetime1">
              <a:rPr lang="es-ES" noProof="0" smtClean="0"/>
              <a:t>20/12/2019</a:t>
            </a:fld>
            <a:endParaRPr lang="es-ES" noProof="0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
              </a:t>
            </a:r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8285611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8" name="Marcador de fecha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D5FC420-51AA-4FAF-95BB-30176D68DEE8}" type="datetime1">
              <a:rPr lang="es-ES" noProof="0" smtClean="0"/>
              <a:t>20/12/2019</a:t>
            </a:fld>
            <a:endParaRPr lang="es-ES" noProof="0" dirty="0"/>
          </a:p>
        </p:txBody>
      </p:sp>
      <p:sp>
        <p:nvSpPr>
          <p:cNvPr id="9" name="Marcador de pie de página 8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
              </a:t>
            </a:r>
          </a:p>
        </p:txBody>
      </p:sp>
      <p:sp>
        <p:nvSpPr>
          <p:cNvPr id="10" name="Marcador de posición de número de diapositiva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366587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rtlCol="0"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 rtlCol="0"/>
          <a:lstStyle>
            <a:lvl5pPr>
              <a:defRPr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11" name="Marcador de posición de texto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rtlCol="0"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8F8B10C-B5AA-496A-AB83-56DD82CCA5A4}" type="datetime1">
              <a:rPr lang="es-ES" noProof="0" smtClean="0"/>
              <a:t>20/12/2019</a:t>
            </a:fld>
            <a:endParaRPr lang="es-ES" noProof="0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
              </a:t>
            </a:r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  <p:sp>
        <p:nvSpPr>
          <p:cNvPr id="10" name="Título 9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558899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5E055F8-74A9-4173-B5CF-879C893039BB}" type="datetime1">
              <a:rPr lang="es-ES" noProof="0" smtClean="0"/>
              <a:t>20/12/2019</a:t>
            </a:fld>
            <a:endParaRPr lang="es-ES" noProof="0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
              </a:t>
            </a:r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70077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6141DB3-9D6D-4B67-A217-70651BDEF77B}" type="datetime1">
              <a:rPr lang="es-ES" noProof="0" smtClean="0"/>
              <a:t>20/12/2019</a:t>
            </a:fld>
            <a:endParaRPr lang="es-ES" noProof="0" dirty="0"/>
          </a:p>
        </p:txBody>
      </p:sp>
      <p:sp>
        <p:nvSpPr>
          <p:cNvPr id="3" name="Marcador de posición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
              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359989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ángulo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rtlCol="0"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 rtlCol="0"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rtlCol="0"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9" name="Marcador de fecha 8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B2F7798-4E4E-464F-96F9-7EFD6F0AD4BD}" type="datetime1">
              <a:rPr lang="es-ES" noProof="0" smtClean="0"/>
              <a:t>20/12/2019</a:t>
            </a:fld>
            <a:endParaRPr lang="es-ES" noProof="0" dirty="0"/>
          </a:p>
        </p:txBody>
      </p:sp>
      <p:sp>
        <p:nvSpPr>
          <p:cNvPr id="10" name="Marcador de pie de página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 rtlCol="0"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pPr rtl="0"/>
            <a:r>
              <a:rPr lang="es-ES" noProof="0" dirty="0"/>
              <a:t>
              </a:t>
            </a:r>
          </a:p>
        </p:txBody>
      </p:sp>
      <p:sp>
        <p:nvSpPr>
          <p:cNvPr id="11" name="Marcador de número de diapositiva 10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205352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ángulo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rtlCol="0"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rtlCol="0"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rtlCol="0"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8" name="Marcador de fecha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pPr rtl="0"/>
            <a:fld id="{CB86E2E8-7102-4A1A-AF5B-45BB32A33A1B}" type="datetime1">
              <a:rPr lang="es-ES" noProof="0" smtClean="0"/>
              <a:t>20/12/2019</a:t>
            </a:fld>
            <a:endParaRPr lang="es-ES" noProof="0" dirty="0"/>
          </a:p>
        </p:txBody>
      </p:sp>
      <p:sp>
        <p:nvSpPr>
          <p:cNvPr id="9" name="Marcador de posición de pie de página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 rtlCol="0"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pPr rtl="0"/>
            <a:r>
              <a:rPr lang="es-ES" noProof="0" dirty="0"/>
              <a:t>
              </a:t>
            </a:r>
          </a:p>
        </p:txBody>
      </p:sp>
      <p:sp>
        <p:nvSpPr>
          <p:cNvPr id="10" name="Marcador de número de diapositiva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947789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 dirty="0"/>
              <a:t>Editar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pPr rtl="0"/>
            <a:fld id="{F9BA73C7-9371-4491-AB0C-39991AAC6058}" type="datetime1">
              <a:rPr lang="es-ES" noProof="0" smtClean="0"/>
              <a:t>20/12/2019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pPr rtl="0"/>
            <a:r>
              <a:rPr lang="es-ES" noProof="0" dirty="0"/>
              <a:t>
              </a:t>
            </a:r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900" spc="0" baseline="0"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s-ES" noProof="0" smtClean="0"/>
              <a:pPr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865901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8.xml"/><Relationship Id="rId3" Type="http://schemas.openxmlformats.org/officeDocument/2006/relationships/image" Target="../media/image2.jpeg"/><Relationship Id="rId7" Type="http://schemas.openxmlformats.org/officeDocument/2006/relationships/diagramColors" Target="../diagrams/colors8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8.xml"/><Relationship Id="rId5" Type="http://schemas.openxmlformats.org/officeDocument/2006/relationships/diagramLayout" Target="../diagrams/layout8.xml"/><Relationship Id="rId4" Type="http://schemas.openxmlformats.org/officeDocument/2006/relationships/diagramData" Target="../diagrams/data8.xml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9.xml"/><Relationship Id="rId3" Type="http://schemas.openxmlformats.org/officeDocument/2006/relationships/image" Target="../media/image2.jpeg"/><Relationship Id="rId7" Type="http://schemas.openxmlformats.org/officeDocument/2006/relationships/diagramColors" Target="../diagrams/colors9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9.xml"/><Relationship Id="rId5" Type="http://schemas.openxmlformats.org/officeDocument/2006/relationships/diagramLayout" Target="../diagrams/layout9.xml"/><Relationship Id="rId4" Type="http://schemas.openxmlformats.org/officeDocument/2006/relationships/diagramData" Target="../diagrams/data9.xml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0.xml"/><Relationship Id="rId3" Type="http://schemas.openxmlformats.org/officeDocument/2006/relationships/image" Target="../media/image2.jpeg"/><Relationship Id="rId7" Type="http://schemas.openxmlformats.org/officeDocument/2006/relationships/diagramColors" Target="../diagrams/colors10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0.xml"/><Relationship Id="rId5" Type="http://schemas.openxmlformats.org/officeDocument/2006/relationships/diagramLayout" Target="../diagrams/layout10.xml"/><Relationship Id="rId4" Type="http://schemas.openxmlformats.org/officeDocument/2006/relationships/diagramData" Target="../diagrams/data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Relationship Id="rId9" Type="http://schemas.openxmlformats.org/officeDocument/2006/relationships/image" Target="../media/image6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Nuand/bladeRF" TargetMode="External"/><Relationship Id="rId5" Type="http://schemas.openxmlformats.org/officeDocument/2006/relationships/hyperlink" Target="https://blog.strcpy.info/2016/04/21/building-a-portable-gsm-bts-using-bladerf-raspberry-and-yatebts-the-definitive-guide/" TargetMode="External"/><Relationship Id="rId4" Type="http://schemas.openxmlformats.org/officeDocument/2006/relationships/hyperlink" Target="https://github.com/ctxis/yate-bts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2.jpe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2.jpe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2.jpeg"/><Relationship Id="rId7" Type="http://schemas.openxmlformats.org/officeDocument/2006/relationships/diagramColors" Target="../diagrams/colors4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2.jpeg"/><Relationship Id="rId7" Type="http://schemas.openxmlformats.org/officeDocument/2006/relationships/diagramColors" Target="../diagrams/colors5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3" Type="http://schemas.openxmlformats.org/officeDocument/2006/relationships/image" Target="../media/image2.jpeg"/><Relationship Id="rId7" Type="http://schemas.openxmlformats.org/officeDocument/2006/relationships/diagramColors" Target="../diagrams/colors6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6.xml"/><Relationship Id="rId5" Type="http://schemas.openxmlformats.org/officeDocument/2006/relationships/diagramLayout" Target="../diagrams/layout6.xml"/><Relationship Id="rId4" Type="http://schemas.openxmlformats.org/officeDocument/2006/relationships/diagramData" Target="../diagrams/data6.xml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7.xml"/><Relationship Id="rId3" Type="http://schemas.openxmlformats.org/officeDocument/2006/relationships/image" Target="../media/image2.jpeg"/><Relationship Id="rId7" Type="http://schemas.openxmlformats.org/officeDocument/2006/relationships/diagramColors" Target="../diagrams/colors7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7.xml"/><Relationship Id="rId5" Type="http://schemas.openxmlformats.org/officeDocument/2006/relationships/diagramLayout" Target="../diagrams/layout7.xml"/><Relationship Id="rId4" Type="http://schemas.openxmlformats.org/officeDocument/2006/relationships/diagramData" Target="../diagrams/data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6981E6A2-4656-4CFE-9BF4-39D81EE2CA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50E78D6-F072-48E7-8270-20EFBDD26F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2001489"/>
            <a:ext cx="4486656" cy="1231106"/>
          </a:xfrm>
          <a:noFill/>
          <a:ln>
            <a:solidFill>
              <a:schemeClr val="tx1"/>
            </a:solidFill>
          </a:ln>
          <a:effectLst>
            <a:glow rad="152400">
              <a:schemeClr val="tx1">
                <a:alpha val="13000"/>
              </a:schemeClr>
            </a:glow>
          </a:effectLst>
        </p:spPr>
        <p:txBody>
          <a:bodyPr rtlCol="0">
            <a:normAutofit fontScale="90000"/>
          </a:bodyPr>
          <a:lstStyle/>
          <a:p>
            <a:pPr rtl="0"/>
            <a:r>
              <a:rPr lang="es-ES" sz="3000" dirty="0">
                <a:solidFill>
                  <a:schemeClr val="tx1"/>
                </a:solidFill>
              </a:rPr>
              <a:t>Implementación de una estación </a:t>
            </a:r>
            <a:r>
              <a:rPr lang="es-ES" sz="3000" dirty="0" err="1">
                <a:solidFill>
                  <a:schemeClr val="tx1"/>
                </a:solidFill>
              </a:rPr>
              <a:t>gsm</a:t>
            </a:r>
            <a:r>
              <a:rPr lang="es-ES" sz="3000" dirty="0">
                <a:solidFill>
                  <a:schemeClr val="tx1"/>
                </a:solidFill>
              </a:rPr>
              <a:t> de bajo coste.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FC7BD98-5486-489C-BAA0-A69CEFF691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2" y="3981815"/>
            <a:ext cx="4486656" cy="702702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s-ES" sz="1800" dirty="0">
                <a:solidFill>
                  <a:schemeClr val="tx1"/>
                </a:solidFill>
              </a:rPr>
              <a:t>Alberto Palomo Alonso.</a:t>
            </a:r>
          </a:p>
          <a:p>
            <a:pPr rtl="0"/>
            <a:r>
              <a:rPr lang="es-ES" sz="1800" dirty="0" err="1">
                <a:solidFill>
                  <a:schemeClr val="tx1"/>
                </a:solidFill>
              </a:rPr>
              <a:t>Krupskaya</a:t>
            </a:r>
            <a:r>
              <a:rPr lang="es-ES" sz="1800" dirty="0">
                <a:solidFill>
                  <a:schemeClr val="tx1"/>
                </a:solidFill>
              </a:rPr>
              <a:t> del Cisne Quinche.</a:t>
            </a:r>
          </a:p>
        </p:txBody>
      </p:sp>
      <p:pic>
        <p:nvPicPr>
          <p:cNvPr id="5" name="Imagen 4" descr="Números comerciales de finanzas">
            <a:extLst>
              <a:ext uri="{FF2B5EF4-FFF2-40B4-BE49-F238E27FC236}">
                <a16:creationId xmlns:a16="http://schemas.microsoft.com/office/drawing/2014/main" id="{112B9624-F8A1-4831-AE43-1D9E266CFF3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"/>
          <a:stretch/>
        </p:blipFill>
        <p:spPr>
          <a:xfrm>
            <a:off x="6096000" y="10"/>
            <a:ext cx="609599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0504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ángulo 9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C9DE503-F7C2-4A40-83F4-4DE931E7D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77533"/>
            <a:ext cx="3363974" cy="1495794"/>
          </a:xfrm>
          <a:noFill/>
          <a:ln>
            <a:solidFill>
              <a:schemeClr val="bg1"/>
            </a:solidFill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wrap="square" rtlCol="0">
            <a:normAutofit/>
          </a:bodyPr>
          <a:lstStyle/>
          <a:p>
            <a:pPr rtl="0"/>
            <a:r>
              <a:rPr lang="es-ES" dirty="0">
                <a:solidFill>
                  <a:schemeClr val="bg1"/>
                </a:solidFill>
              </a:rPr>
              <a:t>Pasos de instalación.</a:t>
            </a:r>
          </a:p>
        </p:txBody>
      </p:sp>
      <p:pic>
        <p:nvPicPr>
          <p:cNvPr id="4" name="Imagen 3" descr="Números comerciales de finanzas">
            <a:extLst>
              <a:ext uri="{FF2B5EF4-FFF2-40B4-BE49-F238E27FC236}">
                <a16:creationId xmlns:a16="http://schemas.microsoft.com/office/drawing/2014/main" id="{32F354A1-38C7-4598-A0E1-7A286A3019B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50908" y="0"/>
            <a:ext cx="7541091" cy="6858000"/>
          </a:xfrm>
          <a:prstGeom prst="rect">
            <a:avLst/>
          </a:prstGeom>
        </p:spPr>
      </p:pic>
      <p:graphicFrame>
        <p:nvGraphicFramePr>
          <p:cNvPr id="5" name="Marcador de contenido 2" descr="Viñetas de icono">
            <a:extLst>
              <a:ext uri="{FF2B5EF4-FFF2-40B4-BE49-F238E27FC236}">
                <a16:creationId xmlns:a16="http://schemas.microsoft.com/office/drawing/2014/main" id="{51938B4F-26EE-4238-880D-3CE26A7E4A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0879744"/>
              </p:ext>
            </p:extLst>
          </p:nvPr>
        </p:nvGraphicFramePr>
        <p:xfrm>
          <a:off x="5617928" y="-1"/>
          <a:ext cx="5607050" cy="68579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7" name="Título 1">
            <a:extLst>
              <a:ext uri="{FF2B5EF4-FFF2-40B4-BE49-F238E27FC236}">
                <a16:creationId xmlns:a16="http://schemas.microsoft.com/office/drawing/2014/main" id="{38A4C134-04BF-46EB-AD63-80B51D553403}"/>
              </a:ext>
            </a:extLst>
          </p:cNvPr>
          <p:cNvSpPr txBox="1">
            <a:spLocks/>
          </p:cNvSpPr>
          <p:nvPr/>
        </p:nvSpPr>
        <p:spPr bwMode="black">
          <a:xfrm>
            <a:off x="643467" y="2271795"/>
            <a:ext cx="3363974" cy="4115942"/>
          </a:xfrm>
          <a:prstGeom prst="rect">
            <a:avLst/>
          </a:prstGeom>
          <a:noFill/>
          <a:ln w="31750" cap="sq">
            <a:solidFill>
              <a:schemeClr val="bg1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ES" sz="1500" dirty="0">
              <a:solidFill>
                <a:schemeClr val="bg1"/>
              </a:solidFill>
            </a:endParaRPr>
          </a:p>
          <a:p>
            <a:endParaRPr lang="es-ES" sz="1500" dirty="0">
              <a:solidFill>
                <a:schemeClr val="bg1"/>
              </a:solidFill>
            </a:endParaRPr>
          </a:p>
          <a:p>
            <a:endParaRPr lang="es-ES" sz="1500" dirty="0">
              <a:solidFill>
                <a:schemeClr val="bg1"/>
              </a:solidFill>
            </a:endParaRPr>
          </a:p>
          <a:p>
            <a:endParaRPr lang="es-ES" sz="1500" dirty="0">
              <a:solidFill>
                <a:schemeClr val="bg1"/>
              </a:solidFill>
            </a:endParaRPr>
          </a:p>
          <a:p>
            <a:endParaRPr lang="es-ES" sz="1500" dirty="0">
              <a:solidFill>
                <a:schemeClr val="bg1"/>
              </a:solidFill>
            </a:endParaRPr>
          </a:p>
          <a:p>
            <a:endParaRPr lang="es-ES" sz="1500" dirty="0">
              <a:solidFill>
                <a:schemeClr val="bg1"/>
              </a:solidFill>
            </a:endParaRPr>
          </a:p>
          <a:p>
            <a:endParaRPr lang="es-ES" sz="1500" dirty="0">
              <a:solidFill>
                <a:schemeClr val="bg1"/>
              </a:solidFill>
            </a:endParaRPr>
          </a:p>
          <a:p>
            <a:r>
              <a:rPr lang="es-ES" sz="1500" dirty="0">
                <a:solidFill>
                  <a:schemeClr val="bg1"/>
                </a:solidFill>
              </a:rPr>
              <a:t>1 -  Instalación del sistema operativo </a:t>
            </a:r>
            <a:r>
              <a:rPr lang="es-ES" sz="1500" dirty="0" err="1">
                <a:solidFill>
                  <a:schemeClr val="bg1"/>
                </a:solidFill>
              </a:rPr>
              <a:t>raspbian-buster</a:t>
            </a:r>
            <a:r>
              <a:rPr lang="es-ES" sz="1500" dirty="0">
                <a:solidFill>
                  <a:schemeClr val="bg1"/>
                </a:solidFill>
              </a:rPr>
              <a:t>.</a:t>
            </a:r>
          </a:p>
          <a:p>
            <a:endParaRPr lang="es-ES" sz="1500" dirty="0">
              <a:solidFill>
                <a:schemeClr val="bg1"/>
              </a:solidFill>
            </a:endParaRPr>
          </a:p>
          <a:p>
            <a:endParaRPr lang="es-ES" sz="1500" dirty="0">
              <a:solidFill>
                <a:schemeClr val="bg1"/>
              </a:solidFill>
            </a:endParaRPr>
          </a:p>
          <a:p>
            <a:r>
              <a:rPr lang="es-ES" sz="1500" dirty="0">
                <a:solidFill>
                  <a:schemeClr val="bg1"/>
                </a:solidFill>
              </a:rPr>
              <a:t>2 – INSTALACIÓN DEL CLI PARA BLADERF.</a:t>
            </a:r>
          </a:p>
          <a:p>
            <a:endParaRPr lang="es-ES" sz="1500" dirty="0">
              <a:solidFill>
                <a:schemeClr val="bg1"/>
              </a:solidFill>
            </a:endParaRPr>
          </a:p>
          <a:p>
            <a:endParaRPr lang="es-ES" sz="1500" dirty="0">
              <a:solidFill>
                <a:schemeClr val="bg1"/>
              </a:solidFill>
            </a:endParaRPr>
          </a:p>
          <a:p>
            <a:r>
              <a:rPr lang="es-ES" sz="1500" dirty="0">
                <a:solidFill>
                  <a:schemeClr val="bg1"/>
                </a:solidFill>
              </a:rPr>
              <a:t>3 - instalación de dependencias.</a:t>
            </a:r>
          </a:p>
          <a:p>
            <a:endParaRPr lang="es-ES" sz="1500" dirty="0">
              <a:solidFill>
                <a:schemeClr val="bg1"/>
              </a:solidFill>
            </a:endParaRPr>
          </a:p>
          <a:p>
            <a:endParaRPr lang="es-ES" sz="1500" dirty="0">
              <a:solidFill>
                <a:schemeClr val="bg1"/>
              </a:solidFill>
            </a:endParaRPr>
          </a:p>
          <a:p>
            <a:r>
              <a:rPr lang="es-ES" sz="1500" dirty="0">
                <a:solidFill>
                  <a:schemeClr val="bg1"/>
                </a:solidFill>
              </a:rPr>
              <a:t>4 – instalación de </a:t>
            </a:r>
            <a:r>
              <a:rPr lang="es-ES" sz="1500" dirty="0" err="1">
                <a:solidFill>
                  <a:schemeClr val="bg1"/>
                </a:solidFill>
              </a:rPr>
              <a:t>yatebts</a:t>
            </a:r>
            <a:r>
              <a:rPr lang="es-ES" sz="1500" dirty="0">
                <a:solidFill>
                  <a:schemeClr val="bg1"/>
                </a:solidFill>
              </a:rPr>
              <a:t>.</a:t>
            </a:r>
          </a:p>
          <a:p>
            <a:endParaRPr lang="es-ES" sz="1500" dirty="0">
              <a:solidFill>
                <a:schemeClr val="bg1"/>
              </a:solidFill>
            </a:endParaRPr>
          </a:p>
          <a:p>
            <a:endParaRPr lang="es-ES" sz="1500" dirty="0">
              <a:solidFill>
                <a:srgbClr val="FFFF00"/>
              </a:solidFill>
            </a:endParaRPr>
          </a:p>
          <a:p>
            <a:r>
              <a:rPr lang="es-ES" sz="1500" dirty="0">
                <a:solidFill>
                  <a:srgbClr val="FFFF00"/>
                </a:solidFill>
              </a:rPr>
              <a:t>5 – configuración del servidor apache.</a:t>
            </a:r>
          </a:p>
          <a:p>
            <a:endParaRPr lang="es-ES" sz="1500" dirty="0">
              <a:solidFill>
                <a:schemeClr val="bg1"/>
              </a:solidFill>
            </a:endParaRPr>
          </a:p>
          <a:p>
            <a:endParaRPr lang="es-ES" sz="1500" dirty="0">
              <a:solidFill>
                <a:schemeClr val="bg1"/>
              </a:solidFill>
            </a:endParaRPr>
          </a:p>
          <a:p>
            <a:r>
              <a:rPr lang="es-ES" sz="1500" dirty="0">
                <a:solidFill>
                  <a:schemeClr val="bg1"/>
                </a:solidFill>
              </a:rPr>
              <a:t>6 – configuración del dispositivo (ms).</a:t>
            </a:r>
          </a:p>
          <a:p>
            <a:endParaRPr lang="es-ES" sz="1500" dirty="0">
              <a:solidFill>
                <a:schemeClr val="bg1"/>
              </a:solidFill>
            </a:endParaRPr>
          </a:p>
          <a:p>
            <a:endParaRPr lang="es-ES" sz="1500" dirty="0">
              <a:solidFill>
                <a:schemeClr val="bg1"/>
              </a:solidFill>
            </a:endParaRPr>
          </a:p>
          <a:p>
            <a:endParaRPr lang="es-ES" sz="1500" dirty="0">
              <a:solidFill>
                <a:schemeClr val="bg1"/>
              </a:solidFill>
            </a:endParaRPr>
          </a:p>
          <a:p>
            <a:endParaRPr lang="es-ES" sz="1500" dirty="0">
              <a:solidFill>
                <a:schemeClr val="bg1"/>
              </a:solidFill>
            </a:endParaRPr>
          </a:p>
          <a:p>
            <a:endParaRPr lang="es-ES" sz="1500" dirty="0">
              <a:solidFill>
                <a:schemeClr val="bg1"/>
              </a:solidFill>
            </a:endParaRPr>
          </a:p>
          <a:p>
            <a:endParaRPr lang="es-ES" sz="1500" dirty="0">
              <a:solidFill>
                <a:schemeClr val="bg1"/>
              </a:solidFill>
            </a:endParaRPr>
          </a:p>
          <a:p>
            <a:endParaRPr lang="es-ES" sz="1500" dirty="0">
              <a:solidFill>
                <a:schemeClr val="bg1"/>
              </a:solidFill>
            </a:endParaRPr>
          </a:p>
          <a:p>
            <a:endParaRPr lang="es-ES" sz="1500" dirty="0">
              <a:solidFill>
                <a:schemeClr val="bg1"/>
              </a:solidFill>
            </a:endParaRPr>
          </a:p>
          <a:p>
            <a:endParaRPr lang="es-ES" sz="1500" dirty="0">
              <a:solidFill>
                <a:schemeClr val="bg1"/>
              </a:solidFill>
            </a:endParaRPr>
          </a:p>
          <a:p>
            <a:endParaRPr lang="es-ES" sz="15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97811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ángulo 9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C9DE503-F7C2-4A40-83F4-4DE931E7D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77533"/>
            <a:ext cx="3363974" cy="1495794"/>
          </a:xfrm>
          <a:noFill/>
          <a:ln>
            <a:solidFill>
              <a:schemeClr val="bg1"/>
            </a:solidFill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wrap="square" rtlCol="0">
            <a:normAutofit/>
          </a:bodyPr>
          <a:lstStyle/>
          <a:p>
            <a:pPr rtl="0"/>
            <a:r>
              <a:rPr lang="es-ES" dirty="0">
                <a:solidFill>
                  <a:schemeClr val="bg1"/>
                </a:solidFill>
              </a:rPr>
              <a:t>Pasos de instalación.</a:t>
            </a:r>
          </a:p>
        </p:txBody>
      </p:sp>
      <p:pic>
        <p:nvPicPr>
          <p:cNvPr id="4" name="Imagen 3" descr="Números comerciales de finanzas">
            <a:extLst>
              <a:ext uri="{FF2B5EF4-FFF2-40B4-BE49-F238E27FC236}">
                <a16:creationId xmlns:a16="http://schemas.microsoft.com/office/drawing/2014/main" id="{32F354A1-38C7-4598-A0E1-7A286A3019B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50908" y="0"/>
            <a:ext cx="7541091" cy="6858000"/>
          </a:xfrm>
          <a:prstGeom prst="rect">
            <a:avLst/>
          </a:prstGeom>
        </p:spPr>
      </p:pic>
      <p:graphicFrame>
        <p:nvGraphicFramePr>
          <p:cNvPr id="5" name="Marcador de contenido 2" descr="Viñetas de icono">
            <a:extLst>
              <a:ext uri="{FF2B5EF4-FFF2-40B4-BE49-F238E27FC236}">
                <a16:creationId xmlns:a16="http://schemas.microsoft.com/office/drawing/2014/main" id="{51938B4F-26EE-4238-880D-3CE26A7E4A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7648042"/>
              </p:ext>
            </p:extLst>
          </p:nvPr>
        </p:nvGraphicFramePr>
        <p:xfrm>
          <a:off x="5617928" y="-1"/>
          <a:ext cx="5607050" cy="68579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7" name="Título 1">
            <a:extLst>
              <a:ext uri="{FF2B5EF4-FFF2-40B4-BE49-F238E27FC236}">
                <a16:creationId xmlns:a16="http://schemas.microsoft.com/office/drawing/2014/main" id="{38A4C134-04BF-46EB-AD63-80B51D553403}"/>
              </a:ext>
            </a:extLst>
          </p:cNvPr>
          <p:cNvSpPr txBox="1">
            <a:spLocks/>
          </p:cNvSpPr>
          <p:nvPr/>
        </p:nvSpPr>
        <p:spPr bwMode="black">
          <a:xfrm>
            <a:off x="643467" y="2271795"/>
            <a:ext cx="3363974" cy="4115942"/>
          </a:xfrm>
          <a:prstGeom prst="rect">
            <a:avLst/>
          </a:prstGeom>
          <a:noFill/>
          <a:ln w="31750" cap="sq">
            <a:solidFill>
              <a:schemeClr val="bg1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ES" sz="1500" dirty="0">
              <a:solidFill>
                <a:schemeClr val="bg1"/>
              </a:solidFill>
            </a:endParaRPr>
          </a:p>
          <a:p>
            <a:endParaRPr lang="es-ES" sz="1500" dirty="0">
              <a:solidFill>
                <a:schemeClr val="bg1"/>
              </a:solidFill>
            </a:endParaRPr>
          </a:p>
          <a:p>
            <a:endParaRPr lang="es-ES" sz="1500" dirty="0">
              <a:solidFill>
                <a:schemeClr val="bg1"/>
              </a:solidFill>
            </a:endParaRPr>
          </a:p>
          <a:p>
            <a:endParaRPr lang="es-ES" sz="1500" dirty="0">
              <a:solidFill>
                <a:schemeClr val="bg1"/>
              </a:solidFill>
            </a:endParaRPr>
          </a:p>
          <a:p>
            <a:endParaRPr lang="es-ES" sz="1500" dirty="0">
              <a:solidFill>
                <a:schemeClr val="bg1"/>
              </a:solidFill>
            </a:endParaRPr>
          </a:p>
          <a:p>
            <a:endParaRPr lang="es-ES" sz="1500" dirty="0">
              <a:solidFill>
                <a:schemeClr val="bg1"/>
              </a:solidFill>
            </a:endParaRPr>
          </a:p>
          <a:p>
            <a:endParaRPr lang="es-ES" sz="1500" dirty="0">
              <a:solidFill>
                <a:schemeClr val="bg1"/>
              </a:solidFill>
            </a:endParaRPr>
          </a:p>
          <a:p>
            <a:r>
              <a:rPr lang="es-ES" sz="1500" dirty="0">
                <a:solidFill>
                  <a:schemeClr val="bg1"/>
                </a:solidFill>
              </a:rPr>
              <a:t>1 -  Instalación del sistema operativo </a:t>
            </a:r>
            <a:r>
              <a:rPr lang="es-ES" sz="1500" dirty="0" err="1">
                <a:solidFill>
                  <a:schemeClr val="bg1"/>
                </a:solidFill>
              </a:rPr>
              <a:t>raspbian-buster</a:t>
            </a:r>
            <a:r>
              <a:rPr lang="es-ES" sz="1500" dirty="0">
                <a:solidFill>
                  <a:schemeClr val="bg1"/>
                </a:solidFill>
              </a:rPr>
              <a:t>.</a:t>
            </a:r>
          </a:p>
          <a:p>
            <a:endParaRPr lang="es-ES" sz="1500" dirty="0">
              <a:solidFill>
                <a:schemeClr val="bg1"/>
              </a:solidFill>
            </a:endParaRPr>
          </a:p>
          <a:p>
            <a:endParaRPr lang="es-ES" sz="1500" dirty="0">
              <a:solidFill>
                <a:schemeClr val="bg1"/>
              </a:solidFill>
            </a:endParaRPr>
          </a:p>
          <a:p>
            <a:r>
              <a:rPr lang="es-ES" sz="1500" dirty="0">
                <a:solidFill>
                  <a:schemeClr val="bg1"/>
                </a:solidFill>
              </a:rPr>
              <a:t>2 – INSTALACIÓN DEL CLI PARA BLADERF.</a:t>
            </a:r>
          </a:p>
          <a:p>
            <a:endParaRPr lang="es-ES" sz="1500" dirty="0">
              <a:solidFill>
                <a:schemeClr val="bg1"/>
              </a:solidFill>
            </a:endParaRPr>
          </a:p>
          <a:p>
            <a:endParaRPr lang="es-ES" sz="1500" dirty="0">
              <a:solidFill>
                <a:schemeClr val="bg1"/>
              </a:solidFill>
            </a:endParaRPr>
          </a:p>
          <a:p>
            <a:r>
              <a:rPr lang="es-ES" sz="1500" dirty="0">
                <a:solidFill>
                  <a:schemeClr val="bg1"/>
                </a:solidFill>
              </a:rPr>
              <a:t>3 - instalación de dependencias.</a:t>
            </a:r>
          </a:p>
          <a:p>
            <a:endParaRPr lang="es-ES" sz="1500" dirty="0">
              <a:solidFill>
                <a:schemeClr val="bg1"/>
              </a:solidFill>
            </a:endParaRPr>
          </a:p>
          <a:p>
            <a:endParaRPr lang="es-ES" sz="1500" dirty="0">
              <a:solidFill>
                <a:schemeClr val="bg1"/>
              </a:solidFill>
            </a:endParaRPr>
          </a:p>
          <a:p>
            <a:r>
              <a:rPr lang="es-ES" sz="1500" dirty="0">
                <a:solidFill>
                  <a:schemeClr val="bg1"/>
                </a:solidFill>
              </a:rPr>
              <a:t>4 – instalación de </a:t>
            </a:r>
            <a:r>
              <a:rPr lang="es-ES" sz="1500" dirty="0" err="1">
                <a:solidFill>
                  <a:schemeClr val="bg1"/>
                </a:solidFill>
              </a:rPr>
              <a:t>yatebts</a:t>
            </a:r>
            <a:r>
              <a:rPr lang="es-ES" sz="1500" dirty="0">
                <a:solidFill>
                  <a:schemeClr val="bg1"/>
                </a:solidFill>
              </a:rPr>
              <a:t>.</a:t>
            </a:r>
          </a:p>
          <a:p>
            <a:endParaRPr lang="es-ES" sz="1500" dirty="0">
              <a:solidFill>
                <a:schemeClr val="bg1"/>
              </a:solidFill>
            </a:endParaRPr>
          </a:p>
          <a:p>
            <a:endParaRPr lang="es-ES" sz="1500" dirty="0">
              <a:solidFill>
                <a:srgbClr val="FFFF00"/>
              </a:solidFill>
            </a:endParaRPr>
          </a:p>
          <a:p>
            <a:r>
              <a:rPr lang="es-ES" sz="1500" dirty="0">
                <a:solidFill>
                  <a:srgbClr val="FFFF00"/>
                </a:solidFill>
              </a:rPr>
              <a:t>5 – configuración del servidor apache.</a:t>
            </a:r>
          </a:p>
          <a:p>
            <a:endParaRPr lang="es-ES" sz="1500" dirty="0">
              <a:solidFill>
                <a:schemeClr val="bg1"/>
              </a:solidFill>
            </a:endParaRPr>
          </a:p>
          <a:p>
            <a:endParaRPr lang="es-ES" sz="1500" dirty="0">
              <a:solidFill>
                <a:schemeClr val="bg1"/>
              </a:solidFill>
            </a:endParaRPr>
          </a:p>
          <a:p>
            <a:r>
              <a:rPr lang="es-ES" sz="1500" dirty="0">
                <a:solidFill>
                  <a:schemeClr val="bg1"/>
                </a:solidFill>
              </a:rPr>
              <a:t>6 – configuración del dispositivo (ms).</a:t>
            </a:r>
          </a:p>
          <a:p>
            <a:endParaRPr lang="es-ES" sz="1500" dirty="0">
              <a:solidFill>
                <a:schemeClr val="bg1"/>
              </a:solidFill>
            </a:endParaRPr>
          </a:p>
          <a:p>
            <a:endParaRPr lang="es-ES" sz="1500" dirty="0">
              <a:solidFill>
                <a:schemeClr val="bg1"/>
              </a:solidFill>
            </a:endParaRPr>
          </a:p>
          <a:p>
            <a:endParaRPr lang="es-ES" sz="1500" dirty="0">
              <a:solidFill>
                <a:schemeClr val="bg1"/>
              </a:solidFill>
            </a:endParaRPr>
          </a:p>
          <a:p>
            <a:endParaRPr lang="es-ES" sz="1500" dirty="0">
              <a:solidFill>
                <a:schemeClr val="bg1"/>
              </a:solidFill>
            </a:endParaRPr>
          </a:p>
          <a:p>
            <a:endParaRPr lang="es-ES" sz="1500" dirty="0">
              <a:solidFill>
                <a:schemeClr val="bg1"/>
              </a:solidFill>
            </a:endParaRPr>
          </a:p>
          <a:p>
            <a:endParaRPr lang="es-ES" sz="1500" dirty="0">
              <a:solidFill>
                <a:schemeClr val="bg1"/>
              </a:solidFill>
            </a:endParaRPr>
          </a:p>
          <a:p>
            <a:endParaRPr lang="es-ES" sz="1500" dirty="0">
              <a:solidFill>
                <a:schemeClr val="bg1"/>
              </a:solidFill>
            </a:endParaRPr>
          </a:p>
          <a:p>
            <a:endParaRPr lang="es-ES" sz="1500" dirty="0">
              <a:solidFill>
                <a:schemeClr val="bg1"/>
              </a:solidFill>
            </a:endParaRPr>
          </a:p>
          <a:p>
            <a:endParaRPr lang="es-ES" sz="1500" dirty="0">
              <a:solidFill>
                <a:schemeClr val="bg1"/>
              </a:solidFill>
            </a:endParaRPr>
          </a:p>
          <a:p>
            <a:endParaRPr lang="es-ES" sz="15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06697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ángulo 9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C9DE503-F7C2-4A40-83F4-4DE931E7D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77533"/>
            <a:ext cx="3363974" cy="1495794"/>
          </a:xfrm>
          <a:noFill/>
          <a:ln>
            <a:solidFill>
              <a:schemeClr val="bg1"/>
            </a:solidFill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wrap="square" rtlCol="0">
            <a:normAutofit/>
          </a:bodyPr>
          <a:lstStyle/>
          <a:p>
            <a:pPr rtl="0"/>
            <a:r>
              <a:rPr lang="es-ES" dirty="0">
                <a:solidFill>
                  <a:schemeClr val="bg1"/>
                </a:solidFill>
              </a:rPr>
              <a:t>Pasos de instalación.</a:t>
            </a:r>
          </a:p>
        </p:txBody>
      </p:sp>
      <p:pic>
        <p:nvPicPr>
          <p:cNvPr id="4" name="Imagen 3" descr="Números comerciales de finanzas">
            <a:extLst>
              <a:ext uri="{FF2B5EF4-FFF2-40B4-BE49-F238E27FC236}">
                <a16:creationId xmlns:a16="http://schemas.microsoft.com/office/drawing/2014/main" id="{32F354A1-38C7-4598-A0E1-7A286A3019B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50908" y="0"/>
            <a:ext cx="7541091" cy="6858000"/>
          </a:xfrm>
          <a:prstGeom prst="rect">
            <a:avLst/>
          </a:prstGeom>
        </p:spPr>
      </p:pic>
      <p:graphicFrame>
        <p:nvGraphicFramePr>
          <p:cNvPr id="5" name="Marcador de contenido 2" descr="Viñetas de icono">
            <a:extLst>
              <a:ext uri="{FF2B5EF4-FFF2-40B4-BE49-F238E27FC236}">
                <a16:creationId xmlns:a16="http://schemas.microsoft.com/office/drawing/2014/main" id="{51938B4F-26EE-4238-880D-3CE26A7E4A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6729606"/>
              </p:ext>
            </p:extLst>
          </p:nvPr>
        </p:nvGraphicFramePr>
        <p:xfrm>
          <a:off x="5617928" y="-1"/>
          <a:ext cx="5607050" cy="68579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7" name="Título 1">
            <a:extLst>
              <a:ext uri="{FF2B5EF4-FFF2-40B4-BE49-F238E27FC236}">
                <a16:creationId xmlns:a16="http://schemas.microsoft.com/office/drawing/2014/main" id="{38A4C134-04BF-46EB-AD63-80B51D553403}"/>
              </a:ext>
            </a:extLst>
          </p:cNvPr>
          <p:cNvSpPr txBox="1">
            <a:spLocks/>
          </p:cNvSpPr>
          <p:nvPr/>
        </p:nvSpPr>
        <p:spPr bwMode="black">
          <a:xfrm>
            <a:off x="643467" y="2271795"/>
            <a:ext cx="3363974" cy="4115942"/>
          </a:xfrm>
          <a:prstGeom prst="rect">
            <a:avLst/>
          </a:prstGeom>
          <a:noFill/>
          <a:ln w="31750" cap="sq">
            <a:solidFill>
              <a:schemeClr val="bg1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ES" sz="1500" dirty="0">
              <a:solidFill>
                <a:schemeClr val="bg1"/>
              </a:solidFill>
            </a:endParaRPr>
          </a:p>
          <a:p>
            <a:endParaRPr lang="es-ES" sz="1500" dirty="0">
              <a:solidFill>
                <a:schemeClr val="bg1"/>
              </a:solidFill>
            </a:endParaRPr>
          </a:p>
          <a:p>
            <a:endParaRPr lang="es-ES" sz="1500" dirty="0">
              <a:solidFill>
                <a:schemeClr val="bg1"/>
              </a:solidFill>
            </a:endParaRPr>
          </a:p>
          <a:p>
            <a:endParaRPr lang="es-ES" sz="1500" dirty="0">
              <a:solidFill>
                <a:schemeClr val="bg1"/>
              </a:solidFill>
            </a:endParaRPr>
          </a:p>
          <a:p>
            <a:endParaRPr lang="es-ES" sz="1500" dirty="0">
              <a:solidFill>
                <a:schemeClr val="bg1"/>
              </a:solidFill>
            </a:endParaRPr>
          </a:p>
          <a:p>
            <a:endParaRPr lang="es-ES" sz="1500" dirty="0">
              <a:solidFill>
                <a:schemeClr val="bg1"/>
              </a:solidFill>
            </a:endParaRPr>
          </a:p>
          <a:p>
            <a:endParaRPr lang="es-ES" sz="1500" dirty="0">
              <a:solidFill>
                <a:schemeClr val="bg1"/>
              </a:solidFill>
            </a:endParaRPr>
          </a:p>
          <a:p>
            <a:r>
              <a:rPr lang="es-ES" sz="1500" dirty="0">
                <a:solidFill>
                  <a:schemeClr val="bg1"/>
                </a:solidFill>
              </a:rPr>
              <a:t>1 -  Instalación del sistema operativo </a:t>
            </a:r>
            <a:r>
              <a:rPr lang="es-ES" sz="1500" dirty="0" err="1">
                <a:solidFill>
                  <a:schemeClr val="bg1"/>
                </a:solidFill>
              </a:rPr>
              <a:t>raspbian-buster</a:t>
            </a:r>
            <a:r>
              <a:rPr lang="es-ES" sz="1500" dirty="0">
                <a:solidFill>
                  <a:schemeClr val="bg1"/>
                </a:solidFill>
              </a:rPr>
              <a:t>.</a:t>
            </a:r>
          </a:p>
          <a:p>
            <a:endParaRPr lang="es-ES" sz="1500" dirty="0">
              <a:solidFill>
                <a:schemeClr val="bg1"/>
              </a:solidFill>
            </a:endParaRPr>
          </a:p>
          <a:p>
            <a:endParaRPr lang="es-ES" sz="1500" dirty="0">
              <a:solidFill>
                <a:schemeClr val="bg1"/>
              </a:solidFill>
            </a:endParaRPr>
          </a:p>
          <a:p>
            <a:r>
              <a:rPr lang="es-ES" sz="1500" dirty="0">
                <a:solidFill>
                  <a:schemeClr val="bg1"/>
                </a:solidFill>
              </a:rPr>
              <a:t>2 – INSTALACIÓN DEL CLI PARA BLADERF.</a:t>
            </a:r>
          </a:p>
          <a:p>
            <a:endParaRPr lang="es-ES" sz="1500" dirty="0">
              <a:solidFill>
                <a:schemeClr val="bg1"/>
              </a:solidFill>
            </a:endParaRPr>
          </a:p>
          <a:p>
            <a:endParaRPr lang="es-ES" sz="1500" dirty="0">
              <a:solidFill>
                <a:schemeClr val="bg1"/>
              </a:solidFill>
            </a:endParaRPr>
          </a:p>
          <a:p>
            <a:r>
              <a:rPr lang="es-ES" sz="1500" dirty="0">
                <a:solidFill>
                  <a:schemeClr val="bg1"/>
                </a:solidFill>
              </a:rPr>
              <a:t>3 - instalación de dependencias.</a:t>
            </a:r>
          </a:p>
          <a:p>
            <a:endParaRPr lang="es-ES" sz="1500" dirty="0">
              <a:solidFill>
                <a:schemeClr val="bg1"/>
              </a:solidFill>
            </a:endParaRPr>
          </a:p>
          <a:p>
            <a:endParaRPr lang="es-ES" sz="1500" dirty="0">
              <a:solidFill>
                <a:schemeClr val="bg1"/>
              </a:solidFill>
            </a:endParaRPr>
          </a:p>
          <a:p>
            <a:r>
              <a:rPr lang="es-ES" sz="1500" dirty="0">
                <a:solidFill>
                  <a:schemeClr val="bg1"/>
                </a:solidFill>
              </a:rPr>
              <a:t>4 – instalación de </a:t>
            </a:r>
            <a:r>
              <a:rPr lang="es-ES" sz="1500" dirty="0" err="1">
                <a:solidFill>
                  <a:schemeClr val="bg1"/>
                </a:solidFill>
              </a:rPr>
              <a:t>yatebts</a:t>
            </a:r>
            <a:r>
              <a:rPr lang="es-ES" sz="1500" dirty="0">
                <a:solidFill>
                  <a:schemeClr val="bg1"/>
                </a:solidFill>
              </a:rPr>
              <a:t>.</a:t>
            </a:r>
          </a:p>
          <a:p>
            <a:endParaRPr lang="es-ES" sz="1500" dirty="0">
              <a:solidFill>
                <a:schemeClr val="bg1"/>
              </a:solidFill>
            </a:endParaRPr>
          </a:p>
          <a:p>
            <a:endParaRPr lang="es-ES" sz="1500" dirty="0">
              <a:solidFill>
                <a:schemeClr val="bg1"/>
              </a:solidFill>
            </a:endParaRPr>
          </a:p>
          <a:p>
            <a:r>
              <a:rPr lang="es-ES" sz="1500" dirty="0">
                <a:solidFill>
                  <a:schemeClr val="bg1"/>
                </a:solidFill>
              </a:rPr>
              <a:t>5 – configuración del servidor apache.</a:t>
            </a:r>
          </a:p>
          <a:p>
            <a:endParaRPr lang="es-ES" sz="1500" dirty="0">
              <a:solidFill>
                <a:schemeClr val="bg1"/>
              </a:solidFill>
            </a:endParaRPr>
          </a:p>
          <a:p>
            <a:endParaRPr lang="es-ES" sz="1500" dirty="0">
              <a:solidFill>
                <a:schemeClr val="bg1"/>
              </a:solidFill>
            </a:endParaRPr>
          </a:p>
          <a:p>
            <a:r>
              <a:rPr lang="es-ES" sz="1500" dirty="0">
                <a:solidFill>
                  <a:srgbClr val="FFFF00"/>
                </a:solidFill>
              </a:rPr>
              <a:t>6 – configuración del dispositivo (ms).</a:t>
            </a:r>
          </a:p>
          <a:p>
            <a:endParaRPr lang="es-ES" sz="1500" dirty="0">
              <a:solidFill>
                <a:schemeClr val="bg1"/>
              </a:solidFill>
            </a:endParaRPr>
          </a:p>
          <a:p>
            <a:endParaRPr lang="es-ES" sz="1500" dirty="0">
              <a:solidFill>
                <a:schemeClr val="bg1"/>
              </a:solidFill>
            </a:endParaRPr>
          </a:p>
          <a:p>
            <a:endParaRPr lang="es-ES" sz="1500" dirty="0">
              <a:solidFill>
                <a:schemeClr val="bg1"/>
              </a:solidFill>
            </a:endParaRPr>
          </a:p>
          <a:p>
            <a:endParaRPr lang="es-ES" sz="1500" dirty="0">
              <a:solidFill>
                <a:schemeClr val="bg1"/>
              </a:solidFill>
            </a:endParaRPr>
          </a:p>
          <a:p>
            <a:endParaRPr lang="es-ES" sz="1500" dirty="0">
              <a:solidFill>
                <a:schemeClr val="bg1"/>
              </a:solidFill>
            </a:endParaRPr>
          </a:p>
          <a:p>
            <a:endParaRPr lang="es-ES" sz="1500" dirty="0">
              <a:solidFill>
                <a:schemeClr val="bg1"/>
              </a:solidFill>
            </a:endParaRPr>
          </a:p>
          <a:p>
            <a:endParaRPr lang="es-ES" sz="1500" dirty="0">
              <a:solidFill>
                <a:schemeClr val="bg1"/>
              </a:solidFill>
            </a:endParaRPr>
          </a:p>
          <a:p>
            <a:endParaRPr lang="es-ES" sz="1500" dirty="0">
              <a:solidFill>
                <a:schemeClr val="bg1"/>
              </a:solidFill>
            </a:endParaRPr>
          </a:p>
          <a:p>
            <a:endParaRPr lang="es-ES" sz="1500" dirty="0">
              <a:solidFill>
                <a:schemeClr val="bg1"/>
              </a:solidFill>
            </a:endParaRPr>
          </a:p>
          <a:p>
            <a:endParaRPr lang="es-ES" sz="15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52470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ángulo 17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5115107-5DA3-4397-A1DA-67705DAE1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681103"/>
            <a:ext cx="3363974" cy="1495794"/>
          </a:xfrm>
          <a:noFill/>
          <a:ln w="31750" cap="sq">
            <a:solidFill>
              <a:srgbClr val="FFFFFF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rmAutofit/>
          </a:bodyPr>
          <a:lstStyle/>
          <a:p>
            <a:pPr rtl="0"/>
            <a:r>
              <a:rPr lang="es-ES" dirty="0">
                <a:solidFill>
                  <a:srgbClr val="FFFFFF"/>
                </a:solidFill>
              </a:rPr>
              <a:t>Video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4575DCD-CE69-47A6-AFEA-1AF4D02A13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0908" y="2903697"/>
            <a:ext cx="7729728" cy="3101983"/>
          </a:xfrm>
        </p:spPr>
        <p:txBody>
          <a:bodyPr>
            <a:normAutofit/>
          </a:bodyPr>
          <a:lstStyle/>
          <a:p>
            <a:r>
              <a:rPr lang="es-ES" sz="5000" dirty="0"/>
              <a:t>[Mostrar el video grabado]</a:t>
            </a:r>
          </a:p>
        </p:txBody>
      </p:sp>
    </p:spTree>
    <p:extLst>
      <p:ext uri="{BB962C8B-B14F-4D97-AF65-F5344CB8AC3E}">
        <p14:creationId xmlns:p14="http://schemas.microsoft.com/office/powerpoint/2010/main" val="20670052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F70220-677A-411B-B416-94321A555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2265" y="978776"/>
            <a:ext cx="4451773" cy="1174991"/>
          </a:xfrm>
          <a:noFill/>
          <a:ln w="31750" cap="sq">
            <a:solidFill>
              <a:schemeClr val="bg1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rmAutofit/>
          </a:bodyPr>
          <a:lstStyle/>
          <a:p>
            <a:pPr rtl="0"/>
            <a:r>
              <a:rPr lang="es-ES" dirty="0">
                <a:solidFill>
                  <a:schemeClr val="bg1"/>
                </a:solidFill>
              </a:rPr>
              <a:t>Demostración en público.</a:t>
            </a:r>
          </a:p>
        </p:txBody>
      </p:sp>
      <p:pic>
        <p:nvPicPr>
          <p:cNvPr id="4" name="Imagen 3" descr="Mano con bolígrafo que apunta a números financieros">
            <a:extLst>
              <a:ext uri="{FF2B5EF4-FFF2-40B4-BE49-F238E27FC236}">
                <a16:creationId xmlns:a16="http://schemas.microsoft.com/office/drawing/2014/main" id="{AB2E0BE0-B684-4228-A4DF-58C8CAFFDF4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"/>
          <a:stretch/>
        </p:blipFill>
        <p:spPr>
          <a:xfrm>
            <a:off x="20" y="10"/>
            <a:ext cx="4657325" cy="6857990"/>
          </a:xfrm>
          <a:prstGeom prst="rect">
            <a:avLst/>
          </a:pr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67D1328-A694-4327-A93A-3D919FD65B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2264" y="2638044"/>
            <a:ext cx="4451773" cy="3101983"/>
          </a:xfrm>
        </p:spPr>
        <p:txBody>
          <a:bodyPr rtlCol="0"/>
          <a:lstStyle/>
          <a:p>
            <a:pPr rtl="0"/>
            <a:r>
              <a:rPr lang="es-ES" dirty="0">
                <a:solidFill>
                  <a:srgbClr val="FFFF00"/>
                </a:solidFill>
              </a:rPr>
              <a:t>1 – Apagar la red </a:t>
            </a:r>
            <a:r>
              <a:rPr lang="es-ES" dirty="0" err="1">
                <a:solidFill>
                  <a:srgbClr val="FFFF00"/>
                </a:solidFill>
              </a:rPr>
              <a:t>WiFi</a:t>
            </a:r>
            <a:r>
              <a:rPr lang="es-ES" dirty="0">
                <a:solidFill>
                  <a:srgbClr val="FFFF00"/>
                </a:solidFill>
              </a:rPr>
              <a:t>.</a:t>
            </a:r>
          </a:p>
          <a:p>
            <a:pPr marL="0" indent="0" rtl="0">
              <a:buNone/>
            </a:pPr>
            <a:r>
              <a:rPr lang="es-ES" dirty="0">
                <a:solidFill>
                  <a:schemeClr val="bg1"/>
                </a:solidFill>
              </a:rPr>
              <a:t>Es necesario apagar la red </a:t>
            </a:r>
            <a:r>
              <a:rPr lang="es-ES" dirty="0" err="1">
                <a:solidFill>
                  <a:schemeClr val="bg1"/>
                </a:solidFill>
              </a:rPr>
              <a:t>WiFi</a:t>
            </a:r>
            <a:r>
              <a:rPr lang="es-ES" dirty="0">
                <a:solidFill>
                  <a:schemeClr val="bg1"/>
                </a:solidFill>
              </a:rPr>
              <a:t> para poder observar todo lo que ofrece este servicio. </a:t>
            </a:r>
          </a:p>
          <a:p>
            <a:pPr marL="0" indent="0" rtl="0">
              <a:buNone/>
            </a:pPr>
            <a:r>
              <a:rPr lang="es-ES" dirty="0">
                <a:solidFill>
                  <a:schemeClr val="bg1"/>
                </a:solidFill>
              </a:rPr>
              <a:t>Conexión de datos 2G: GPRS.</a:t>
            </a:r>
          </a:p>
          <a:p>
            <a:pPr marL="0" indent="0" rtl="0">
              <a:buNone/>
            </a:pPr>
            <a:r>
              <a:rPr lang="es-ES" dirty="0">
                <a:solidFill>
                  <a:schemeClr val="bg1"/>
                </a:solidFill>
              </a:rPr>
              <a:t>Servicio de llamadas 2G: GSM.</a:t>
            </a:r>
          </a:p>
          <a:p>
            <a:pPr marL="0" indent="0" rtl="0">
              <a:buNone/>
            </a:pPr>
            <a:r>
              <a:rPr lang="es-ES" dirty="0">
                <a:solidFill>
                  <a:schemeClr val="bg1"/>
                </a:solidFill>
              </a:rPr>
              <a:t>Servicio de numeración interno.</a:t>
            </a:r>
          </a:p>
          <a:p>
            <a:pPr marL="0" indent="0" rtl="0">
              <a:buNone/>
            </a:pPr>
            <a:r>
              <a:rPr lang="es-ES" dirty="0">
                <a:solidFill>
                  <a:schemeClr val="bg1"/>
                </a:solidFill>
              </a:rPr>
              <a:t>Servicio de mensajería corta (SMS).</a:t>
            </a:r>
          </a:p>
          <a:p>
            <a:pPr rtl="0"/>
            <a:endParaRPr lang="es-E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38491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F70220-677A-411B-B416-94321A555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2265" y="978776"/>
            <a:ext cx="4451773" cy="1174991"/>
          </a:xfrm>
          <a:noFill/>
          <a:ln w="31750" cap="sq">
            <a:solidFill>
              <a:schemeClr val="bg1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rmAutofit/>
          </a:bodyPr>
          <a:lstStyle/>
          <a:p>
            <a:pPr rtl="0"/>
            <a:r>
              <a:rPr lang="es-ES" dirty="0">
                <a:solidFill>
                  <a:schemeClr val="bg1"/>
                </a:solidFill>
              </a:rPr>
              <a:t>Demostración en público.</a:t>
            </a:r>
          </a:p>
        </p:txBody>
      </p:sp>
      <p:pic>
        <p:nvPicPr>
          <p:cNvPr id="4" name="Imagen 3" descr="Mano con bolígrafo que apunta a números financieros">
            <a:extLst>
              <a:ext uri="{FF2B5EF4-FFF2-40B4-BE49-F238E27FC236}">
                <a16:creationId xmlns:a16="http://schemas.microsoft.com/office/drawing/2014/main" id="{AB2E0BE0-B684-4228-A4DF-58C8CAFFDF4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"/>
          <a:stretch/>
        </p:blipFill>
        <p:spPr>
          <a:xfrm>
            <a:off x="20" y="10"/>
            <a:ext cx="4657325" cy="6857990"/>
          </a:xfrm>
          <a:prstGeom prst="rect">
            <a:avLst/>
          </a:pr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67D1328-A694-4327-A93A-3D919FD65B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2264" y="2638044"/>
            <a:ext cx="4451773" cy="3101983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es-ES" dirty="0">
                <a:solidFill>
                  <a:schemeClr val="bg1"/>
                </a:solidFill>
              </a:rPr>
              <a:t>1 – Apagar la red </a:t>
            </a:r>
            <a:r>
              <a:rPr lang="es-ES" dirty="0" err="1">
                <a:solidFill>
                  <a:schemeClr val="bg1"/>
                </a:solidFill>
              </a:rPr>
              <a:t>WiFi</a:t>
            </a:r>
            <a:r>
              <a:rPr lang="es-ES" dirty="0">
                <a:solidFill>
                  <a:schemeClr val="bg1"/>
                </a:solidFill>
              </a:rPr>
              <a:t>.</a:t>
            </a:r>
          </a:p>
          <a:p>
            <a:pPr rtl="0"/>
            <a:r>
              <a:rPr lang="es-ES" dirty="0">
                <a:solidFill>
                  <a:srgbClr val="FFFF00"/>
                </a:solidFill>
              </a:rPr>
              <a:t>2 – Desactivar conexión automática.</a:t>
            </a:r>
          </a:p>
          <a:p>
            <a:pPr marL="0" indent="0" rtl="0">
              <a:buNone/>
            </a:pPr>
            <a:r>
              <a:rPr lang="es-ES" dirty="0">
                <a:solidFill>
                  <a:schemeClr val="bg1"/>
                </a:solidFill>
              </a:rPr>
              <a:t>Posibles rutas:</a:t>
            </a:r>
          </a:p>
          <a:p>
            <a:pPr marL="0" indent="0">
              <a:buNone/>
            </a:pPr>
            <a:r>
              <a:rPr lang="es-ES" dirty="0">
                <a:solidFill>
                  <a:schemeClr val="bg1"/>
                </a:solidFill>
              </a:rPr>
              <a:t>Ajustes -&gt; Buscar ( GSM ) -&gt; </a:t>
            </a:r>
            <a:r>
              <a:rPr lang="es-ES" dirty="0">
                <a:solidFill>
                  <a:srgbClr val="FF0000"/>
                </a:solidFill>
              </a:rPr>
              <a:t>Modo de red = 2G</a:t>
            </a:r>
            <a:r>
              <a:rPr lang="es-ES" dirty="0">
                <a:solidFill>
                  <a:schemeClr val="bg1"/>
                </a:solidFill>
              </a:rPr>
              <a:t> -&gt; Operadores de red -&gt; Buscar redes.</a:t>
            </a:r>
          </a:p>
          <a:p>
            <a:pPr marL="0" indent="0" rtl="0">
              <a:buNone/>
            </a:pPr>
            <a:r>
              <a:rPr lang="es-ES" dirty="0">
                <a:solidFill>
                  <a:schemeClr val="bg1"/>
                </a:solidFill>
              </a:rPr>
              <a:t>Ajustes -&gt; Conexión -&gt; Redes móviles -&gt; </a:t>
            </a:r>
            <a:r>
              <a:rPr lang="es-ES" dirty="0">
                <a:solidFill>
                  <a:srgbClr val="FF0000"/>
                </a:solidFill>
              </a:rPr>
              <a:t>Modo de red = 2G </a:t>
            </a:r>
            <a:r>
              <a:rPr lang="es-ES" dirty="0">
                <a:solidFill>
                  <a:schemeClr val="bg1"/>
                </a:solidFill>
              </a:rPr>
              <a:t>-&gt; Operadores de red -&gt; Buscar redes.</a:t>
            </a:r>
          </a:p>
          <a:p>
            <a:pPr marL="0" indent="0" rtl="0">
              <a:buNone/>
            </a:pPr>
            <a:r>
              <a:rPr lang="es-ES" dirty="0">
                <a:solidFill>
                  <a:schemeClr val="bg1"/>
                </a:solidFill>
              </a:rPr>
              <a:t>Ajustes -&gt; Operador -&gt; Automático = OFF.</a:t>
            </a:r>
          </a:p>
        </p:txBody>
      </p:sp>
    </p:spTree>
    <p:extLst>
      <p:ext uri="{BB962C8B-B14F-4D97-AF65-F5344CB8AC3E}">
        <p14:creationId xmlns:p14="http://schemas.microsoft.com/office/powerpoint/2010/main" val="33428353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F70220-677A-411B-B416-94321A555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2265" y="978776"/>
            <a:ext cx="4451773" cy="1174991"/>
          </a:xfrm>
          <a:noFill/>
          <a:ln w="31750" cap="sq">
            <a:solidFill>
              <a:schemeClr val="bg1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rmAutofit/>
          </a:bodyPr>
          <a:lstStyle/>
          <a:p>
            <a:pPr rtl="0"/>
            <a:r>
              <a:rPr lang="es-ES" dirty="0">
                <a:solidFill>
                  <a:schemeClr val="bg1"/>
                </a:solidFill>
              </a:rPr>
              <a:t>Demostración en público.</a:t>
            </a:r>
          </a:p>
        </p:txBody>
      </p:sp>
      <p:pic>
        <p:nvPicPr>
          <p:cNvPr id="4" name="Imagen 3" descr="Mano con bolígrafo que apunta a números financieros">
            <a:extLst>
              <a:ext uri="{FF2B5EF4-FFF2-40B4-BE49-F238E27FC236}">
                <a16:creationId xmlns:a16="http://schemas.microsoft.com/office/drawing/2014/main" id="{AB2E0BE0-B684-4228-A4DF-58C8CAFFDF4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"/>
          <a:stretch/>
        </p:blipFill>
        <p:spPr>
          <a:xfrm>
            <a:off x="20" y="10"/>
            <a:ext cx="4657325" cy="6857990"/>
          </a:xfrm>
          <a:prstGeom prst="rect">
            <a:avLst/>
          </a:pr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67D1328-A694-4327-A93A-3D919FD65B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2264" y="2638044"/>
            <a:ext cx="4451773" cy="3101983"/>
          </a:xfrm>
        </p:spPr>
        <p:txBody>
          <a:bodyPr rtlCol="0"/>
          <a:lstStyle/>
          <a:p>
            <a:pPr rtl="0"/>
            <a:r>
              <a:rPr lang="es-ES" dirty="0">
                <a:solidFill>
                  <a:schemeClr val="bg1"/>
                </a:solidFill>
              </a:rPr>
              <a:t>1 – Apagar la red </a:t>
            </a:r>
            <a:r>
              <a:rPr lang="es-ES" dirty="0" err="1">
                <a:solidFill>
                  <a:schemeClr val="bg1"/>
                </a:solidFill>
              </a:rPr>
              <a:t>WiFi</a:t>
            </a:r>
            <a:r>
              <a:rPr lang="es-ES" dirty="0">
                <a:solidFill>
                  <a:schemeClr val="bg1"/>
                </a:solidFill>
              </a:rPr>
              <a:t>.</a:t>
            </a:r>
          </a:p>
          <a:p>
            <a:pPr rtl="0"/>
            <a:r>
              <a:rPr lang="es-ES" dirty="0">
                <a:solidFill>
                  <a:schemeClr val="bg1"/>
                </a:solidFill>
              </a:rPr>
              <a:t>2 – Desactivar conexión automática.</a:t>
            </a:r>
          </a:p>
          <a:p>
            <a:pPr rtl="0"/>
            <a:r>
              <a:rPr lang="es-ES" dirty="0">
                <a:solidFill>
                  <a:srgbClr val="FFFF00"/>
                </a:solidFill>
              </a:rPr>
              <a:t>3 – Recibir el mensaje con tu número.</a:t>
            </a:r>
          </a:p>
          <a:p>
            <a:pPr rtl="0"/>
            <a:endParaRPr lang="es-ES" dirty="0">
              <a:solidFill>
                <a:srgbClr val="FFFF00"/>
              </a:solidFill>
            </a:endParaRPr>
          </a:p>
          <a:p>
            <a:pPr marL="0" indent="0" rtl="0">
              <a:buNone/>
            </a:pPr>
            <a:r>
              <a:rPr lang="es-ES" dirty="0">
                <a:solidFill>
                  <a:schemeClr val="bg1"/>
                </a:solidFill>
              </a:rPr>
              <a:t>Apunta bien tu número de teléfono interno para esta nueva red GSM, será con el que te van a llamar y enviar SMS.</a:t>
            </a:r>
          </a:p>
        </p:txBody>
      </p:sp>
    </p:spTree>
    <p:extLst>
      <p:ext uri="{BB962C8B-B14F-4D97-AF65-F5344CB8AC3E}">
        <p14:creationId xmlns:p14="http://schemas.microsoft.com/office/powerpoint/2010/main" val="16411970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F70220-677A-411B-B416-94321A555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2265" y="978776"/>
            <a:ext cx="4451773" cy="1174991"/>
          </a:xfrm>
          <a:noFill/>
          <a:ln w="31750" cap="sq">
            <a:solidFill>
              <a:schemeClr val="bg1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rmAutofit/>
          </a:bodyPr>
          <a:lstStyle/>
          <a:p>
            <a:pPr rtl="0"/>
            <a:r>
              <a:rPr lang="es-ES" dirty="0">
                <a:solidFill>
                  <a:schemeClr val="bg1"/>
                </a:solidFill>
              </a:rPr>
              <a:t>Demostración en público.</a:t>
            </a:r>
          </a:p>
        </p:txBody>
      </p:sp>
      <p:pic>
        <p:nvPicPr>
          <p:cNvPr id="4" name="Imagen 3" descr="Mano con bolígrafo que apunta a números financieros">
            <a:extLst>
              <a:ext uri="{FF2B5EF4-FFF2-40B4-BE49-F238E27FC236}">
                <a16:creationId xmlns:a16="http://schemas.microsoft.com/office/drawing/2014/main" id="{AB2E0BE0-B684-4228-A4DF-58C8CAFFDF4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"/>
          <a:stretch/>
        </p:blipFill>
        <p:spPr>
          <a:xfrm>
            <a:off x="20" y="10"/>
            <a:ext cx="4657325" cy="6857990"/>
          </a:xfrm>
          <a:prstGeom prst="rect">
            <a:avLst/>
          </a:pr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67D1328-A694-4327-A93A-3D919FD65B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2264" y="2638044"/>
            <a:ext cx="4451773" cy="3101983"/>
          </a:xfrm>
        </p:spPr>
        <p:txBody>
          <a:bodyPr rtlCol="0"/>
          <a:lstStyle/>
          <a:p>
            <a:pPr rtl="0"/>
            <a:r>
              <a:rPr lang="es-ES" dirty="0">
                <a:solidFill>
                  <a:schemeClr val="bg1"/>
                </a:solidFill>
              </a:rPr>
              <a:t>1 – Apagar la red </a:t>
            </a:r>
            <a:r>
              <a:rPr lang="es-ES" dirty="0" err="1">
                <a:solidFill>
                  <a:schemeClr val="bg1"/>
                </a:solidFill>
              </a:rPr>
              <a:t>WiFi</a:t>
            </a:r>
            <a:r>
              <a:rPr lang="es-ES" dirty="0">
                <a:solidFill>
                  <a:schemeClr val="bg1"/>
                </a:solidFill>
              </a:rPr>
              <a:t>.</a:t>
            </a:r>
          </a:p>
          <a:p>
            <a:pPr rtl="0"/>
            <a:r>
              <a:rPr lang="es-ES" dirty="0">
                <a:solidFill>
                  <a:schemeClr val="bg1"/>
                </a:solidFill>
              </a:rPr>
              <a:t>2 – Desactivar conexión automática.</a:t>
            </a:r>
          </a:p>
          <a:p>
            <a:pPr rtl="0"/>
            <a:r>
              <a:rPr lang="es-ES" dirty="0">
                <a:solidFill>
                  <a:schemeClr val="bg1"/>
                </a:solidFill>
              </a:rPr>
              <a:t>3 – Recibir el mensaje con tu número.</a:t>
            </a:r>
            <a:endParaRPr lang="es-ES" dirty="0">
              <a:solidFill>
                <a:srgbClr val="FFFF00"/>
              </a:solidFill>
            </a:endParaRPr>
          </a:p>
          <a:p>
            <a:pPr rtl="0"/>
            <a:r>
              <a:rPr lang="es-ES" dirty="0">
                <a:solidFill>
                  <a:srgbClr val="FFFF00"/>
                </a:solidFill>
              </a:rPr>
              <a:t>4 – Buscar algo en Google con los datos móviles.</a:t>
            </a:r>
          </a:p>
          <a:p>
            <a:pPr marL="0" indent="0" rtl="0">
              <a:buNone/>
            </a:pPr>
            <a:r>
              <a:rPr lang="es-ES" dirty="0">
                <a:solidFill>
                  <a:schemeClr val="bg1"/>
                </a:solidFill>
              </a:rPr>
              <a:t>Observar que existen datos móviles.</a:t>
            </a:r>
          </a:p>
          <a:p>
            <a:pPr marL="0" indent="0" rtl="0">
              <a:buNone/>
            </a:pPr>
            <a:r>
              <a:rPr lang="es-ES" dirty="0">
                <a:solidFill>
                  <a:schemeClr val="bg1"/>
                </a:solidFill>
              </a:rPr>
              <a:t>Intentar ver un vídeo.</a:t>
            </a:r>
          </a:p>
        </p:txBody>
      </p:sp>
    </p:spTree>
    <p:extLst>
      <p:ext uri="{BB962C8B-B14F-4D97-AF65-F5344CB8AC3E}">
        <p14:creationId xmlns:p14="http://schemas.microsoft.com/office/powerpoint/2010/main" val="34782381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F70220-677A-411B-B416-94321A555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2265" y="978776"/>
            <a:ext cx="4451773" cy="1174991"/>
          </a:xfrm>
          <a:noFill/>
          <a:ln w="31750" cap="sq">
            <a:solidFill>
              <a:schemeClr val="bg1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rmAutofit/>
          </a:bodyPr>
          <a:lstStyle/>
          <a:p>
            <a:pPr rtl="0"/>
            <a:r>
              <a:rPr lang="es-ES" dirty="0">
                <a:solidFill>
                  <a:schemeClr val="bg1"/>
                </a:solidFill>
              </a:rPr>
              <a:t>Demostración en público.</a:t>
            </a:r>
          </a:p>
        </p:txBody>
      </p:sp>
      <p:pic>
        <p:nvPicPr>
          <p:cNvPr id="4" name="Imagen 3" descr="Mano con bolígrafo que apunta a números financieros">
            <a:extLst>
              <a:ext uri="{FF2B5EF4-FFF2-40B4-BE49-F238E27FC236}">
                <a16:creationId xmlns:a16="http://schemas.microsoft.com/office/drawing/2014/main" id="{AB2E0BE0-B684-4228-A4DF-58C8CAFFDF4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"/>
          <a:stretch/>
        </p:blipFill>
        <p:spPr>
          <a:xfrm>
            <a:off x="20" y="10"/>
            <a:ext cx="4657325" cy="6857990"/>
          </a:xfrm>
          <a:prstGeom prst="rect">
            <a:avLst/>
          </a:pr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67D1328-A694-4327-A93A-3D919FD65B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2264" y="2638044"/>
            <a:ext cx="4451773" cy="3101983"/>
          </a:xfrm>
        </p:spPr>
        <p:txBody>
          <a:bodyPr rtlCol="0"/>
          <a:lstStyle/>
          <a:p>
            <a:pPr rtl="0"/>
            <a:r>
              <a:rPr lang="es-ES" dirty="0">
                <a:solidFill>
                  <a:schemeClr val="bg1"/>
                </a:solidFill>
              </a:rPr>
              <a:t>1 – Apagar la red </a:t>
            </a:r>
            <a:r>
              <a:rPr lang="es-ES" dirty="0" err="1">
                <a:solidFill>
                  <a:schemeClr val="bg1"/>
                </a:solidFill>
              </a:rPr>
              <a:t>WiFi</a:t>
            </a:r>
            <a:r>
              <a:rPr lang="es-ES" dirty="0">
                <a:solidFill>
                  <a:schemeClr val="bg1"/>
                </a:solidFill>
              </a:rPr>
              <a:t>.</a:t>
            </a:r>
          </a:p>
          <a:p>
            <a:pPr rtl="0"/>
            <a:r>
              <a:rPr lang="es-ES" dirty="0">
                <a:solidFill>
                  <a:schemeClr val="bg1"/>
                </a:solidFill>
              </a:rPr>
              <a:t>2 – Desactivar conexión automática.</a:t>
            </a:r>
          </a:p>
          <a:p>
            <a:pPr rtl="0"/>
            <a:r>
              <a:rPr lang="es-ES" dirty="0">
                <a:solidFill>
                  <a:schemeClr val="bg1"/>
                </a:solidFill>
              </a:rPr>
              <a:t>3 – Recibir el mensaje con tu número.</a:t>
            </a:r>
            <a:endParaRPr lang="es-ES" dirty="0">
              <a:solidFill>
                <a:srgbClr val="FFFF00"/>
              </a:solidFill>
            </a:endParaRPr>
          </a:p>
          <a:p>
            <a:pPr rtl="0"/>
            <a:r>
              <a:rPr lang="es-ES" dirty="0">
                <a:solidFill>
                  <a:schemeClr val="bg1"/>
                </a:solidFill>
              </a:rPr>
              <a:t>4 – Buscar algo en Google con los datos móviles.</a:t>
            </a:r>
          </a:p>
          <a:p>
            <a:pPr rtl="0"/>
            <a:r>
              <a:rPr lang="es-ES" dirty="0">
                <a:solidFill>
                  <a:srgbClr val="FFFF00"/>
                </a:solidFill>
              </a:rPr>
              <a:t>5 – Llamar a alguien que de su nuevo número público.</a:t>
            </a:r>
          </a:p>
        </p:txBody>
      </p:sp>
    </p:spTree>
    <p:extLst>
      <p:ext uri="{BB962C8B-B14F-4D97-AF65-F5344CB8AC3E}">
        <p14:creationId xmlns:p14="http://schemas.microsoft.com/office/powerpoint/2010/main" val="42528748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F70220-677A-411B-B416-94321A555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2265" y="978776"/>
            <a:ext cx="4451773" cy="1174991"/>
          </a:xfrm>
          <a:noFill/>
          <a:ln w="31750" cap="sq">
            <a:solidFill>
              <a:schemeClr val="bg1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rmAutofit/>
          </a:bodyPr>
          <a:lstStyle/>
          <a:p>
            <a:pPr rtl="0"/>
            <a:r>
              <a:rPr lang="es-ES" dirty="0">
                <a:solidFill>
                  <a:srgbClr val="FFFF00"/>
                </a:solidFill>
              </a:rPr>
              <a:t>MUCHAS Gracias</a:t>
            </a:r>
          </a:p>
        </p:txBody>
      </p:sp>
      <p:pic>
        <p:nvPicPr>
          <p:cNvPr id="4" name="Imagen 3" descr="Mano con bolígrafo que apunta a números financieros">
            <a:extLst>
              <a:ext uri="{FF2B5EF4-FFF2-40B4-BE49-F238E27FC236}">
                <a16:creationId xmlns:a16="http://schemas.microsoft.com/office/drawing/2014/main" id="{AB2E0BE0-B684-4228-A4DF-58C8CAFFDF4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"/>
          <a:stretch/>
        </p:blipFill>
        <p:spPr>
          <a:xfrm>
            <a:off x="20" y="10"/>
            <a:ext cx="4657325" cy="6857990"/>
          </a:xfrm>
          <a:prstGeom prst="rect">
            <a:avLst/>
          </a:pr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67D1328-A694-4327-A93A-3D919FD65B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2264" y="2638044"/>
            <a:ext cx="4451773" cy="3101983"/>
          </a:xfrm>
        </p:spPr>
        <p:txBody>
          <a:bodyPr rtlCol="0"/>
          <a:lstStyle/>
          <a:p>
            <a:pPr rtl="0"/>
            <a:r>
              <a:rPr lang="es-ES" dirty="0">
                <a:solidFill>
                  <a:srgbClr val="FFFF00"/>
                </a:solidFill>
              </a:rPr>
              <a:t>IMAGEN:</a:t>
            </a:r>
          </a:p>
          <a:p>
            <a:pPr marL="0" indent="0">
              <a:buNone/>
            </a:pPr>
            <a:r>
              <a:rPr lang="es-ES" dirty="0">
                <a:solidFill>
                  <a:schemeClr val="bg1"/>
                </a:solidFill>
              </a:rPr>
              <a:t>https://github.com/iTzAlver/Raspbian-Buster-YateBTS/source.img.</a:t>
            </a:r>
          </a:p>
          <a:p>
            <a:pPr rtl="0"/>
            <a:r>
              <a:rPr lang="es-ES" dirty="0">
                <a:solidFill>
                  <a:srgbClr val="FFFF00"/>
                </a:solidFill>
              </a:rPr>
              <a:t>GRACIAS A:</a:t>
            </a:r>
          </a:p>
          <a:p>
            <a:pPr marL="0" indent="0" rtl="0">
              <a:buNone/>
            </a:pPr>
            <a:r>
              <a:rPr lang="es-ES" dirty="0">
                <a:solidFill>
                  <a:schemeClr val="bg1"/>
                </a:solidFill>
              </a:rPr>
              <a:t>Gonzalo Corral por su ayuda en la instalación de enlaces rotos u obsoletos y por su ayuda en la modificación del código fuente.</a:t>
            </a:r>
          </a:p>
        </p:txBody>
      </p:sp>
    </p:spTree>
    <p:extLst>
      <p:ext uri="{BB962C8B-B14F-4D97-AF65-F5344CB8AC3E}">
        <p14:creationId xmlns:p14="http://schemas.microsoft.com/office/powerpoint/2010/main" val="3866009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ángulo 9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C9DE503-F7C2-4A40-83F4-4DE931E7D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681103"/>
            <a:ext cx="3363974" cy="1495794"/>
          </a:xfrm>
          <a:noFill/>
          <a:ln>
            <a:solidFill>
              <a:schemeClr val="bg1"/>
            </a:solidFill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wrap="square" rtlCol="0">
            <a:normAutofit/>
          </a:bodyPr>
          <a:lstStyle/>
          <a:p>
            <a:pPr rtl="0"/>
            <a:r>
              <a:rPr lang="es-ES" dirty="0">
                <a:solidFill>
                  <a:schemeClr val="bg1"/>
                </a:solidFill>
              </a:rPr>
              <a:t>Componentes del sistema</a:t>
            </a:r>
          </a:p>
        </p:txBody>
      </p:sp>
      <p:pic>
        <p:nvPicPr>
          <p:cNvPr id="4" name="Imagen 3" descr="Números comerciales de finanzas">
            <a:extLst>
              <a:ext uri="{FF2B5EF4-FFF2-40B4-BE49-F238E27FC236}">
                <a16:creationId xmlns:a16="http://schemas.microsoft.com/office/drawing/2014/main" id="{32F354A1-38C7-4598-A0E1-7A286A3019B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50908" y="0"/>
            <a:ext cx="7541091" cy="6858000"/>
          </a:xfrm>
          <a:prstGeom prst="rect">
            <a:avLst/>
          </a:prstGeom>
        </p:spPr>
      </p:pic>
      <p:graphicFrame>
        <p:nvGraphicFramePr>
          <p:cNvPr id="5" name="Marcador de contenido 2" descr="Viñetas de icono">
            <a:extLst>
              <a:ext uri="{FF2B5EF4-FFF2-40B4-BE49-F238E27FC236}">
                <a16:creationId xmlns:a16="http://schemas.microsoft.com/office/drawing/2014/main" id="{51938B4F-26EE-4238-880D-3CE26A7E4A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29926393"/>
              </p:ext>
            </p:extLst>
          </p:nvPr>
        </p:nvGraphicFramePr>
        <p:xfrm>
          <a:off x="5617928" y="0"/>
          <a:ext cx="5607050" cy="492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8" name="Rectángulo 7">
            <a:extLst>
              <a:ext uri="{FF2B5EF4-FFF2-40B4-BE49-F238E27FC236}">
                <a16:creationId xmlns:a16="http://schemas.microsoft.com/office/drawing/2014/main" id="{6D381F64-11BB-47A1-9925-FB2F2D789E10}"/>
              </a:ext>
            </a:extLst>
          </p:cNvPr>
          <p:cNvSpPr/>
          <p:nvPr/>
        </p:nvSpPr>
        <p:spPr>
          <a:xfrm>
            <a:off x="5617928" y="5450459"/>
            <a:ext cx="5607050" cy="1407541"/>
          </a:xfrm>
          <a:prstGeom prst="rect">
            <a:avLst/>
          </a:prstGeom>
          <a:solidFill>
            <a:srgbClr val="000000">
              <a:alpha val="70000"/>
            </a:srgbClr>
          </a:solidFill>
          <a:ln>
            <a:noFill/>
          </a:ln>
          <a:effectLst/>
        </p:spPr>
        <p:style>
          <a:lnRef idx="0">
            <a:scrgbClr r="0" g="0" b="0"/>
          </a:lnRef>
          <a:fillRef idx="1">
            <a:scrgbClr r="0" g="0" b="0"/>
          </a:fillRef>
          <a:effectRef idx="2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s-ES" dirty="0"/>
          </a:p>
          <a:p>
            <a:endParaRPr lang="es-ES" dirty="0"/>
          </a:p>
          <a:p>
            <a:r>
              <a:rPr lang="es-ES" dirty="0"/>
              <a:t>				</a:t>
            </a:r>
            <a:r>
              <a:rPr lang="es-ES" sz="2500" dirty="0">
                <a:solidFill>
                  <a:schemeClr val="bg1"/>
                </a:solidFill>
                <a:effectLst>
                  <a:glow rad="152400">
                    <a:schemeClr val="bg1">
                      <a:alpha val="19000"/>
                    </a:schemeClr>
                  </a:glow>
                </a:effectLst>
              </a:rPr>
              <a:t>Tarjeta SD (8 GB).</a:t>
            </a:r>
            <a:endParaRPr lang="es-ES" sz="2500" dirty="0"/>
          </a:p>
          <a:p>
            <a:endParaRPr lang="es-E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3D108E64-48F7-4D73-A31F-87E7857D45A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87441" y="5988080"/>
            <a:ext cx="500742" cy="543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2999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F70220-677A-411B-B416-94321A555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2265" y="978776"/>
            <a:ext cx="4451773" cy="1174991"/>
          </a:xfrm>
          <a:noFill/>
          <a:ln w="31750" cap="sq">
            <a:solidFill>
              <a:schemeClr val="bg1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rmAutofit/>
          </a:bodyPr>
          <a:lstStyle/>
          <a:p>
            <a:pPr rtl="0"/>
            <a:r>
              <a:rPr lang="es-ES" dirty="0">
                <a:solidFill>
                  <a:srgbClr val="FFFF00"/>
                </a:solidFill>
              </a:rPr>
              <a:t>MUCHAS Gracias</a:t>
            </a:r>
          </a:p>
        </p:txBody>
      </p:sp>
      <p:pic>
        <p:nvPicPr>
          <p:cNvPr id="4" name="Imagen 3" descr="Mano con bolígrafo que apunta a números financieros">
            <a:extLst>
              <a:ext uri="{FF2B5EF4-FFF2-40B4-BE49-F238E27FC236}">
                <a16:creationId xmlns:a16="http://schemas.microsoft.com/office/drawing/2014/main" id="{AB2E0BE0-B684-4228-A4DF-58C8CAFFDF4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"/>
          <a:stretch/>
        </p:blipFill>
        <p:spPr>
          <a:xfrm>
            <a:off x="20" y="10"/>
            <a:ext cx="4657325" cy="6857990"/>
          </a:xfrm>
          <a:prstGeom prst="rect">
            <a:avLst/>
          </a:pr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67D1328-A694-4327-A93A-3D919FD65B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2264" y="2638044"/>
            <a:ext cx="4451773" cy="3101983"/>
          </a:xfrm>
        </p:spPr>
        <p:txBody>
          <a:bodyPr rtlCol="0"/>
          <a:lstStyle/>
          <a:p>
            <a:pPr rtl="0"/>
            <a:r>
              <a:rPr lang="es-ES" dirty="0" err="1">
                <a:solidFill>
                  <a:srgbClr val="FFFF00"/>
                </a:solidFill>
              </a:rPr>
              <a:t>YateBTS</a:t>
            </a:r>
            <a:r>
              <a:rPr lang="es-ES" dirty="0">
                <a:solidFill>
                  <a:srgbClr val="FFFF00"/>
                </a:solidFill>
              </a:rPr>
              <a:t>:</a:t>
            </a:r>
          </a:p>
          <a:p>
            <a:pPr marL="0" indent="0">
              <a:buNone/>
            </a:pPr>
            <a:r>
              <a:rPr lang="es-ES" dirty="0">
                <a:hlinkClick r:id="rId4"/>
              </a:rPr>
              <a:t>https://github.com/ctxis/yate-bts</a:t>
            </a:r>
            <a:endParaRPr lang="es-ES" dirty="0">
              <a:solidFill>
                <a:srgbClr val="FFFF00"/>
              </a:solidFill>
            </a:endParaRPr>
          </a:p>
          <a:p>
            <a:pPr rtl="0"/>
            <a:r>
              <a:rPr lang="es-ES" dirty="0">
                <a:solidFill>
                  <a:srgbClr val="FFFF00"/>
                </a:solidFill>
              </a:rPr>
              <a:t>Tutorial (faltan algunos matices):</a:t>
            </a:r>
          </a:p>
          <a:p>
            <a:pPr marL="0" indent="0">
              <a:buNone/>
            </a:pPr>
            <a:r>
              <a:rPr lang="es-ES" dirty="0">
                <a:hlinkClick r:id="rId5"/>
              </a:rPr>
              <a:t>https://blog.strcpy.info/2016/04/21/building-a-portable-gsm-bts-using-bladerf-raspberry-and-yatebts-the-definitive-guide/</a:t>
            </a:r>
            <a:endParaRPr lang="es-ES" dirty="0">
              <a:solidFill>
                <a:srgbClr val="FFFF00"/>
              </a:solidFill>
            </a:endParaRPr>
          </a:p>
          <a:p>
            <a:pPr rtl="0"/>
            <a:r>
              <a:rPr lang="es-ES" dirty="0" err="1">
                <a:solidFill>
                  <a:srgbClr val="FFFF00"/>
                </a:solidFill>
              </a:rPr>
              <a:t>BladeRF-cli</a:t>
            </a:r>
            <a:r>
              <a:rPr lang="es-ES" dirty="0">
                <a:solidFill>
                  <a:srgbClr val="FFFF00"/>
                </a:solidFill>
              </a:rPr>
              <a:t>:</a:t>
            </a:r>
          </a:p>
          <a:p>
            <a:pPr marL="0" indent="0">
              <a:buNone/>
            </a:pPr>
            <a:r>
              <a:rPr lang="es-ES" dirty="0">
                <a:hlinkClick r:id="rId6"/>
              </a:rPr>
              <a:t>https://github.com/Nuand/bladeRF</a:t>
            </a:r>
            <a:endParaRPr lang="es-ES" dirty="0"/>
          </a:p>
          <a:p>
            <a:pPr marL="0" indent="0">
              <a:buNone/>
            </a:pPr>
            <a:endParaRPr lang="es-E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06689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ángulo 17">
            <a:extLst>
              <a:ext uri="{FF2B5EF4-FFF2-40B4-BE49-F238E27FC236}">
                <a16:creationId xmlns:a16="http://schemas.microsoft.com/office/drawing/2014/main" id="{0AF33C27-9C85-4B30-9AD7-879D48AFE4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6D5089DD-882D-4413-B8BF-4798BFD84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7704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EB78894-19E5-4916-B37E-B4A80B9B8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1171" y="2681103"/>
            <a:ext cx="3363974" cy="1495794"/>
          </a:xfrm>
          <a:noFill/>
          <a:ln>
            <a:solidFill>
              <a:srgbClr val="FFFFFF"/>
            </a:solidFill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wrap="square" rtlCol="0">
            <a:normAutofit/>
          </a:bodyPr>
          <a:lstStyle/>
          <a:p>
            <a:pPr rtl="0"/>
            <a:r>
              <a:rPr lang="es-ES" dirty="0">
                <a:solidFill>
                  <a:srgbClr val="FFFFFF"/>
                </a:solidFill>
              </a:rPr>
              <a:t>ESQUEMA DE LA ESTACIÓN GSM.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AC7AC7A-EC94-432C-895E-292CD84779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88390"/>
            <a:ext cx="7541076" cy="6189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952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ángulo 9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C9DE503-F7C2-4A40-83F4-4DE931E7D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77533"/>
            <a:ext cx="3363974" cy="1495794"/>
          </a:xfrm>
          <a:noFill/>
          <a:ln>
            <a:solidFill>
              <a:schemeClr val="bg1"/>
            </a:solidFill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wrap="square" rtlCol="0">
            <a:normAutofit/>
          </a:bodyPr>
          <a:lstStyle/>
          <a:p>
            <a:pPr rtl="0"/>
            <a:r>
              <a:rPr lang="es-ES" dirty="0">
                <a:solidFill>
                  <a:schemeClr val="bg1"/>
                </a:solidFill>
              </a:rPr>
              <a:t>Pasos de instalación.</a:t>
            </a:r>
          </a:p>
        </p:txBody>
      </p:sp>
      <p:pic>
        <p:nvPicPr>
          <p:cNvPr id="4" name="Imagen 3" descr="Números comerciales de finanzas">
            <a:extLst>
              <a:ext uri="{FF2B5EF4-FFF2-40B4-BE49-F238E27FC236}">
                <a16:creationId xmlns:a16="http://schemas.microsoft.com/office/drawing/2014/main" id="{32F354A1-38C7-4598-A0E1-7A286A3019B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50908" y="0"/>
            <a:ext cx="7541091" cy="6858000"/>
          </a:xfrm>
          <a:prstGeom prst="rect">
            <a:avLst/>
          </a:prstGeom>
        </p:spPr>
      </p:pic>
      <p:graphicFrame>
        <p:nvGraphicFramePr>
          <p:cNvPr id="5" name="Marcador de contenido 2" descr="Viñetas de icono">
            <a:extLst>
              <a:ext uri="{FF2B5EF4-FFF2-40B4-BE49-F238E27FC236}">
                <a16:creationId xmlns:a16="http://schemas.microsoft.com/office/drawing/2014/main" id="{51938B4F-26EE-4238-880D-3CE26A7E4A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8787116"/>
              </p:ext>
            </p:extLst>
          </p:nvPr>
        </p:nvGraphicFramePr>
        <p:xfrm>
          <a:off x="5617928" y="-1"/>
          <a:ext cx="5607050" cy="68579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7" name="Título 1">
            <a:extLst>
              <a:ext uri="{FF2B5EF4-FFF2-40B4-BE49-F238E27FC236}">
                <a16:creationId xmlns:a16="http://schemas.microsoft.com/office/drawing/2014/main" id="{38A4C134-04BF-46EB-AD63-80B51D553403}"/>
              </a:ext>
            </a:extLst>
          </p:cNvPr>
          <p:cNvSpPr txBox="1">
            <a:spLocks/>
          </p:cNvSpPr>
          <p:nvPr/>
        </p:nvSpPr>
        <p:spPr bwMode="black">
          <a:xfrm>
            <a:off x="643467" y="2271794"/>
            <a:ext cx="3363974" cy="4115943"/>
          </a:xfrm>
          <a:prstGeom prst="rect">
            <a:avLst/>
          </a:prstGeom>
          <a:noFill/>
          <a:ln w="31750" cap="sq">
            <a:solidFill>
              <a:schemeClr val="bg1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ES" sz="1500" dirty="0">
              <a:solidFill>
                <a:schemeClr val="bg1"/>
              </a:solidFill>
            </a:endParaRPr>
          </a:p>
          <a:p>
            <a:endParaRPr lang="es-ES" sz="1500" dirty="0">
              <a:solidFill>
                <a:schemeClr val="bg1"/>
              </a:solidFill>
            </a:endParaRPr>
          </a:p>
          <a:p>
            <a:endParaRPr lang="es-ES" sz="1500" dirty="0">
              <a:solidFill>
                <a:schemeClr val="bg1"/>
              </a:solidFill>
            </a:endParaRPr>
          </a:p>
          <a:p>
            <a:endParaRPr lang="es-ES" sz="1500" dirty="0">
              <a:solidFill>
                <a:schemeClr val="bg1"/>
              </a:solidFill>
            </a:endParaRPr>
          </a:p>
          <a:p>
            <a:endParaRPr lang="es-ES" sz="1500" dirty="0">
              <a:solidFill>
                <a:schemeClr val="bg1"/>
              </a:solidFill>
            </a:endParaRPr>
          </a:p>
          <a:p>
            <a:endParaRPr lang="es-ES" sz="1900" dirty="0">
              <a:solidFill>
                <a:schemeClr val="bg1"/>
              </a:solidFill>
            </a:endParaRPr>
          </a:p>
          <a:p>
            <a:r>
              <a:rPr lang="es-ES" sz="1900" dirty="0">
                <a:solidFill>
                  <a:srgbClr val="FFFF00"/>
                </a:solidFill>
              </a:rPr>
              <a:t>1 -  Instalación del sistema operativo </a:t>
            </a:r>
            <a:r>
              <a:rPr lang="es-ES" sz="1900" dirty="0" err="1">
                <a:solidFill>
                  <a:srgbClr val="FFFF00"/>
                </a:solidFill>
              </a:rPr>
              <a:t>raspbian-buster</a:t>
            </a:r>
            <a:r>
              <a:rPr lang="es-ES" sz="1900" dirty="0">
                <a:solidFill>
                  <a:srgbClr val="FFFF00"/>
                </a:solidFill>
              </a:rPr>
              <a:t>.</a:t>
            </a:r>
          </a:p>
          <a:p>
            <a:endParaRPr lang="es-ES" sz="1900" dirty="0">
              <a:solidFill>
                <a:schemeClr val="bg1"/>
              </a:solidFill>
            </a:endParaRPr>
          </a:p>
          <a:p>
            <a:endParaRPr lang="es-ES" sz="1900" dirty="0">
              <a:solidFill>
                <a:schemeClr val="bg1"/>
              </a:solidFill>
            </a:endParaRPr>
          </a:p>
          <a:p>
            <a:r>
              <a:rPr lang="es-ES" sz="1900" dirty="0">
                <a:solidFill>
                  <a:schemeClr val="bg1"/>
                </a:solidFill>
              </a:rPr>
              <a:t>2 – INSTALACIÓN DEL CLI PARA BLADERF.</a:t>
            </a:r>
          </a:p>
          <a:p>
            <a:endParaRPr lang="es-ES" sz="1900" dirty="0">
              <a:solidFill>
                <a:schemeClr val="bg1"/>
              </a:solidFill>
            </a:endParaRPr>
          </a:p>
          <a:p>
            <a:endParaRPr lang="es-ES" sz="1900" dirty="0">
              <a:solidFill>
                <a:schemeClr val="bg1"/>
              </a:solidFill>
            </a:endParaRPr>
          </a:p>
          <a:p>
            <a:r>
              <a:rPr lang="es-ES" sz="1900" dirty="0">
                <a:solidFill>
                  <a:schemeClr val="bg1"/>
                </a:solidFill>
              </a:rPr>
              <a:t>3 - instalación de dependencias.</a:t>
            </a:r>
          </a:p>
          <a:p>
            <a:endParaRPr lang="es-ES" sz="1900" dirty="0">
              <a:solidFill>
                <a:schemeClr val="bg1"/>
              </a:solidFill>
            </a:endParaRPr>
          </a:p>
          <a:p>
            <a:endParaRPr lang="es-ES" sz="1900" dirty="0">
              <a:solidFill>
                <a:schemeClr val="bg1"/>
              </a:solidFill>
            </a:endParaRPr>
          </a:p>
          <a:p>
            <a:r>
              <a:rPr lang="es-ES" sz="1900" dirty="0">
                <a:solidFill>
                  <a:schemeClr val="bg1"/>
                </a:solidFill>
              </a:rPr>
              <a:t>4 – instalación de </a:t>
            </a:r>
            <a:r>
              <a:rPr lang="es-ES" sz="1900" dirty="0" err="1">
                <a:solidFill>
                  <a:schemeClr val="bg1"/>
                </a:solidFill>
              </a:rPr>
              <a:t>yatebts</a:t>
            </a:r>
            <a:r>
              <a:rPr lang="es-ES" sz="1900" dirty="0">
                <a:solidFill>
                  <a:schemeClr val="bg1"/>
                </a:solidFill>
              </a:rPr>
              <a:t>.</a:t>
            </a:r>
          </a:p>
          <a:p>
            <a:endParaRPr lang="es-ES" sz="1900" dirty="0">
              <a:solidFill>
                <a:schemeClr val="bg1"/>
              </a:solidFill>
            </a:endParaRPr>
          </a:p>
          <a:p>
            <a:endParaRPr lang="es-ES" sz="1900" dirty="0">
              <a:solidFill>
                <a:schemeClr val="bg1"/>
              </a:solidFill>
            </a:endParaRPr>
          </a:p>
          <a:p>
            <a:r>
              <a:rPr lang="es-ES" sz="1900" dirty="0">
                <a:solidFill>
                  <a:schemeClr val="bg1"/>
                </a:solidFill>
              </a:rPr>
              <a:t>5 – configuración del servidor apache.</a:t>
            </a:r>
          </a:p>
          <a:p>
            <a:endParaRPr lang="es-ES" sz="1900" dirty="0">
              <a:solidFill>
                <a:schemeClr val="bg1"/>
              </a:solidFill>
            </a:endParaRPr>
          </a:p>
          <a:p>
            <a:endParaRPr lang="es-ES" sz="1900" dirty="0">
              <a:solidFill>
                <a:schemeClr val="bg1"/>
              </a:solidFill>
            </a:endParaRPr>
          </a:p>
          <a:p>
            <a:r>
              <a:rPr lang="es-ES" sz="1900" dirty="0">
                <a:solidFill>
                  <a:schemeClr val="bg1"/>
                </a:solidFill>
              </a:rPr>
              <a:t>6 – configuración del dispositivo (ms).</a:t>
            </a:r>
          </a:p>
          <a:p>
            <a:endParaRPr lang="es-ES" sz="1500" dirty="0">
              <a:solidFill>
                <a:schemeClr val="bg1"/>
              </a:solidFill>
            </a:endParaRPr>
          </a:p>
          <a:p>
            <a:endParaRPr lang="es-ES" sz="1500" dirty="0">
              <a:solidFill>
                <a:schemeClr val="bg1"/>
              </a:solidFill>
            </a:endParaRPr>
          </a:p>
          <a:p>
            <a:endParaRPr lang="es-ES" sz="1500" dirty="0">
              <a:solidFill>
                <a:schemeClr val="bg1"/>
              </a:solidFill>
            </a:endParaRPr>
          </a:p>
          <a:p>
            <a:endParaRPr lang="es-ES" sz="1500" dirty="0">
              <a:solidFill>
                <a:schemeClr val="bg1"/>
              </a:solidFill>
            </a:endParaRPr>
          </a:p>
          <a:p>
            <a:endParaRPr lang="es-ES" sz="1500" dirty="0">
              <a:solidFill>
                <a:schemeClr val="bg1"/>
              </a:solidFill>
            </a:endParaRPr>
          </a:p>
          <a:p>
            <a:endParaRPr lang="es-ES" sz="1500" dirty="0">
              <a:solidFill>
                <a:schemeClr val="bg1"/>
              </a:solidFill>
            </a:endParaRPr>
          </a:p>
          <a:p>
            <a:endParaRPr lang="es-ES" sz="1500" dirty="0">
              <a:solidFill>
                <a:schemeClr val="bg1"/>
              </a:solidFill>
            </a:endParaRPr>
          </a:p>
          <a:p>
            <a:endParaRPr lang="es-ES" sz="1500" dirty="0">
              <a:solidFill>
                <a:schemeClr val="bg1"/>
              </a:solidFill>
            </a:endParaRPr>
          </a:p>
          <a:p>
            <a:endParaRPr lang="es-ES" sz="1500" dirty="0">
              <a:solidFill>
                <a:schemeClr val="bg1"/>
              </a:solidFill>
            </a:endParaRPr>
          </a:p>
          <a:p>
            <a:endParaRPr lang="es-ES" sz="15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9641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ángulo 9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C9DE503-F7C2-4A40-83F4-4DE931E7D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77533"/>
            <a:ext cx="3363974" cy="1495794"/>
          </a:xfrm>
          <a:noFill/>
          <a:ln>
            <a:solidFill>
              <a:schemeClr val="bg1"/>
            </a:solidFill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wrap="square" rtlCol="0">
            <a:normAutofit/>
          </a:bodyPr>
          <a:lstStyle/>
          <a:p>
            <a:pPr rtl="0"/>
            <a:r>
              <a:rPr lang="es-ES" dirty="0">
                <a:solidFill>
                  <a:schemeClr val="bg1"/>
                </a:solidFill>
              </a:rPr>
              <a:t>Pasos de instalación.</a:t>
            </a:r>
          </a:p>
        </p:txBody>
      </p:sp>
      <p:pic>
        <p:nvPicPr>
          <p:cNvPr id="4" name="Imagen 3" descr="Números comerciales de finanzas">
            <a:extLst>
              <a:ext uri="{FF2B5EF4-FFF2-40B4-BE49-F238E27FC236}">
                <a16:creationId xmlns:a16="http://schemas.microsoft.com/office/drawing/2014/main" id="{32F354A1-38C7-4598-A0E1-7A286A3019B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50908" y="0"/>
            <a:ext cx="7541091" cy="6858000"/>
          </a:xfrm>
          <a:prstGeom prst="rect">
            <a:avLst/>
          </a:prstGeom>
        </p:spPr>
      </p:pic>
      <p:graphicFrame>
        <p:nvGraphicFramePr>
          <p:cNvPr id="5" name="Marcador de contenido 2" descr="Viñetas de icono">
            <a:extLst>
              <a:ext uri="{FF2B5EF4-FFF2-40B4-BE49-F238E27FC236}">
                <a16:creationId xmlns:a16="http://schemas.microsoft.com/office/drawing/2014/main" id="{51938B4F-26EE-4238-880D-3CE26A7E4A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6319397"/>
              </p:ext>
            </p:extLst>
          </p:nvPr>
        </p:nvGraphicFramePr>
        <p:xfrm>
          <a:off x="5617928" y="-1"/>
          <a:ext cx="5607050" cy="68579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7" name="Título 1">
            <a:extLst>
              <a:ext uri="{FF2B5EF4-FFF2-40B4-BE49-F238E27FC236}">
                <a16:creationId xmlns:a16="http://schemas.microsoft.com/office/drawing/2014/main" id="{38A4C134-04BF-46EB-AD63-80B51D553403}"/>
              </a:ext>
            </a:extLst>
          </p:cNvPr>
          <p:cNvSpPr txBox="1">
            <a:spLocks/>
          </p:cNvSpPr>
          <p:nvPr/>
        </p:nvSpPr>
        <p:spPr bwMode="black">
          <a:xfrm>
            <a:off x="643467" y="2271795"/>
            <a:ext cx="3363974" cy="4115942"/>
          </a:xfrm>
          <a:prstGeom prst="rect">
            <a:avLst/>
          </a:prstGeom>
          <a:noFill/>
          <a:ln w="31750" cap="sq">
            <a:solidFill>
              <a:schemeClr val="bg1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ES" sz="1500" dirty="0">
              <a:solidFill>
                <a:schemeClr val="bg1"/>
              </a:solidFill>
            </a:endParaRPr>
          </a:p>
          <a:p>
            <a:endParaRPr lang="es-ES" sz="1500" dirty="0">
              <a:solidFill>
                <a:schemeClr val="bg1"/>
              </a:solidFill>
            </a:endParaRPr>
          </a:p>
          <a:p>
            <a:endParaRPr lang="es-ES" sz="1500" dirty="0">
              <a:solidFill>
                <a:schemeClr val="bg1"/>
              </a:solidFill>
            </a:endParaRPr>
          </a:p>
          <a:p>
            <a:endParaRPr lang="es-ES" sz="1500" dirty="0">
              <a:solidFill>
                <a:schemeClr val="bg1"/>
              </a:solidFill>
            </a:endParaRPr>
          </a:p>
          <a:p>
            <a:endParaRPr lang="es-ES" sz="1500" dirty="0">
              <a:solidFill>
                <a:schemeClr val="bg1"/>
              </a:solidFill>
            </a:endParaRPr>
          </a:p>
          <a:p>
            <a:endParaRPr lang="es-ES" sz="1500" dirty="0">
              <a:solidFill>
                <a:schemeClr val="bg1"/>
              </a:solidFill>
            </a:endParaRPr>
          </a:p>
          <a:p>
            <a:endParaRPr lang="es-ES" sz="1500" dirty="0">
              <a:solidFill>
                <a:schemeClr val="bg1"/>
              </a:solidFill>
            </a:endParaRPr>
          </a:p>
          <a:p>
            <a:r>
              <a:rPr lang="es-ES" sz="1500" dirty="0">
                <a:solidFill>
                  <a:schemeClr val="bg1"/>
                </a:solidFill>
              </a:rPr>
              <a:t>1 -  Instalación del sistema operativo </a:t>
            </a:r>
            <a:r>
              <a:rPr lang="es-ES" sz="1500" dirty="0" err="1">
                <a:solidFill>
                  <a:schemeClr val="bg1"/>
                </a:solidFill>
              </a:rPr>
              <a:t>raspbian-buster</a:t>
            </a:r>
            <a:r>
              <a:rPr lang="es-ES" sz="1500" dirty="0">
                <a:solidFill>
                  <a:schemeClr val="bg1"/>
                </a:solidFill>
              </a:rPr>
              <a:t>.</a:t>
            </a:r>
          </a:p>
          <a:p>
            <a:endParaRPr lang="es-ES" sz="1500" dirty="0">
              <a:solidFill>
                <a:schemeClr val="bg1"/>
              </a:solidFill>
            </a:endParaRPr>
          </a:p>
          <a:p>
            <a:endParaRPr lang="es-ES" sz="1500" dirty="0">
              <a:solidFill>
                <a:schemeClr val="bg1"/>
              </a:solidFill>
            </a:endParaRPr>
          </a:p>
          <a:p>
            <a:r>
              <a:rPr lang="es-ES" sz="1500" dirty="0">
                <a:solidFill>
                  <a:srgbClr val="FFFF00"/>
                </a:solidFill>
              </a:rPr>
              <a:t>2 – INSTALACIÓN DEL CLI PARA BLADERF.</a:t>
            </a:r>
          </a:p>
          <a:p>
            <a:endParaRPr lang="es-ES" sz="1500" dirty="0">
              <a:solidFill>
                <a:schemeClr val="bg1"/>
              </a:solidFill>
            </a:endParaRPr>
          </a:p>
          <a:p>
            <a:endParaRPr lang="es-ES" sz="1500" dirty="0">
              <a:solidFill>
                <a:schemeClr val="bg1"/>
              </a:solidFill>
            </a:endParaRPr>
          </a:p>
          <a:p>
            <a:r>
              <a:rPr lang="es-ES" sz="1500" dirty="0">
                <a:solidFill>
                  <a:schemeClr val="bg1"/>
                </a:solidFill>
              </a:rPr>
              <a:t>3 - instalación de dependencias.</a:t>
            </a:r>
          </a:p>
          <a:p>
            <a:endParaRPr lang="es-ES" sz="1500" dirty="0">
              <a:solidFill>
                <a:schemeClr val="bg1"/>
              </a:solidFill>
            </a:endParaRPr>
          </a:p>
          <a:p>
            <a:endParaRPr lang="es-ES" sz="1500" dirty="0">
              <a:solidFill>
                <a:schemeClr val="bg1"/>
              </a:solidFill>
            </a:endParaRPr>
          </a:p>
          <a:p>
            <a:r>
              <a:rPr lang="es-ES" sz="1500" dirty="0">
                <a:solidFill>
                  <a:schemeClr val="bg1"/>
                </a:solidFill>
              </a:rPr>
              <a:t>4 – instalación de </a:t>
            </a:r>
            <a:r>
              <a:rPr lang="es-ES" sz="1500" dirty="0" err="1">
                <a:solidFill>
                  <a:schemeClr val="bg1"/>
                </a:solidFill>
              </a:rPr>
              <a:t>yatebts</a:t>
            </a:r>
            <a:r>
              <a:rPr lang="es-ES" sz="1500" dirty="0">
                <a:solidFill>
                  <a:schemeClr val="bg1"/>
                </a:solidFill>
              </a:rPr>
              <a:t>.</a:t>
            </a:r>
          </a:p>
          <a:p>
            <a:endParaRPr lang="es-ES" sz="1500" dirty="0">
              <a:solidFill>
                <a:schemeClr val="bg1"/>
              </a:solidFill>
            </a:endParaRPr>
          </a:p>
          <a:p>
            <a:endParaRPr lang="es-ES" sz="1500" dirty="0">
              <a:solidFill>
                <a:schemeClr val="bg1"/>
              </a:solidFill>
            </a:endParaRPr>
          </a:p>
          <a:p>
            <a:r>
              <a:rPr lang="es-ES" sz="1500" dirty="0">
                <a:solidFill>
                  <a:schemeClr val="bg1"/>
                </a:solidFill>
              </a:rPr>
              <a:t>5 – configuración del servidor apache.</a:t>
            </a:r>
          </a:p>
          <a:p>
            <a:endParaRPr lang="es-ES" sz="1500" dirty="0">
              <a:solidFill>
                <a:schemeClr val="bg1"/>
              </a:solidFill>
            </a:endParaRPr>
          </a:p>
          <a:p>
            <a:endParaRPr lang="es-ES" sz="1500" dirty="0">
              <a:solidFill>
                <a:schemeClr val="bg1"/>
              </a:solidFill>
            </a:endParaRPr>
          </a:p>
          <a:p>
            <a:r>
              <a:rPr lang="es-ES" sz="1500" dirty="0">
                <a:solidFill>
                  <a:schemeClr val="bg1"/>
                </a:solidFill>
              </a:rPr>
              <a:t>6 – configuración del dispositivo (ms).</a:t>
            </a:r>
          </a:p>
          <a:p>
            <a:endParaRPr lang="es-ES" sz="1500" dirty="0">
              <a:solidFill>
                <a:schemeClr val="bg1"/>
              </a:solidFill>
            </a:endParaRPr>
          </a:p>
          <a:p>
            <a:endParaRPr lang="es-ES" sz="1500" dirty="0">
              <a:solidFill>
                <a:schemeClr val="bg1"/>
              </a:solidFill>
            </a:endParaRPr>
          </a:p>
          <a:p>
            <a:endParaRPr lang="es-ES" sz="1500" dirty="0">
              <a:solidFill>
                <a:schemeClr val="bg1"/>
              </a:solidFill>
            </a:endParaRPr>
          </a:p>
          <a:p>
            <a:endParaRPr lang="es-ES" sz="1500" dirty="0">
              <a:solidFill>
                <a:schemeClr val="bg1"/>
              </a:solidFill>
            </a:endParaRPr>
          </a:p>
          <a:p>
            <a:endParaRPr lang="es-ES" sz="1500" dirty="0">
              <a:solidFill>
                <a:schemeClr val="bg1"/>
              </a:solidFill>
            </a:endParaRPr>
          </a:p>
          <a:p>
            <a:endParaRPr lang="es-ES" sz="1500" dirty="0">
              <a:solidFill>
                <a:schemeClr val="bg1"/>
              </a:solidFill>
            </a:endParaRPr>
          </a:p>
          <a:p>
            <a:endParaRPr lang="es-ES" sz="1500" dirty="0">
              <a:solidFill>
                <a:schemeClr val="bg1"/>
              </a:solidFill>
            </a:endParaRPr>
          </a:p>
          <a:p>
            <a:endParaRPr lang="es-ES" sz="1500" dirty="0">
              <a:solidFill>
                <a:schemeClr val="bg1"/>
              </a:solidFill>
            </a:endParaRPr>
          </a:p>
          <a:p>
            <a:endParaRPr lang="es-ES" sz="1500" dirty="0">
              <a:solidFill>
                <a:schemeClr val="bg1"/>
              </a:solidFill>
            </a:endParaRPr>
          </a:p>
          <a:p>
            <a:endParaRPr lang="es-ES" sz="15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9294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ángulo 9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C9DE503-F7C2-4A40-83F4-4DE931E7D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77533"/>
            <a:ext cx="3363974" cy="1495794"/>
          </a:xfrm>
          <a:noFill/>
          <a:ln>
            <a:solidFill>
              <a:schemeClr val="bg1"/>
            </a:solidFill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wrap="square" rtlCol="0">
            <a:normAutofit/>
          </a:bodyPr>
          <a:lstStyle/>
          <a:p>
            <a:pPr rtl="0"/>
            <a:r>
              <a:rPr lang="es-ES" dirty="0">
                <a:solidFill>
                  <a:schemeClr val="bg1"/>
                </a:solidFill>
              </a:rPr>
              <a:t>Pasos de instalación.</a:t>
            </a:r>
          </a:p>
        </p:txBody>
      </p:sp>
      <p:pic>
        <p:nvPicPr>
          <p:cNvPr id="4" name="Imagen 3" descr="Números comerciales de finanzas">
            <a:extLst>
              <a:ext uri="{FF2B5EF4-FFF2-40B4-BE49-F238E27FC236}">
                <a16:creationId xmlns:a16="http://schemas.microsoft.com/office/drawing/2014/main" id="{32F354A1-38C7-4598-A0E1-7A286A3019B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50908" y="0"/>
            <a:ext cx="7541091" cy="6858000"/>
          </a:xfrm>
          <a:prstGeom prst="rect">
            <a:avLst/>
          </a:prstGeom>
        </p:spPr>
      </p:pic>
      <p:graphicFrame>
        <p:nvGraphicFramePr>
          <p:cNvPr id="5" name="Marcador de contenido 2" descr="Viñetas de icono">
            <a:extLst>
              <a:ext uri="{FF2B5EF4-FFF2-40B4-BE49-F238E27FC236}">
                <a16:creationId xmlns:a16="http://schemas.microsoft.com/office/drawing/2014/main" id="{51938B4F-26EE-4238-880D-3CE26A7E4A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9283569"/>
              </p:ext>
            </p:extLst>
          </p:nvPr>
        </p:nvGraphicFramePr>
        <p:xfrm>
          <a:off x="5617928" y="-1"/>
          <a:ext cx="5607050" cy="68579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7" name="Título 1">
            <a:extLst>
              <a:ext uri="{FF2B5EF4-FFF2-40B4-BE49-F238E27FC236}">
                <a16:creationId xmlns:a16="http://schemas.microsoft.com/office/drawing/2014/main" id="{38A4C134-04BF-46EB-AD63-80B51D553403}"/>
              </a:ext>
            </a:extLst>
          </p:cNvPr>
          <p:cNvSpPr txBox="1">
            <a:spLocks/>
          </p:cNvSpPr>
          <p:nvPr/>
        </p:nvSpPr>
        <p:spPr bwMode="black">
          <a:xfrm>
            <a:off x="643467" y="2271795"/>
            <a:ext cx="3363974" cy="4115942"/>
          </a:xfrm>
          <a:prstGeom prst="rect">
            <a:avLst/>
          </a:prstGeom>
          <a:noFill/>
          <a:ln w="31750" cap="sq">
            <a:solidFill>
              <a:schemeClr val="bg1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ES" sz="1500" dirty="0">
              <a:solidFill>
                <a:schemeClr val="bg1"/>
              </a:solidFill>
            </a:endParaRPr>
          </a:p>
          <a:p>
            <a:endParaRPr lang="es-ES" sz="1500" dirty="0">
              <a:solidFill>
                <a:schemeClr val="bg1"/>
              </a:solidFill>
            </a:endParaRPr>
          </a:p>
          <a:p>
            <a:endParaRPr lang="es-ES" sz="1500" dirty="0">
              <a:solidFill>
                <a:schemeClr val="bg1"/>
              </a:solidFill>
            </a:endParaRPr>
          </a:p>
          <a:p>
            <a:endParaRPr lang="es-ES" sz="1500" dirty="0">
              <a:solidFill>
                <a:schemeClr val="bg1"/>
              </a:solidFill>
            </a:endParaRPr>
          </a:p>
          <a:p>
            <a:endParaRPr lang="es-ES" sz="1500" dirty="0">
              <a:solidFill>
                <a:schemeClr val="bg1"/>
              </a:solidFill>
            </a:endParaRPr>
          </a:p>
          <a:p>
            <a:endParaRPr lang="es-ES" sz="1500" dirty="0">
              <a:solidFill>
                <a:schemeClr val="bg1"/>
              </a:solidFill>
            </a:endParaRPr>
          </a:p>
          <a:p>
            <a:endParaRPr lang="es-ES" sz="1500" dirty="0">
              <a:solidFill>
                <a:schemeClr val="bg1"/>
              </a:solidFill>
            </a:endParaRPr>
          </a:p>
          <a:p>
            <a:r>
              <a:rPr lang="es-ES" sz="1500" dirty="0">
                <a:solidFill>
                  <a:schemeClr val="bg1"/>
                </a:solidFill>
              </a:rPr>
              <a:t>1 -  Instalación del sistema operativo </a:t>
            </a:r>
            <a:r>
              <a:rPr lang="es-ES" sz="1500" dirty="0" err="1">
                <a:solidFill>
                  <a:schemeClr val="bg1"/>
                </a:solidFill>
              </a:rPr>
              <a:t>raspbian-buster</a:t>
            </a:r>
            <a:r>
              <a:rPr lang="es-ES" sz="1500" dirty="0">
                <a:solidFill>
                  <a:schemeClr val="bg1"/>
                </a:solidFill>
              </a:rPr>
              <a:t>.</a:t>
            </a:r>
          </a:p>
          <a:p>
            <a:endParaRPr lang="es-ES" sz="1500" dirty="0">
              <a:solidFill>
                <a:schemeClr val="bg1"/>
              </a:solidFill>
            </a:endParaRPr>
          </a:p>
          <a:p>
            <a:endParaRPr lang="es-ES" sz="1500" dirty="0">
              <a:solidFill>
                <a:schemeClr val="bg1"/>
              </a:solidFill>
            </a:endParaRPr>
          </a:p>
          <a:p>
            <a:r>
              <a:rPr lang="es-ES" sz="1500" dirty="0">
                <a:solidFill>
                  <a:srgbClr val="FFFF00"/>
                </a:solidFill>
              </a:rPr>
              <a:t>2 – INSTALACIÓN DEL CLI PARA BLADERF.</a:t>
            </a:r>
          </a:p>
          <a:p>
            <a:endParaRPr lang="es-ES" sz="1500" dirty="0">
              <a:solidFill>
                <a:schemeClr val="bg1"/>
              </a:solidFill>
            </a:endParaRPr>
          </a:p>
          <a:p>
            <a:endParaRPr lang="es-ES" sz="1500" dirty="0">
              <a:solidFill>
                <a:schemeClr val="bg1"/>
              </a:solidFill>
            </a:endParaRPr>
          </a:p>
          <a:p>
            <a:r>
              <a:rPr lang="es-ES" sz="1500" dirty="0">
                <a:solidFill>
                  <a:schemeClr val="bg1"/>
                </a:solidFill>
              </a:rPr>
              <a:t>3 - instalación de dependencias.</a:t>
            </a:r>
          </a:p>
          <a:p>
            <a:endParaRPr lang="es-ES" sz="1500" dirty="0">
              <a:solidFill>
                <a:schemeClr val="bg1"/>
              </a:solidFill>
            </a:endParaRPr>
          </a:p>
          <a:p>
            <a:endParaRPr lang="es-ES" sz="1500" dirty="0">
              <a:solidFill>
                <a:schemeClr val="bg1"/>
              </a:solidFill>
            </a:endParaRPr>
          </a:p>
          <a:p>
            <a:r>
              <a:rPr lang="es-ES" sz="1500" dirty="0">
                <a:solidFill>
                  <a:schemeClr val="bg1"/>
                </a:solidFill>
              </a:rPr>
              <a:t>4 – instalación de </a:t>
            </a:r>
            <a:r>
              <a:rPr lang="es-ES" sz="1500" dirty="0" err="1">
                <a:solidFill>
                  <a:schemeClr val="bg1"/>
                </a:solidFill>
              </a:rPr>
              <a:t>yatebts</a:t>
            </a:r>
            <a:r>
              <a:rPr lang="es-ES" sz="1500" dirty="0">
                <a:solidFill>
                  <a:schemeClr val="bg1"/>
                </a:solidFill>
              </a:rPr>
              <a:t>.</a:t>
            </a:r>
          </a:p>
          <a:p>
            <a:endParaRPr lang="es-ES" sz="1500" dirty="0">
              <a:solidFill>
                <a:schemeClr val="bg1"/>
              </a:solidFill>
            </a:endParaRPr>
          </a:p>
          <a:p>
            <a:endParaRPr lang="es-ES" sz="1500" dirty="0">
              <a:solidFill>
                <a:schemeClr val="bg1"/>
              </a:solidFill>
            </a:endParaRPr>
          </a:p>
          <a:p>
            <a:r>
              <a:rPr lang="es-ES" sz="1500" dirty="0">
                <a:solidFill>
                  <a:schemeClr val="bg1"/>
                </a:solidFill>
              </a:rPr>
              <a:t>5 – configuración del servidor apache.</a:t>
            </a:r>
          </a:p>
          <a:p>
            <a:endParaRPr lang="es-ES" sz="1500" dirty="0">
              <a:solidFill>
                <a:schemeClr val="bg1"/>
              </a:solidFill>
            </a:endParaRPr>
          </a:p>
          <a:p>
            <a:endParaRPr lang="es-ES" sz="1500" dirty="0">
              <a:solidFill>
                <a:schemeClr val="bg1"/>
              </a:solidFill>
            </a:endParaRPr>
          </a:p>
          <a:p>
            <a:r>
              <a:rPr lang="es-ES" sz="1500" dirty="0">
                <a:solidFill>
                  <a:schemeClr val="bg1"/>
                </a:solidFill>
              </a:rPr>
              <a:t>6 – configuración del dispositivo (ms).</a:t>
            </a:r>
          </a:p>
          <a:p>
            <a:endParaRPr lang="es-ES" sz="1500" dirty="0">
              <a:solidFill>
                <a:schemeClr val="bg1"/>
              </a:solidFill>
            </a:endParaRPr>
          </a:p>
          <a:p>
            <a:endParaRPr lang="es-ES" sz="1500" dirty="0">
              <a:solidFill>
                <a:schemeClr val="bg1"/>
              </a:solidFill>
            </a:endParaRPr>
          </a:p>
          <a:p>
            <a:endParaRPr lang="es-ES" sz="1500" dirty="0">
              <a:solidFill>
                <a:schemeClr val="bg1"/>
              </a:solidFill>
            </a:endParaRPr>
          </a:p>
          <a:p>
            <a:endParaRPr lang="es-ES" sz="1500" dirty="0">
              <a:solidFill>
                <a:schemeClr val="bg1"/>
              </a:solidFill>
            </a:endParaRPr>
          </a:p>
          <a:p>
            <a:endParaRPr lang="es-ES" sz="1500" dirty="0">
              <a:solidFill>
                <a:schemeClr val="bg1"/>
              </a:solidFill>
            </a:endParaRPr>
          </a:p>
          <a:p>
            <a:endParaRPr lang="es-ES" sz="1500" dirty="0">
              <a:solidFill>
                <a:schemeClr val="bg1"/>
              </a:solidFill>
            </a:endParaRPr>
          </a:p>
          <a:p>
            <a:endParaRPr lang="es-ES" sz="1500" dirty="0">
              <a:solidFill>
                <a:schemeClr val="bg1"/>
              </a:solidFill>
            </a:endParaRPr>
          </a:p>
          <a:p>
            <a:endParaRPr lang="es-ES" sz="1500" dirty="0">
              <a:solidFill>
                <a:schemeClr val="bg1"/>
              </a:solidFill>
            </a:endParaRPr>
          </a:p>
          <a:p>
            <a:endParaRPr lang="es-ES" sz="1500" dirty="0">
              <a:solidFill>
                <a:schemeClr val="bg1"/>
              </a:solidFill>
            </a:endParaRPr>
          </a:p>
          <a:p>
            <a:endParaRPr lang="es-ES" sz="15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6399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ángulo 9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C9DE503-F7C2-4A40-83F4-4DE931E7D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77533"/>
            <a:ext cx="3363974" cy="1495794"/>
          </a:xfrm>
          <a:noFill/>
          <a:ln>
            <a:solidFill>
              <a:schemeClr val="bg1"/>
            </a:solidFill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wrap="square" rtlCol="0">
            <a:normAutofit/>
          </a:bodyPr>
          <a:lstStyle/>
          <a:p>
            <a:pPr rtl="0"/>
            <a:r>
              <a:rPr lang="es-ES" dirty="0">
                <a:solidFill>
                  <a:schemeClr val="bg1"/>
                </a:solidFill>
              </a:rPr>
              <a:t>Pasos de instalación.</a:t>
            </a:r>
          </a:p>
        </p:txBody>
      </p:sp>
      <p:pic>
        <p:nvPicPr>
          <p:cNvPr id="4" name="Imagen 3" descr="Números comerciales de finanzas">
            <a:extLst>
              <a:ext uri="{FF2B5EF4-FFF2-40B4-BE49-F238E27FC236}">
                <a16:creationId xmlns:a16="http://schemas.microsoft.com/office/drawing/2014/main" id="{32F354A1-38C7-4598-A0E1-7A286A3019B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50908" y="0"/>
            <a:ext cx="7541091" cy="6858000"/>
          </a:xfrm>
          <a:prstGeom prst="rect">
            <a:avLst/>
          </a:prstGeom>
        </p:spPr>
      </p:pic>
      <p:graphicFrame>
        <p:nvGraphicFramePr>
          <p:cNvPr id="5" name="Marcador de contenido 2" descr="Viñetas de icono">
            <a:extLst>
              <a:ext uri="{FF2B5EF4-FFF2-40B4-BE49-F238E27FC236}">
                <a16:creationId xmlns:a16="http://schemas.microsoft.com/office/drawing/2014/main" id="{51938B4F-26EE-4238-880D-3CE26A7E4A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85124187"/>
              </p:ext>
            </p:extLst>
          </p:nvPr>
        </p:nvGraphicFramePr>
        <p:xfrm>
          <a:off x="5617928" y="-1"/>
          <a:ext cx="5607050" cy="68579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7" name="Título 1">
            <a:extLst>
              <a:ext uri="{FF2B5EF4-FFF2-40B4-BE49-F238E27FC236}">
                <a16:creationId xmlns:a16="http://schemas.microsoft.com/office/drawing/2014/main" id="{38A4C134-04BF-46EB-AD63-80B51D553403}"/>
              </a:ext>
            </a:extLst>
          </p:cNvPr>
          <p:cNvSpPr txBox="1">
            <a:spLocks/>
          </p:cNvSpPr>
          <p:nvPr/>
        </p:nvSpPr>
        <p:spPr bwMode="black">
          <a:xfrm>
            <a:off x="643467" y="2271795"/>
            <a:ext cx="3363974" cy="4115942"/>
          </a:xfrm>
          <a:prstGeom prst="rect">
            <a:avLst/>
          </a:prstGeom>
          <a:noFill/>
          <a:ln w="31750" cap="sq">
            <a:solidFill>
              <a:schemeClr val="bg1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ES" sz="1500" dirty="0">
              <a:solidFill>
                <a:schemeClr val="bg1"/>
              </a:solidFill>
            </a:endParaRPr>
          </a:p>
          <a:p>
            <a:endParaRPr lang="es-ES" sz="1500" dirty="0">
              <a:solidFill>
                <a:schemeClr val="bg1"/>
              </a:solidFill>
            </a:endParaRPr>
          </a:p>
          <a:p>
            <a:endParaRPr lang="es-ES" sz="1500" dirty="0">
              <a:solidFill>
                <a:schemeClr val="bg1"/>
              </a:solidFill>
            </a:endParaRPr>
          </a:p>
          <a:p>
            <a:endParaRPr lang="es-ES" sz="1500" dirty="0">
              <a:solidFill>
                <a:schemeClr val="bg1"/>
              </a:solidFill>
            </a:endParaRPr>
          </a:p>
          <a:p>
            <a:endParaRPr lang="es-ES" sz="1500" dirty="0">
              <a:solidFill>
                <a:schemeClr val="bg1"/>
              </a:solidFill>
            </a:endParaRPr>
          </a:p>
          <a:p>
            <a:endParaRPr lang="es-ES" sz="1500" dirty="0">
              <a:solidFill>
                <a:schemeClr val="bg1"/>
              </a:solidFill>
            </a:endParaRPr>
          </a:p>
          <a:p>
            <a:endParaRPr lang="es-ES" sz="1500" dirty="0">
              <a:solidFill>
                <a:schemeClr val="bg1"/>
              </a:solidFill>
            </a:endParaRPr>
          </a:p>
          <a:p>
            <a:r>
              <a:rPr lang="es-ES" sz="1500" dirty="0">
                <a:solidFill>
                  <a:schemeClr val="bg1"/>
                </a:solidFill>
              </a:rPr>
              <a:t>1 -  Instalación del sistema operativo </a:t>
            </a:r>
            <a:r>
              <a:rPr lang="es-ES" sz="1500" dirty="0" err="1">
                <a:solidFill>
                  <a:schemeClr val="bg1"/>
                </a:solidFill>
              </a:rPr>
              <a:t>raspbian-buster</a:t>
            </a:r>
            <a:r>
              <a:rPr lang="es-ES" sz="1500" dirty="0">
                <a:solidFill>
                  <a:schemeClr val="bg1"/>
                </a:solidFill>
              </a:rPr>
              <a:t>.</a:t>
            </a:r>
          </a:p>
          <a:p>
            <a:endParaRPr lang="es-ES" sz="1500" dirty="0">
              <a:solidFill>
                <a:schemeClr val="bg1"/>
              </a:solidFill>
            </a:endParaRPr>
          </a:p>
          <a:p>
            <a:endParaRPr lang="es-ES" sz="1500" dirty="0">
              <a:solidFill>
                <a:schemeClr val="bg1"/>
              </a:solidFill>
            </a:endParaRPr>
          </a:p>
          <a:p>
            <a:r>
              <a:rPr lang="es-ES" sz="1500" dirty="0">
                <a:solidFill>
                  <a:schemeClr val="bg1"/>
                </a:solidFill>
              </a:rPr>
              <a:t>2 – INSTALACIÓN DEL CLI PARA BLADERF.</a:t>
            </a:r>
          </a:p>
          <a:p>
            <a:endParaRPr lang="es-ES" sz="1500" dirty="0">
              <a:solidFill>
                <a:schemeClr val="bg1"/>
              </a:solidFill>
            </a:endParaRPr>
          </a:p>
          <a:p>
            <a:endParaRPr lang="es-ES" sz="1500" dirty="0">
              <a:solidFill>
                <a:schemeClr val="bg1"/>
              </a:solidFill>
            </a:endParaRPr>
          </a:p>
          <a:p>
            <a:r>
              <a:rPr lang="es-ES" sz="1500" dirty="0">
                <a:solidFill>
                  <a:srgbClr val="FFFF00"/>
                </a:solidFill>
              </a:rPr>
              <a:t>3 - instalación de dependencias.</a:t>
            </a:r>
          </a:p>
          <a:p>
            <a:endParaRPr lang="es-ES" sz="1500" dirty="0">
              <a:solidFill>
                <a:schemeClr val="bg1"/>
              </a:solidFill>
            </a:endParaRPr>
          </a:p>
          <a:p>
            <a:endParaRPr lang="es-ES" sz="1500" dirty="0">
              <a:solidFill>
                <a:schemeClr val="bg1"/>
              </a:solidFill>
            </a:endParaRPr>
          </a:p>
          <a:p>
            <a:r>
              <a:rPr lang="es-ES" sz="1500" dirty="0">
                <a:solidFill>
                  <a:schemeClr val="bg1"/>
                </a:solidFill>
              </a:rPr>
              <a:t>4 – instalación de </a:t>
            </a:r>
            <a:r>
              <a:rPr lang="es-ES" sz="1500" dirty="0" err="1">
                <a:solidFill>
                  <a:schemeClr val="bg1"/>
                </a:solidFill>
              </a:rPr>
              <a:t>yatebts</a:t>
            </a:r>
            <a:r>
              <a:rPr lang="es-ES" sz="1500" dirty="0">
                <a:solidFill>
                  <a:schemeClr val="bg1"/>
                </a:solidFill>
              </a:rPr>
              <a:t>.</a:t>
            </a:r>
          </a:p>
          <a:p>
            <a:endParaRPr lang="es-ES" sz="1500" dirty="0">
              <a:solidFill>
                <a:schemeClr val="bg1"/>
              </a:solidFill>
            </a:endParaRPr>
          </a:p>
          <a:p>
            <a:endParaRPr lang="es-ES" sz="1500" dirty="0">
              <a:solidFill>
                <a:schemeClr val="bg1"/>
              </a:solidFill>
            </a:endParaRPr>
          </a:p>
          <a:p>
            <a:r>
              <a:rPr lang="es-ES" sz="1500" dirty="0">
                <a:solidFill>
                  <a:schemeClr val="bg1"/>
                </a:solidFill>
              </a:rPr>
              <a:t>5 – configuración del servidor apache.</a:t>
            </a:r>
          </a:p>
          <a:p>
            <a:endParaRPr lang="es-ES" sz="1500" dirty="0">
              <a:solidFill>
                <a:schemeClr val="bg1"/>
              </a:solidFill>
            </a:endParaRPr>
          </a:p>
          <a:p>
            <a:endParaRPr lang="es-ES" sz="1500" dirty="0">
              <a:solidFill>
                <a:schemeClr val="bg1"/>
              </a:solidFill>
            </a:endParaRPr>
          </a:p>
          <a:p>
            <a:r>
              <a:rPr lang="es-ES" sz="1500" dirty="0">
                <a:solidFill>
                  <a:schemeClr val="bg1"/>
                </a:solidFill>
              </a:rPr>
              <a:t>6 – configuración del dispositivo (ms).</a:t>
            </a:r>
          </a:p>
          <a:p>
            <a:endParaRPr lang="es-ES" sz="1500" dirty="0">
              <a:solidFill>
                <a:schemeClr val="bg1"/>
              </a:solidFill>
            </a:endParaRPr>
          </a:p>
          <a:p>
            <a:endParaRPr lang="es-ES" sz="1500" dirty="0">
              <a:solidFill>
                <a:schemeClr val="bg1"/>
              </a:solidFill>
            </a:endParaRPr>
          </a:p>
          <a:p>
            <a:endParaRPr lang="es-ES" sz="1500" dirty="0">
              <a:solidFill>
                <a:schemeClr val="bg1"/>
              </a:solidFill>
            </a:endParaRPr>
          </a:p>
          <a:p>
            <a:endParaRPr lang="es-ES" sz="1500" dirty="0">
              <a:solidFill>
                <a:schemeClr val="bg1"/>
              </a:solidFill>
            </a:endParaRPr>
          </a:p>
          <a:p>
            <a:endParaRPr lang="es-ES" sz="1500" dirty="0">
              <a:solidFill>
                <a:schemeClr val="bg1"/>
              </a:solidFill>
            </a:endParaRPr>
          </a:p>
          <a:p>
            <a:endParaRPr lang="es-ES" sz="1500" dirty="0">
              <a:solidFill>
                <a:schemeClr val="bg1"/>
              </a:solidFill>
            </a:endParaRPr>
          </a:p>
          <a:p>
            <a:endParaRPr lang="es-ES" sz="1500" dirty="0">
              <a:solidFill>
                <a:schemeClr val="bg1"/>
              </a:solidFill>
            </a:endParaRPr>
          </a:p>
          <a:p>
            <a:endParaRPr lang="es-ES" sz="1500" dirty="0">
              <a:solidFill>
                <a:schemeClr val="bg1"/>
              </a:solidFill>
            </a:endParaRPr>
          </a:p>
          <a:p>
            <a:endParaRPr lang="es-ES" sz="1500" dirty="0">
              <a:solidFill>
                <a:schemeClr val="bg1"/>
              </a:solidFill>
            </a:endParaRPr>
          </a:p>
          <a:p>
            <a:endParaRPr lang="es-ES" sz="15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4123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ángulo 9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C9DE503-F7C2-4A40-83F4-4DE931E7D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77533"/>
            <a:ext cx="3363974" cy="1495794"/>
          </a:xfrm>
          <a:noFill/>
          <a:ln>
            <a:solidFill>
              <a:schemeClr val="bg1"/>
            </a:solidFill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wrap="square" rtlCol="0">
            <a:normAutofit/>
          </a:bodyPr>
          <a:lstStyle/>
          <a:p>
            <a:pPr rtl="0"/>
            <a:r>
              <a:rPr lang="es-ES" dirty="0">
                <a:solidFill>
                  <a:schemeClr val="bg1"/>
                </a:solidFill>
              </a:rPr>
              <a:t>Pasos de instalación.</a:t>
            </a:r>
          </a:p>
        </p:txBody>
      </p:sp>
      <p:pic>
        <p:nvPicPr>
          <p:cNvPr id="4" name="Imagen 3" descr="Números comerciales de finanzas">
            <a:extLst>
              <a:ext uri="{FF2B5EF4-FFF2-40B4-BE49-F238E27FC236}">
                <a16:creationId xmlns:a16="http://schemas.microsoft.com/office/drawing/2014/main" id="{32F354A1-38C7-4598-A0E1-7A286A3019B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50908" y="0"/>
            <a:ext cx="7541091" cy="6858000"/>
          </a:xfrm>
          <a:prstGeom prst="rect">
            <a:avLst/>
          </a:prstGeom>
        </p:spPr>
      </p:pic>
      <p:graphicFrame>
        <p:nvGraphicFramePr>
          <p:cNvPr id="5" name="Marcador de contenido 2" descr="Viñetas de icono">
            <a:extLst>
              <a:ext uri="{FF2B5EF4-FFF2-40B4-BE49-F238E27FC236}">
                <a16:creationId xmlns:a16="http://schemas.microsoft.com/office/drawing/2014/main" id="{51938B4F-26EE-4238-880D-3CE26A7E4A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31001865"/>
              </p:ext>
            </p:extLst>
          </p:nvPr>
        </p:nvGraphicFramePr>
        <p:xfrm>
          <a:off x="5617928" y="-1"/>
          <a:ext cx="5607050" cy="68579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7" name="Título 1">
            <a:extLst>
              <a:ext uri="{FF2B5EF4-FFF2-40B4-BE49-F238E27FC236}">
                <a16:creationId xmlns:a16="http://schemas.microsoft.com/office/drawing/2014/main" id="{38A4C134-04BF-46EB-AD63-80B51D553403}"/>
              </a:ext>
            </a:extLst>
          </p:cNvPr>
          <p:cNvSpPr txBox="1">
            <a:spLocks/>
          </p:cNvSpPr>
          <p:nvPr/>
        </p:nvSpPr>
        <p:spPr bwMode="black">
          <a:xfrm>
            <a:off x="643467" y="2271795"/>
            <a:ext cx="3363974" cy="4115942"/>
          </a:xfrm>
          <a:prstGeom prst="rect">
            <a:avLst/>
          </a:prstGeom>
          <a:noFill/>
          <a:ln w="31750" cap="sq">
            <a:solidFill>
              <a:schemeClr val="bg1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ES" sz="1500" dirty="0">
              <a:solidFill>
                <a:schemeClr val="bg1"/>
              </a:solidFill>
            </a:endParaRPr>
          </a:p>
          <a:p>
            <a:endParaRPr lang="es-ES" sz="1500" dirty="0">
              <a:solidFill>
                <a:schemeClr val="bg1"/>
              </a:solidFill>
            </a:endParaRPr>
          </a:p>
          <a:p>
            <a:endParaRPr lang="es-ES" sz="1500" dirty="0">
              <a:solidFill>
                <a:schemeClr val="bg1"/>
              </a:solidFill>
            </a:endParaRPr>
          </a:p>
          <a:p>
            <a:endParaRPr lang="es-ES" sz="1500" dirty="0">
              <a:solidFill>
                <a:schemeClr val="bg1"/>
              </a:solidFill>
            </a:endParaRPr>
          </a:p>
          <a:p>
            <a:endParaRPr lang="es-ES" sz="1500" dirty="0">
              <a:solidFill>
                <a:schemeClr val="bg1"/>
              </a:solidFill>
            </a:endParaRPr>
          </a:p>
          <a:p>
            <a:endParaRPr lang="es-ES" sz="1500" dirty="0">
              <a:solidFill>
                <a:schemeClr val="bg1"/>
              </a:solidFill>
            </a:endParaRPr>
          </a:p>
          <a:p>
            <a:endParaRPr lang="es-ES" sz="1500" dirty="0">
              <a:solidFill>
                <a:schemeClr val="bg1"/>
              </a:solidFill>
            </a:endParaRPr>
          </a:p>
          <a:p>
            <a:r>
              <a:rPr lang="es-ES" sz="1500" dirty="0">
                <a:solidFill>
                  <a:schemeClr val="bg1"/>
                </a:solidFill>
              </a:rPr>
              <a:t>1 -  Instalación del sistema operativo </a:t>
            </a:r>
            <a:r>
              <a:rPr lang="es-ES" sz="1500" dirty="0" err="1">
                <a:solidFill>
                  <a:schemeClr val="bg1"/>
                </a:solidFill>
              </a:rPr>
              <a:t>raspbian-buster</a:t>
            </a:r>
            <a:r>
              <a:rPr lang="es-ES" sz="1500" dirty="0">
                <a:solidFill>
                  <a:schemeClr val="bg1"/>
                </a:solidFill>
              </a:rPr>
              <a:t>.</a:t>
            </a:r>
          </a:p>
          <a:p>
            <a:endParaRPr lang="es-ES" sz="1500" dirty="0">
              <a:solidFill>
                <a:schemeClr val="bg1"/>
              </a:solidFill>
            </a:endParaRPr>
          </a:p>
          <a:p>
            <a:endParaRPr lang="es-ES" sz="1500" dirty="0">
              <a:solidFill>
                <a:schemeClr val="bg1"/>
              </a:solidFill>
            </a:endParaRPr>
          </a:p>
          <a:p>
            <a:r>
              <a:rPr lang="es-ES" sz="1500" dirty="0">
                <a:solidFill>
                  <a:schemeClr val="bg1"/>
                </a:solidFill>
              </a:rPr>
              <a:t>2 – INSTALACIÓN DEL CLI PARA BLADERF.</a:t>
            </a:r>
          </a:p>
          <a:p>
            <a:endParaRPr lang="es-ES" sz="1500" dirty="0">
              <a:solidFill>
                <a:schemeClr val="bg1"/>
              </a:solidFill>
            </a:endParaRPr>
          </a:p>
          <a:p>
            <a:endParaRPr lang="es-ES" sz="1500" dirty="0">
              <a:solidFill>
                <a:schemeClr val="bg1"/>
              </a:solidFill>
            </a:endParaRPr>
          </a:p>
          <a:p>
            <a:r>
              <a:rPr lang="es-ES" sz="1500" dirty="0">
                <a:solidFill>
                  <a:schemeClr val="bg1"/>
                </a:solidFill>
              </a:rPr>
              <a:t>3 - instalación de dependencias.</a:t>
            </a:r>
          </a:p>
          <a:p>
            <a:endParaRPr lang="es-ES" sz="1500" dirty="0">
              <a:solidFill>
                <a:schemeClr val="bg1"/>
              </a:solidFill>
            </a:endParaRPr>
          </a:p>
          <a:p>
            <a:endParaRPr lang="es-ES" sz="1500" dirty="0">
              <a:solidFill>
                <a:schemeClr val="bg1"/>
              </a:solidFill>
            </a:endParaRPr>
          </a:p>
          <a:p>
            <a:r>
              <a:rPr lang="es-ES" sz="1500" dirty="0">
                <a:solidFill>
                  <a:srgbClr val="FFFF00"/>
                </a:solidFill>
              </a:rPr>
              <a:t>4 – instalación de </a:t>
            </a:r>
            <a:r>
              <a:rPr lang="es-ES" sz="1500" dirty="0" err="1">
                <a:solidFill>
                  <a:srgbClr val="FFFF00"/>
                </a:solidFill>
              </a:rPr>
              <a:t>yatebts</a:t>
            </a:r>
            <a:r>
              <a:rPr lang="es-ES" sz="1500" dirty="0">
                <a:solidFill>
                  <a:srgbClr val="FFFF00"/>
                </a:solidFill>
              </a:rPr>
              <a:t>.</a:t>
            </a:r>
          </a:p>
          <a:p>
            <a:endParaRPr lang="es-ES" sz="1500" dirty="0">
              <a:solidFill>
                <a:schemeClr val="bg1"/>
              </a:solidFill>
            </a:endParaRPr>
          </a:p>
          <a:p>
            <a:endParaRPr lang="es-ES" sz="1500" dirty="0">
              <a:solidFill>
                <a:schemeClr val="bg1"/>
              </a:solidFill>
            </a:endParaRPr>
          </a:p>
          <a:p>
            <a:r>
              <a:rPr lang="es-ES" sz="1500" dirty="0">
                <a:solidFill>
                  <a:schemeClr val="bg1"/>
                </a:solidFill>
              </a:rPr>
              <a:t>5 – configuración del servidor apache.</a:t>
            </a:r>
          </a:p>
          <a:p>
            <a:endParaRPr lang="es-ES" sz="1500" dirty="0">
              <a:solidFill>
                <a:schemeClr val="bg1"/>
              </a:solidFill>
            </a:endParaRPr>
          </a:p>
          <a:p>
            <a:endParaRPr lang="es-ES" sz="1500" dirty="0">
              <a:solidFill>
                <a:schemeClr val="bg1"/>
              </a:solidFill>
            </a:endParaRPr>
          </a:p>
          <a:p>
            <a:r>
              <a:rPr lang="es-ES" sz="1500" dirty="0">
                <a:solidFill>
                  <a:schemeClr val="bg1"/>
                </a:solidFill>
              </a:rPr>
              <a:t>6 – configuración del dispositivo (ms).</a:t>
            </a:r>
          </a:p>
          <a:p>
            <a:endParaRPr lang="es-ES" sz="1500" dirty="0">
              <a:solidFill>
                <a:schemeClr val="bg1"/>
              </a:solidFill>
            </a:endParaRPr>
          </a:p>
          <a:p>
            <a:endParaRPr lang="es-ES" sz="1500" dirty="0">
              <a:solidFill>
                <a:schemeClr val="bg1"/>
              </a:solidFill>
            </a:endParaRPr>
          </a:p>
          <a:p>
            <a:endParaRPr lang="es-ES" sz="1500" dirty="0">
              <a:solidFill>
                <a:schemeClr val="bg1"/>
              </a:solidFill>
            </a:endParaRPr>
          </a:p>
          <a:p>
            <a:endParaRPr lang="es-ES" sz="1500" dirty="0">
              <a:solidFill>
                <a:schemeClr val="bg1"/>
              </a:solidFill>
            </a:endParaRPr>
          </a:p>
          <a:p>
            <a:endParaRPr lang="es-ES" sz="1500" dirty="0">
              <a:solidFill>
                <a:schemeClr val="bg1"/>
              </a:solidFill>
            </a:endParaRPr>
          </a:p>
          <a:p>
            <a:endParaRPr lang="es-ES" sz="1500" dirty="0">
              <a:solidFill>
                <a:schemeClr val="bg1"/>
              </a:solidFill>
            </a:endParaRPr>
          </a:p>
          <a:p>
            <a:endParaRPr lang="es-ES" sz="1500" dirty="0">
              <a:solidFill>
                <a:schemeClr val="bg1"/>
              </a:solidFill>
            </a:endParaRPr>
          </a:p>
          <a:p>
            <a:endParaRPr lang="es-ES" sz="1500" dirty="0">
              <a:solidFill>
                <a:schemeClr val="bg1"/>
              </a:solidFill>
            </a:endParaRPr>
          </a:p>
          <a:p>
            <a:endParaRPr lang="es-ES" sz="1500" dirty="0">
              <a:solidFill>
                <a:schemeClr val="bg1"/>
              </a:solidFill>
            </a:endParaRPr>
          </a:p>
          <a:p>
            <a:endParaRPr lang="es-ES" sz="15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73522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ángulo 9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C9DE503-F7C2-4A40-83F4-4DE931E7D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77533"/>
            <a:ext cx="3363974" cy="1495794"/>
          </a:xfrm>
          <a:noFill/>
          <a:ln>
            <a:solidFill>
              <a:schemeClr val="bg1"/>
            </a:solidFill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wrap="square" rtlCol="0">
            <a:normAutofit/>
          </a:bodyPr>
          <a:lstStyle/>
          <a:p>
            <a:pPr rtl="0"/>
            <a:r>
              <a:rPr lang="es-ES" dirty="0">
                <a:solidFill>
                  <a:schemeClr val="bg1"/>
                </a:solidFill>
              </a:rPr>
              <a:t>Pasos de instalación.</a:t>
            </a:r>
          </a:p>
        </p:txBody>
      </p:sp>
      <p:pic>
        <p:nvPicPr>
          <p:cNvPr id="4" name="Imagen 3" descr="Números comerciales de finanzas">
            <a:extLst>
              <a:ext uri="{FF2B5EF4-FFF2-40B4-BE49-F238E27FC236}">
                <a16:creationId xmlns:a16="http://schemas.microsoft.com/office/drawing/2014/main" id="{32F354A1-38C7-4598-A0E1-7A286A3019B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50908" y="0"/>
            <a:ext cx="7541091" cy="6858000"/>
          </a:xfrm>
          <a:prstGeom prst="rect">
            <a:avLst/>
          </a:prstGeom>
        </p:spPr>
      </p:pic>
      <p:graphicFrame>
        <p:nvGraphicFramePr>
          <p:cNvPr id="5" name="Marcador de contenido 2" descr="Viñetas de icono">
            <a:extLst>
              <a:ext uri="{FF2B5EF4-FFF2-40B4-BE49-F238E27FC236}">
                <a16:creationId xmlns:a16="http://schemas.microsoft.com/office/drawing/2014/main" id="{51938B4F-26EE-4238-880D-3CE26A7E4A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6577027"/>
              </p:ext>
            </p:extLst>
          </p:nvPr>
        </p:nvGraphicFramePr>
        <p:xfrm>
          <a:off x="5617928" y="-1"/>
          <a:ext cx="5607050" cy="68579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7" name="Título 1">
            <a:extLst>
              <a:ext uri="{FF2B5EF4-FFF2-40B4-BE49-F238E27FC236}">
                <a16:creationId xmlns:a16="http://schemas.microsoft.com/office/drawing/2014/main" id="{38A4C134-04BF-46EB-AD63-80B51D553403}"/>
              </a:ext>
            </a:extLst>
          </p:cNvPr>
          <p:cNvSpPr txBox="1">
            <a:spLocks/>
          </p:cNvSpPr>
          <p:nvPr/>
        </p:nvSpPr>
        <p:spPr bwMode="black">
          <a:xfrm>
            <a:off x="643467" y="2271795"/>
            <a:ext cx="3363974" cy="4115942"/>
          </a:xfrm>
          <a:prstGeom prst="rect">
            <a:avLst/>
          </a:prstGeom>
          <a:noFill/>
          <a:ln w="31750" cap="sq">
            <a:solidFill>
              <a:schemeClr val="bg1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ES" sz="1500" dirty="0">
              <a:solidFill>
                <a:schemeClr val="bg1"/>
              </a:solidFill>
            </a:endParaRPr>
          </a:p>
          <a:p>
            <a:endParaRPr lang="es-ES" sz="1500" dirty="0">
              <a:solidFill>
                <a:schemeClr val="bg1"/>
              </a:solidFill>
            </a:endParaRPr>
          </a:p>
          <a:p>
            <a:endParaRPr lang="es-ES" sz="1500" dirty="0">
              <a:solidFill>
                <a:schemeClr val="bg1"/>
              </a:solidFill>
            </a:endParaRPr>
          </a:p>
          <a:p>
            <a:endParaRPr lang="es-ES" sz="1500" dirty="0">
              <a:solidFill>
                <a:schemeClr val="bg1"/>
              </a:solidFill>
            </a:endParaRPr>
          </a:p>
          <a:p>
            <a:endParaRPr lang="es-ES" sz="1500" dirty="0">
              <a:solidFill>
                <a:schemeClr val="bg1"/>
              </a:solidFill>
            </a:endParaRPr>
          </a:p>
          <a:p>
            <a:endParaRPr lang="es-ES" sz="1500" dirty="0">
              <a:solidFill>
                <a:schemeClr val="bg1"/>
              </a:solidFill>
            </a:endParaRPr>
          </a:p>
          <a:p>
            <a:endParaRPr lang="es-ES" sz="1500" dirty="0">
              <a:solidFill>
                <a:schemeClr val="bg1"/>
              </a:solidFill>
            </a:endParaRPr>
          </a:p>
          <a:p>
            <a:r>
              <a:rPr lang="es-ES" sz="1500" dirty="0">
                <a:solidFill>
                  <a:schemeClr val="bg1"/>
                </a:solidFill>
              </a:rPr>
              <a:t>1 -  Instalación del sistema operativo </a:t>
            </a:r>
            <a:r>
              <a:rPr lang="es-ES" sz="1500" dirty="0" err="1">
                <a:solidFill>
                  <a:schemeClr val="bg1"/>
                </a:solidFill>
              </a:rPr>
              <a:t>raspbian-buster</a:t>
            </a:r>
            <a:r>
              <a:rPr lang="es-ES" sz="1500" dirty="0">
                <a:solidFill>
                  <a:schemeClr val="bg1"/>
                </a:solidFill>
              </a:rPr>
              <a:t>.</a:t>
            </a:r>
          </a:p>
          <a:p>
            <a:endParaRPr lang="es-ES" sz="1500" dirty="0">
              <a:solidFill>
                <a:schemeClr val="bg1"/>
              </a:solidFill>
            </a:endParaRPr>
          </a:p>
          <a:p>
            <a:endParaRPr lang="es-ES" sz="1500" dirty="0">
              <a:solidFill>
                <a:schemeClr val="bg1"/>
              </a:solidFill>
            </a:endParaRPr>
          </a:p>
          <a:p>
            <a:r>
              <a:rPr lang="es-ES" sz="1500" dirty="0">
                <a:solidFill>
                  <a:schemeClr val="bg1"/>
                </a:solidFill>
              </a:rPr>
              <a:t>2 – INSTALACIÓN DEL CLI PARA BLADERF.</a:t>
            </a:r>
          </a:p>
          <a:p>
            <a:endParaRPr lang="es-ES" sz="1500" dirty="0">
              <a:solidFill>
                <a:schemeClr val="bg1"/>
              </a:solidFill>
            </a:endParaRPr>
          </a:p>
          <a:p>
            <a:endParaRPr lang="es-ES" sz="1500" dirty="0">
              <a:solidFill>
                <a:schemeClr val="bg1"/>
              </a:solidFill>
            </a:endParaRPr>
          </a:p>
          <a:p>
            <a:r>
              <a:rPr lang="es-ES" sz="1500" dirty="0">
                <a:solidFill>
                  <a:schemeClr val="bg1"/>
                </a:solidFill>
              </a:rPr>
              <a:t>3 - instalación de dependencias.</a:t>
            </a:r>
          </a:p>
          <a:p>
            <a:endParaRPr lang="es-ES" sz="1500" dirty="0">
              <a:solidFill>
                <a:schemeClr val="bg1"/>
              </a:solidFill>
            </a:endParaRPr>
          </a:p>
          <a:p>
            <a:endParaRPr lang="es-ES" sz="1500" dirty="0">
              <a:solidFill>
                <a:schemeClr val="bg1"/>
              </a:solidFill>
            </a:endParaRPr>
          </a:p>
          <a:p>
            <a:r>
              <a:rPr lang="es-ES" sz="1500" dirty="0">
                <a:solidFill>
                  <a:schemeClr val="bg1"/>
                </a:solidFill>
              </a:rPr>
              <a:t>4 – instalación de </a:t>
            </a:r>
            <a:r>
              <a:rPr lang="es-ES" sz="1500" dirty="0" err="1">
                <a:solidFill>
                  <a:schemeClr val="bg1"/>
                </a:solidFill>
              </a:rPr>
              <a:t>yatebts</a:t>
            </a:r>
            <a:r>
              <a:rPr lang="es-ES" sz="1500" dirty="0">
                <a:solidFill>
                  <a:schemeClr val="bg1"/>
                </a:solidFill>
              </a:rPr>
              <a:t>.</a:t>
            </a:r>
          </a:p>
          <a:p>
            <a:endParaRPr lang="es-ES" sz="1500" dirty="0">
              <a:solidFill>
                <a:schemeClr val="bg1"/>
              </a:solidFill>
            </a:endParaRPr>
          </a:p>
          <a:p>
            <a:endParaRPr lang="es-ES" sz="1500" dirty="0">
              <a:solidFill>
                <a:srgbClr val="FFFF00"/>
              </a:solidFill>
            </a:endParaRPr>
          </a:p>
          <a:p>
            <a:r>
              <a:rPr lang="es-ES" sz="1500" dirty="0">
                <a:solidFill>
                  <a:srgbClr val="FFFF00"/>
                </a:solidFill>
              </a:rPr>
              <a:t>5 – configuración del servidor apache.</a:t>
            </a:r>
          </a:p>
          <a:p>
            <a:endParaRPr lang="es-ES" sz="1500" dirty="0">
              <a:solidFill>
                <a:schemeClr val="bg1"/>
              </a:solidFill>
            </a:endParaRPr>
          </a:p>
          <a:p>
            <a:endParaRPr lang="es-ES" sz="1500" dirty="0">
              <a:solidFill>
                <a:schemeClr val="bg1"/>
              </a:solidFill>
            </a:endParaRPr>
          </a:p>
          <a:p>
            <a:r>
              <a:rPr lang="es-ES" sz="1500" dirty="0">
                <a:solidFill>
                  <a:schemeClr val="bg1"/>
                </a:solidFill>
              </a:rPr>
              <a:t>6 – configuración del dispositivo (ms).</a:t>
            </a:r>
          </a:p>
          <a:p>
            <a:endParaRPr lang="es-ES" sz="1500" dirty="0">
              <a:solidFill>
                <a:schemeClr val="bg1"/>
              </a:solidFill>
            </a:endParaRPr>
          </a:p>
          <a:p>
            <a:endParaRPr lang="es-ES" sz="1500" dirty="0">
              <a:solidFill>
                <a:schemeClr val="bg1"/>
              </a:solidFill>
            </a:endParaRPr>
          </a:p>
          <a:p>
            <a:endParaRPr lang="es-ES" sz="1500" dirty="0">
              <a:solidFill>
                <a:schemeClr val="bg1"/>
              </a:solidFill>
            </a:endParaRPr>
          </a:p>
          <a:p>
            <a:endParaRPr lang="es-ES" sz="1500" dirty="0">
              <a:solidFill>
                <a:schemeClr val="bg1"/>
              </a:solidFill>
            </a:endParaRPr>
          </a:p>
          <a:p>
            <a:endParaRPr lang="es-ES" sz="1500" dirty="0">
              <a:solidFill>
                <a:schemeClr val="bg1"/>
              </a:solidFill>
            </a:endParaRPr>
          </a:p>
          <a:p>
            <a:endParaRPr lang="es-ES" sz="1500" dirty="0">
              <a:solidFill>
                <a:schemeClr val="bg1"/>
              </a:solidFill>
            </a:endParaRPr>
          </a:p>
          <a:p>
            <a:endParaRPr lang="es-ES" sz="1500" dirty="0">
              <a:solidFill>
                <a:schemeClr val="bg1"/>
              </a:solidFill>
            </a:endParaRPr>
          </a:p>
          <a:p>
            <a:endParaRPr lang="es-ES" sz="1500" dirty="0">
              <a:solidFill>
                <a:schemeClr val="bg1"/>
              </a:solidFill>
            </a:endParaRPr>
          </a:p>
          <a:p>
            <a:endParaRPr lang="es-ES" sz="1500" dirty="0">
              <a:solidFill>
                <a:schemeClr val="bg1"/>
              </a:solidFill>
            </a:endParaRPr>
          </a:p>
          <a:p>
            <a:endParaRPr lang="es-ES" sz="15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3431515"/>
      </p:ext>
    </p:extLst>
  </p:cSld>
  <p:clrMapOvr>
    <a:masterClrMapping/>
  </p:clrMapOvr>
</p:sld>
</file>

<file path=ppt/theme/theme1.xml><?xml version="1.0" encoding="utf-8"?>
<a:theme xmlns:a="http://schemas.openxmlformats.org/drawingml/2006/main" name="Paquete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2736BCB-6CE4-414B-B2BE-1DA087E5215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E17AD15-0DEB-4851-82A2-261C041346D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20ED59B-F67D-4B99-A0A7-E5237FF58100}">
  <ds:schemaRefs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16c05727-aa75-4e4a-9b5f-8a80a1165891"/>
    <ds:schemaRef ds:uri="http://purl.org/dc/dcmitype/"/>
    <ds:schemaRef ds:uri="71af3243-3dd4-4a8d-8c0d-dd76da1f02a5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Tema Paquete financiero</Template>
  <TotalTime>0</TotalTime>
  <Words>1114</Words>
  <Application>Microsoft Office PowerPoint</Application>
  <PresentationFormat>Panorámica</PresentationFormat>
  <Paragraphs>393</Paragraphs>
  <Slides>20</Slides>
  <Notes>20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4" baseType="lpstr">
      <vt:lpstr>Arial</vt:lpstr>
      <vt:lpstr>Calibri</vt:lpstr>
      <vt:lpstr>Gill Sans MT</vt:lpstr>
      <vt:lpstr>Paquete</vt:lpstr>
      <vt:lpstr>Implementación de una estación gsm de bajo coste.</vt:lpstr>
      <vt:lpstr>Componentes del sistema</vt:lpstr>
      <vt:lpstr>ESQUEMA DE LA ESTACIÓN GSM.</vt:lpstr>
      <vt:lpstr>Pasos de instalación.</vt:lpstr>
      <vt:lpstr>Pasos de instalación.</vt:lpstr>
      <vt:lpstr>Pasos de instalación.</vt:lpstr>
      <vt:lpstr>Pasos de instalación.</vt:lpstr>
      <vt:lpstr>Pasos de instalación.</vt:lpstr>
      <vt:lpstr>Pasos de instalación.</vt:lpstr>
      <vt:lpstr>Pasos de instalación.</vt:lpstr>
      <vt:lpstr>Pasos de instalación.</vt:lpstr>
      <vt:lpstr>Pasos de instalación.</vt:lpstr>
      <vt:lpstr>Video </vt:lpstr>
      <vt:lpstr>Demostración en público.</vt:lpstr>
      <vt:lpstr>Demostración en público.</vt:lpstr>
      <vt:lpstr>Demostración en público.</vt:lpstr>
      <vt:lpstr>Demostración en público.</vt:lpstr>
      <vt:lpstr>Demostración en público.</vt:lpstr>
      <vt:lpstr>MUCHAS Gracias</vt:lpstr>
      <vt:lpstr>MUCHAS Gracias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2019-12-18T22:42:53Z</dcterms:created>
  <dcterms:modified xsi:type="dcterms:W3CDTF">2019-12-20T12:07:31Z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