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lt-L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1D296-57CA-4BDB-8EB6-94CAD2594E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7DF158-B59B-43D3-B13F-3D16A0BA6C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t-L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7B60E2-EEC6-4FD3-8B5B-91A31626D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2D90D-8EF4-41A3-9592-522F45198012}" type="datetimeFigureOut">
              <a:rPr lang="lt-LT" smtClean="0"/>
              <a:t>2017-11-27</a:t>
            </a:fld>
            <a:endParaRPr lang="lt-L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11806-2B99-4002-8439-166577D8E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5BB480-BD85-4400-AEB7-32AF9C80F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A250E-40EE-4326-9BDA-AB78558A1A77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895240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E8EB2-6B4C-48F5-AF7B-6CC79DE1D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793EF4-2A39-4B68-83B2-4ED5116EB7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B73F3A-6B11-415F-AA04-F0C2A896C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2D90D-8EF4-41A3-9592-522F45198012}" type="datetimeFigureOut">
              <a:rPr lang="lt-LT" smtClean="0"/>
              <a:t>2017-11-27</a:t>
            </a:fld>
            <a:endParaRPr lang="lt-L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BE8746-5DA0-4522-8038-F42E3E76A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D04B9-F0A0-4A13-9725-7FAE3A5A7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A250E-40EE-4326-9BDA-AB78558A1A77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568869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1B3664-A533-45D4-BAE9-FA1D743D40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7AD5D3-0F0A-499E-912A-E95169F1A9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3C8CEB-95E0-4FFC-B241-18CFFED78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2D90D-8EF4-41A3-9592-522F45198012}" type="datetimeFigureOut">
              <a:rPr lang="lt-LT" smtClean="0"/>
              <a:t>2017-11-27</a:t>
            </a:fld>
            <a:endParaRPr lang="lt-L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2527A9-2AC9-4EC2-8D11-4AC0FB453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733646-B030-4BE0-AF47-470457C6F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A250E-40EE-4326-9BDA-AB78558A1A77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378070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FCE32-97BF-4517-ABD0-40C820B74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19E68-6D73-4189-ABD7-B109B594D0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545F7-C116-40F7-A427-DC3F4D1A5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2D90D-8EF4-41A3-9592-522F45198012}" type="datetimeFigureOut">
              <a:rPr lang="lt-LT" smtClean="0"/>
              <a:t>2017-11-27</a:t>
            </a:fld>
            <a:endParaRPr lang="lt-L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1AFEE4-39D5-4914-83C0-6D446B51E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1DC009-80BE-4E85-A5C7-4555F5B90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A250E-40EE-4326-9BDA-AB78558A1A77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573678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C8141-EA03-4A72-A761-97CB61779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D39313-C5B7-45E3-964F-C909AA8077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DB846F-8F16-409A-A5B7-B273522A1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2D90D-8EF4-41A3-9592-522F45198012}" type="datetimeFigureOut">
              <a:rPr lang="lt-LT" smtClean="0"/>
              <a:t>2017-11-27</a:t>
            </a:fld>
            <a:endParaRPr lang="lt-L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3C1FD1-36AB-4911-8217-93866DC88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B858D-72E2-4E37-AEB1-4AB9F3C7B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A250E-40EE-4326-9BDA-AB78558A1A77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710053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30662-03F8-464E-94C3-871046345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6A21D5-4338-43A4-A74B-76FB2F5CAC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2E33EE-73B7-4BF8-ABF6-7C3543B5C2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B60ACA-E865-40C9-BEA2-E5B920512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2D90D-8EF4-41A3-9592-522F45198012}" type="datetimeFigureOut">
              <a:rPr lang="lt-LT" smtClean="0"/>
              <a:t>2017-11-27</a:t>
            </a:fld>
            <a:endParaRPr lang="lt-L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6C9BC9-D4CB-49E0-A49D-B528667A0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DBE2B6-3C99-4586-BBA4-8B1833ED6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A250E-40EE-4326-9BDA-AB78558A1A77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4187877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3702F-8ACA-40C3-8DFD-DFE751F86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825A43-5438-4561-8245-CE2B6064CB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E470C5-B1F8-4785-BBE2-A4E6C6D8B7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368743-3F18-4D1D-B0AF-143B4D3D2D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5FC6A9-BFE7-4757-9D5F-6B0181DB32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D0F2C6-2A2F-4555-96AC-9BB04ACFD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2D90D-8EF4-41A3-9592-522F45198012}" type="datetimeFigureOut">
              <a:rPr lang="lt-LT" smtClean="0"/>
              <a:t>2017-11-27</a:t>
            </a:fld>
            <a:endParaRPr lang="lt-L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B21C4E-EEF2-4FF4-A613-7AECA4E0B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6A9AF8-DC8A-4A26-BD68-5F65E4DA2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A250E-40EE-4326-9BDA-AB78558A1A77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298779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E3392-FC99-43CC-86F0-05F41501E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104F13-3129-498A-8DFF-C9A587965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2D90D-8EF4-41A3-9592-522F45198012}" type="datetimeFigureOut">
              <a:rPr lang="lt-LT" smtClean="0"/>
              <a:t>2017-11-27</a:t>
            </a:fld>
            <a:endParaRPr lang="lt-L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685C41-4E0D-4E9A-AE8D-00EA15FBB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B301A8-779C-47F2-8B6C-4A171878A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A250E-40EE-4326-9BDA-AB78558A1A77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879706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AA2C3F-56DA-4846-AF3A-14BC3AE6C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2D90D-8EF4-41A3-9592-522F45198012}" type="datetimeFigureOut">
              <a:rPr lang="lt-LT" smtClean="0"/>
              <a:t>2017-11-27</a:t>
            </a:fld>
            <a:endParaRPr lang="lt-L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5FE219-EDB6-479F-8741-45A867F4E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093412-2E43-4009-944C-71D6BCB9F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A250E-40EE-4326-9BDA-AB78558A1A77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621383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063B2-EA07-4289-9B0A-A03B43E74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A2EB2D-45C9-4511-AC50-DF61886114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8C6D5C-5D34-476F-A61C-F589AD52D3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FDBA77-9D7B-44BE-A436-895278706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2D90D-8EF4-41A3-9592-522F45198012}" type="datetimeFigureOut">
              <a:rPr lang="lt-LT" smtClean="0"/>
              <a:t>2017-11-27</a:t>
            </a:fld>
            <a:endParaRPr lang="lt-L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D4DAFD-EDBB-4716-ABC9-95F9B274D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9F723B-BA0C-401A-996B-7CA773546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A250E-40EE-4326-9BDA-AB78558A1A77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4086829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B8015-AA07-4770-944C-778D2EF96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37CB52-FD02-406A-932F-1D721A748F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t-L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6DF3F1-6435-4ACF-9A0E-391E1EB228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27ED18-1B81-47C5-8860-C60F72CB1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2D90D-8EF4-41A3-9592-522F45198012}" type="datetimeFigureOut">
              <a:rPr lang="lt-LT" smtClean="0"/>
              <a:t>2017-11-27</a:t>
            </a:fld>
            <a:endParaRPr lang="lt-L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330086-3DD9-4A20-8555-0531BD33E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212F61-50B0-43C2-8A9C-C81E6BFF5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A250E-40EE-4326-9BDA-AB78558A1A77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611544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B4FFBE-9CD8-48BA-9F7D-122A70C21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EE650F-97D0-408E-9823-8F9E69FE29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243AE-A462-4CFC-9B28-D373BFA3F4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82D90D-8EF4-41A3-9592-522F45198012}" type="datetimeFigureOut">
              <a:rPr lang="lt-LT" smtClean="0"/>
              <a:t>2017-11-27</a:t>
            </a:fld>
            <a:endParaRPr lang="lt-L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F90E94-6625-4D15-A1AF-49044DA6F0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t-L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C1C797-73FB-4451-9068-06B202C860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AA250E-40EE-4326-9BDA-AB78558A1A77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004510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t-L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64111-BE15-4CC4-9666-E1EC6E05EA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200985"/>
          </a:xfrm>
        </p:spPr>
        <p:txBody>
          <a:bodyPr/>
          <a:lstStyle/>
          <a:p>
            <a:r>
              <a:rPr lang="en-US" dirty="0"/>
              <a:t>WSClient/</a:t>
            </a:r>
            <a:r>
              <a:rPr lang="en-US" dirty="0" err="1"/>
              <a:t>WSCache</a:t>
            </a:r>
            <a:br>
              <a:rPr lang="en-US" dirty="0"/>
            </a:br>
            <a:r>
              <a:rPr lang="en-US" dirty="0"/>
              <a:t>architectural notes</a:t>
            </a:r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936193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Rectangle 105">
            <a:extLst>
              <a:ext uri="{FF2B5EF4-FFF2-40B4-BE49-F238E27FC236}">
                <a16:creationId xmlns:a16="http://schemas.microsoft.com/office/drawing/2014/main" id="{C94FAB0E-761D-4EF3-9344-B111C2A018AF}"/>
              </a:ext>
            </a:extLst>
          </p:cNvPr>
          <p:cNvSpPr/>
          <p:nvPr/>
        </p:nvSpPr>
        <p:spPr>
          <a:xfrm>
            <a:off x="975954" y="2430379"/>
            <a:ext cx="1999156" cy="406249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t-LT" sz="12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1ED43C-1CFA-465B-95C5-C1C760D3C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composition</a:t>
            </a:r>
            <a:endParaRPr lang="lt-LT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F4F57FA-90EC-4B17-82AD-097A8D1EE3AF}"/>
              </a:ext>
            </a:extLst>
          </p:cNvPr>
          <p:cNvSpPr/>
          <p:nvPr/>
        </p:nvSpPr>
        <p:spPr>
          <a:xfrm>
            <a:off x="1237652" y="2673801"/>
            <a:ext cx="1491916" cy="89835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ICachingDataSource</a:t>
            </a:r>
            <a:endParaRPr lang="lt-LT" sz="1200" dirty="0"/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6778C1AF-5C97-4028-ABE8-C1391ECA2F81}"/>
              </a:ext>
            </a:extLst>
          </p:cNvPr>
          <p:cNvSpPr/>
          <p:nvPr/>
        </p:nvSpPr>
        <p:spPr>
          <a:xfrm>
            <a:off x="1237652" y="4019569"/>
            <a:ext cx="1491916" cy="887749"/>
          </a:xfrm>
          <a:prstGeom prst="flowChartMagneticDisk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IDataSourceCache</a:t>
            </a:r>
            <a:endParaRPr lang="lt-LT" sz="12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962DD52-2A77-4221-A30A-0B1BA358C496}"/>
              </a:ext>
            </a:extLst>
          </p:cNvPr>
          <p:cNvSpPr/>
          <p:nvPr/>
        </p:nvSpPr>
        <p:spPr>
          <a:xfrm>
            <a:off x="3461098" y="3863359"/>
            <a:ext cx="1491916" cy="89835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IWSClient</a:t>
            </a:r>
            <a:endParaRPr lang="lt-LT" sz="12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E5A4341-C3F8-4E88-8868-D8F03E53E883}"/>
              </a:ext>
            </a:extLst>
          </p:cNvPr>
          <p:cNvSpPr/>
          <p:nvPr/>
        </p:nvSpPr>
        <p:spPr>
          <a:xfrm>
            <a:off x="3461098" y="2673799"/>
            <a:ext cx="1491916" cy="89835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IWSRepositoryClient</a:t>
            </a:r>
            <a:endParaRPr lang="lt-LT" sz="1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0DD60C4-309C-4083-8B31-BDEFF9F6776B}"/>
              </a:ext>
            </a:extLst>
          </p:cNvPr>
          <p:cNvSpPr/>
          <p:nvPr/>
        </p:nvSpPr>
        <p:spPr>
          <a:xfrm>
            <a:off x="3461098" y="5052920"/>
            <a:ext cx="1491916" cy="89835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WSInfo</a:t>
            </a:r>
            <a:endParaRPr lang="lt-LT" sz="12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4734348-1E9C-4F6E-A486-F7CC47D281B8}"/>
              </a:ext>
            </a:extLst>
          </p:cNvPr>
          <p:cNvSpPr/>
          <p:nvPr/>
        </p:nvSpPr>
        <p:spPr>
          <a:xfrm>
            <a:off x="5682925" y="3268579"/>
            <a:ext cx="1491916" cy="89835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 err="1"/>
              <a:t>IWebApi</a:t>
            </a:r>
            <a:endParaRPr lang="en-US" sz="1200" i="1" dirty="0"/>
          </a:p>
          <a:p>
            <a:pPr algn="ctr"/>
            <a:r>
              <a:rPr lang="en-US" sz="1000" i="1" dirty="0"/>
              <a:t>[Internal server version wrapper]</a:t>
            </a:r>
            <a:endParaRPr lang="lt-LT" sz="1000" i="1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5C99C6E-D59B-4261-A931-4D12682E0F31}"/>
              </a:ext>
            </a:extLst>
          </p:cNvPr>
          <p:cNvCxnSpPr>
            <a:cxnSpLocks/>
            <a:stCxn id="4" idx="2"/>
            <a:endCxn id="5" idx="1"/>
          </p:cNvCxnSpPr>
          <p:nvPr/>
        </p:nvCxnSpPr>
        <p:spPr>
          <a:xfrm>
            <a:off x="1983610" y="3572159"/>
            <a:ext cx="0" cy="447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B79CDB1-7972-4759-A4C8-E523718CAA33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 flipV="1">
            <a:off x="2729568" y="3122978"/>
            <a:ext cx="731530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44B2667-17C0-480C-AA62-C48D9A09EDB1}"/>
              </a:ext>
            </a:extLst>
          </p:cNvPr>
          <p:cNvCxnSpPr>
            <a:stCxn id="9" idx="2"/>
            <a:endCxn id="8" idx="0"/>
          </p:cNvCxnSpPr>
          <p:nvPr/>
        </p:nvCxnSpPr>
        <p:spPr>
          <a:xfrm>
            <a:off x="4207056" y="3572157"/>
            <a:ext cx="0" cy="291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9B34746-5001-4D4C-AAED-EEA63FD2CF28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4207056" y="4761717"/>
            <a:ext cx="0" cy="291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loud 28">
            <a:extLst>
              <a:ext uri="{FF2B5EF4-FFF2-40B4-BE49-F238E27FC236}">
                <a16:creationId xmlns:a16="http://schemas.microsoft.com/office/drawing/2014/main" id="{B0198CBD-8D7A-4CB4-B0A1-E8A0B1AB4ACF}"/>
              </a:ext>
            </a:extLst>
          </p:cNvPr>
          <p:cNvSpPr/>
          <p:nvPr/>
        </p:nvSpPr>
        <p:spPr>
          <a:xfrm>
            <a:off x="10030331" y="3054976"/>
            <a:ext cx="1732543" cy="1325563"/>
          </a:xfrm>
          <a:prstGeom prst="cloud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WSG </a:t>
            </a:r>
            <a:r>
              <a:rPr lang="en-US" sz="1000" dirty="0"/>
              <a:t>cloud/on-premise</a:t>
            </a:r>
            <a:endParaRPr lang="lt-LT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3B45BE9-E2D1-4552-A267-14505538FA42}"/>
              </a:ext>
            </a:extLst>
          </p:cNvPr>
          <p:cNvSpPr/>
          <p:nvPr/>
        </p:nvSpPr>
        <p:spPr>
          <a:xfrm>
            <a:off x="7634376" y="3893266"/>
            <a:ext cx="1491916" cy="89835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t-LT" sz="1200" dirty="0"/>
              <a:t>AzureBlobStorageClient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2A6071C-6BD1-462D-80BD-0C369F4F2AEE}"/>
              </a:ext>
            </a:extLst>
          </p:cNvPr>
          <p:cNvSpPr/>
          <p:nvPr/>
        </p:nvSpPr>
        <p:spPr>
          <a:xfrm>
            <a:off x="7628026" y="2673799"/>
            <a:ext cx="1491916" cy="89835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BeHttp</a:t>
            </a:r>
            <a:endParaRPr lang="lt-LT" sz="1200" dirty="0"/>
          </a:p>
        </p:txBody>
      </p: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7E4AA444-2F4C-4336-B869-59A96A4C2562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>
            <a:off x="4953014" y="3122978"/>
            <a:ext cx="729911" cy="59478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CF0F6624-ECDE-4380-8C9B-E55AB68219A1}"/>
              </a:ext>
            </a:extLst>
          </p:cNvPr>
          <p:cNvCxnSpPr>
            <a:cxnSpLocks/>
            <a:stCxn id="8" idx="3"/>
            <a:endCxn id="11" idx="1"/>
          </p:cNvCxnSpPr>
          <p:nvPr/>
        </p:nvCxnSpPr>
        <p:spPr>
          <a:xfrm flipV="1">
            <a:off x="4953014" y="3717758"/>
            <a:ext cx="729911" cy="59478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1BACBE1E-FC1D-4482-83E8-AF064F05D6C8}"/>
              </a:ext>
            </a:extLst>
          </p:cNvPr>
          <p:cNvCxnSpPr>
            <a:stCxn id="11" idx="2"/>
            <a:endCxn id="10" idx="3"/>
          </p:cNvCxnSpPr>
          <p:nvPr/>
        </p:nvCxnSpPr>
        <p:spPr>
          <a:xfrm rot="5400000">
            <a:off x="5023368" y="4096584"/>
            <a:ext cx="1335162" cy="147586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Cloud 65">
            <a:extLst>
              <a:ext uri="{FF2B5EF4-FFF2-40B4-BE49-F238E27FC236}">
                <a16:creationId xmlns:a16="http://schemas.microsoft.com/office/drawing/2014/main" id="{AC4309D8-9B8C-480A-B691-32657C34441E}"/>
              </a:ext>
            </a:extLst>
          </p:cNvPr>
          <p:cNvSpPr/>
          <p:nvPr/>
        </p:nvSpPr>
        <p:spPr>
          <a:xfrm>
            <a:off x="10030331" y="4625715"/>
            <a:ext cx="1732543" cy="1325563"/>
          </a:xfrm>
          <a:prstGeom prst="cloud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Azure</a:t>
            </a:r>
            <a:endParaRPr lang="lt-LT" dirty="0"/>
          </a:p>
        </p:txBody>
      </p:sp>
      <p:sp>
        <p:nvSpPr>
          <p:cNvPr id="69" name="Flowchart: Magnetic Disk 68">
            <a:extLst>
              <a:ext uri="{FF2B5EF4-FFF2-40B4-BE49-F238E27FC236}">
                <a16:creationId xmlns:a16="http://schemas.microsoft.com/office/drawing/2014/main" id="{B40F2CA1-2685-47F5-BEF5-A58D48E28C71}"/>
              </a:ext>
            </a:extLst>
          </p:cNvPr>
          <p:cNvSpPr/>
          <p:nvPr/>
        </p:nvSpPr>
        <p:spPr>
          <a:xfrm>
            <a:off x="1078156" y="5417880"/>
            <a:ext cx="838932" cy="914574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ECDb</a:t>
            </a:r>
            <a:endParaRPr lang="lt-LT" sz="1200" dirty="0"/>
          </a:p>
        </p:txBody>
      </p:sp>
      <p:sp>
        <p:nvSpPr>
          <p:cNvPr id="70" name="Flowchart: Magnetic Disk 69">
            <a:extLst>
              <a:ext uri="{FF2B5EF4-FFF2-40B4-BE49-F238E27FC236}">
                <a16:creationId xmlns:a16="http://schemas.microsoft.com/office/drawing/2014/main" id="{4C274A28-1AFF-4384-8C08-1DCFFA67CF68}"/>
              </a:ext>
            </a:extLst>
          </p:cNvPr>
          <p:cNvSpPr/>
          <p:nvPr/>
        </p:nvSpPr>
        <p:spPr>
          <a:xfrm>
            <a:off x="2024062" y="5417880"/>
            <a:ext cx="838932" cy="914574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Disk</a:t>
            </a:r>
            <a:endParaRPr lang="lt-LT" sz="12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512E3FCE-4689-41B5-AA6F-B2C4C8AB45EF}"/>
              </a:ext>
            </a:extLst>
          </p:cNvPr>
          <p:cNvSpPr/>
          <p:nvPr/>
        </p:nvSpPr>
        <p:spPr>
          <a:xfrm>
            <a:off x="9970175" y="388308"/>
            <a:ext cx="1852857" cy="18578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WebServciesCache</a:t>
            </a:r>
            <a:r>
              <a:rPr lang="en-US" sz="1200" dirty="0"/>
              <a:t> lib</a:t>
            </a:r>
            <a:endParaRPr lang="lt-LT" sz="1200" dirty="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F90F9599-93DF-49E1-ACDA-EEB9C192808D}"/>
              </a:ext>
            </a:extLst>
          </p:cNvPr>
          <p:cNvSpPr/>
          <p:nvPr/>
        </p:nvSpPr>
        <p:spPr>
          <a:xfrm>
            <a:off x="9970174" y="679510"/>
            <a:ext cx="1852858" cy="18578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WebServciesClient</a:t>
            </a:r>
            <a:r>
              <a:rPr lang="en-US" sz="1200" dirty="0"/>
              <a:t> lib</a:t>
            </a:r>
            <a:endParaRPr lang="lt-LT" sz="1200" dirty="0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5553A734-49C7-4181-BBBB-B2BC35448C0B}"/>
              </a:ext>
            </a:extLst>
          </p:cNvPr>
          <p:cNvSpPr/>
          <p:nvPr/>
        </p:nvSpPr>
        <p:spPr>
          <a:xfrm>
            <a:off x="9970174" y="997034"/>
            <a:ext cx="1852858" cy="18578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Others libs</a:t>
            </a:r>
            <a:endParaRPr lang="lt-LT" sz="1200" dirty="0"/>
          </a:p>
        </p:txBody>
      </p: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9F4FB487-0D84-4F33-8736-62A05F891C45}"/>
              </a:ext>
            </a:extLst>
          </p:cNvPr>
          <p:cNvCxnSpPr>
            <a:stCxn id="5" idx="3"/>
            <a:endCxn id="69" idx="1"/>
          </p:cNvCxnSpPr>
          <p:nvPr/>
        </p:nvCxnSpPr>
        <p:spPr>
          <a:xfrm rot="5400000">
            <a:off x="1485335" y="4919605"/>
            <a:ext cx="510562" cy="48598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C94AD602-E93E-4DE2-A8BD-D888C00A978F}"/>
              </a:ext>
            </a:extLst>
          </p:cNvPr>
          <p:cNvCxnSpPr>
            <a:stCxn id="5" idx="3"/>
            <a:endCxn id="70" idx="1"/>
          </p:cNvCxnSpPr>
          <p:nvPr/>
        </p:nvCxnSpPr>
        <p:spPr>
          <a:xfrm rot="16200000" flipH="1">
            <a:off x="1958288" y="4932640"/>
            <a:ext cx="510562" cy="45991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or: Elbow 90">
            <a:extLst>
              <a:ext uri="{FF2B5EF4-FFF2-40B4-BE49-F238E27FC236}">
                <a16:creationId xmlns:a16="http://schemas.microsoft.com/office/drawing/2014/main" id="{F17311CC-2233-4974-8BDE-129E04244D80}"/>
              </a:ext>
            </a:extLst>
          </p:cNvPr>
          <p:cNvCxnSpPr>
            <a:stCxn id="11" idx="3"/>
            <a:endCxn id="32" idx="1"/>
          </p:cNvCxnSpPr>
          <p:nvPr/>
        </p:nvCxnSpPr>
        <p:spPr>
          <a:xfrm flipV="1">
            <a:off x="7174841" y="3122978"/>
            <a:ext cx="453185" cy="59478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id="{A0480BBD-2FCE-4584-9E87-50A245FC7E5B}"/>
              </a:ext>
            </a:extLst>
          </p:cNvPr>
          <p:cNvCxnSpPr>
            <a:stCxn id="11" idx="3"/>
            <a:endCxn id="31" idx="1"/>
          </p:cNvCxnSpPr>
          <p:nvPr/>
        </p:nvCxnSpPr>
        <p:spPr>
          <a:xfrm>
            <a:off x="7174841" y="3717758"/>
            <a:ext cx="459535" cy="62468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841AE343-4749-4B1A-BF9E-3C3878ED876D}"/>
              </a:ext>
            </a:extLst>
          </p:cNvPr>
          <p:cNvCxnSpPr>
            <a:stCxn id="31" idx="0"/>
            <a:endCxn id="32" idx="2"/>
          </p:cNvCxnSpPr>
          <p:nvPr/>
        </p:nvCxnSpPr>
        <p:spPr>
          <a:xfrm flipH="1" flipV="1">
            <a:off x="8373984" y="3572157"/>
            <a:ext cx="6350" cy="321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id="{48F1F0AE-884D-4107-A05E-B706C20DA697}"/>
              </a:ext>
            </a:extLst>
          </p:cNvPr>
          <p:cNvCxnSpPr>
            <a:stCxn id="32" idx="3"/>
            <a:endCxn id="29" idx="2"/>
          </p:cNvCxnSpPr>
          <p:nvPr/>
        </p:nvCxnSpPr>
        <p:spPr>
          <a:xfrm>
            <a:off x="9119942" y="3122978"/>
            <a:ext cx="915763" cy="594780"/>
          </a:xfrm>
          <a:prstGeom prst="bentConnector3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A2C619CF-2C90-4AA1-ADCD-1565AA7872F6}"/>
              </a:ext>
            </a:extLst>
          </p:cNvPr>
          <p:cNvCxnSpPr>
            <a:stCxn id="32" idx="3"/>
            <a:endCxn id="66" idx="2"/>
          </p:cNvCxnSpPr>
          <p:nvPr/>
        </p:nvCxnSpPr>
        <p:spPr>
          <a:xfrm>
            <a:off x="9119942" y="3122978"/>
            <a:ext cx="915763" cy="2165519"/>
          </a:xfrm>
          <a:prstGeom prst="bentConnector3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5D494A0F-316C-47F1-ADF4-3D1B36B0BDD4}"/>
              </a:ext>
            </a:extLst>
          </p:cNvPr>
          <p:cNvSpPr txBox="1"/>
          <p:nvPr/>
        </p:nvSpPr>
        <p:spPr>
          <a:xfrm>
            <a:off x="1046611" y="2161615"/>
            <a:ext cx="19881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Access trough </a:t>
            </a:r>
            <a:r>
              <a:rPr lang="en-US" sz="1200" dirty="0" err="1"/>
              <a:t>WorkerThread</a:t>
            </a:r>
            <a:endParaRPr lang="lt-LT" sz="1200" dirty="0"/>
          </a:p>
        </p:txBody>
      </p:sp>
    </p:spTree>
    <p:extLst>
      <p:ext uri="{BB962C8B-B14F-4D97-AF65-F5344CB8AC3E}">
        <p14:creationId xmlns:p14="http://schemas.microsoft.com/office/powerpoint/2010/main" val="8208341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35</Words>
  <Application>Microsoft Office PowerPoint</Application>
  <PresentationFormat>Widescreen</PresentationFormat>
  <Paragraphs>19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WSClient/WSCache architectural notes</vt:lpstr>
      <vt:lpstr>General composition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WSClient/WSCache architectural notes</dc:title>
  <dc:creator>Vincas Razma</dc:creator>
  <cp:lastModifiedBy>Vincas Razma</cp:lastModifiedBy>
  <cp:revision>3</cp:revision>
  <dcterms:created xsi:type="dcterms:W3CDTF">2017-11-27T10:17:44Z</dcterms:created>
  <dcterms:modified xsi:type="dcterms:W3CDTF">2017-11-27T10:38:26Z</dcterms:modified>
</cp:coreProperties>
</file>