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>
        <p:scale>
          <a:sx n="115" d="100"/>
          <a:sy n="115" d="100"/>
        </p:scale>
        <p:origin x="3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66C51-95A7-4BB2-952C-B099ABAB13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07FA17-5C2C-4B66-BE7B-9DF036EFD782}">
      <dgm:prSet/>
      <dgm:spPr/>
      <dgm:t>
        <a:bodyPr/>
        <a:lstStyle/>
        <a:p>
          <a:r>
            <a:rPr lang="en-US"/>
            <a:t>Action movies are more likely to succeed.</a:t>
          </a:r>
        </a:p>
      </dgm:t>
    </dgm:pt>
    <dgm:pt modelId="{D6E4208C-373D-46A4-96D1-EF1BBC3B87C2}" type="parTrans" cxnId="{3F426B2E-47AE-441F-A22B-7213DE2613AF}">
      <dgm:prSet/>
      <dgm:spPr/>
      <dgm:t>
        <a:bodyPr/>
        <a:lstStyle/>
        <a:p>
          <a:endParaRPr lang="en-US"/>
        </a:p>
      </dgm:t>
    </dgm:pt>
    <dgm:pt modelId="{A91617EB-5771-4543-A2F3-D24716584002}" type="sibTrans" cxnId="{3F426B2E-47AE-441F-A22B-7213DE2613AF}">
      <dgm:prSet/>
      <dgm:spPr/>
      <dgm:t>
        <a:bodyPr/>
        <a:lstStyle/>
        <a:p>
          <a:endParaRPr lang="en-US"/>
        </a:p>
      </dgm:t>
    </dgm:pt>
    <dgm:pt modelId="{E3B23CF0-D64E-48E2-910B-CF85E5E97C07}">
      <dgm:prSet/>
      <dgm:spPr/>
      <dgm:t>
        <a:bodyPr/>
        <a:lstStyle/>
        <a:p>
          <a:r>
            <a:rPr lang="en-US"/>
            <a:t>Action + Drama combinations have the highest success probability.</a:t>
          </a:r>
        </a:p>
      </dgm:t>
    </dgm:pt>
    <dgm:pt modelId="{B2674564-8C9D-4E63-811F-70C7B3AE0864}" type="parTrans" cxnId="{C99934BB-82C6-45DD-BF03-6495F3F3F625}">
      <dgm:prSet/>
      <dgm:spPr/>
      <dgm:t>
        <a:bodyPr/>
        <a:lstStyle/>
        <a:p>
          <a:endParaRPr lang="en-US"/>
        </a:p>
      </dgm:t>
    </dgm:pt>
    <dgm:pt modelId="{E680BCFF-7224-497D-90EE-5A55333F1B5C}" type="sibTrans" cxnId="{C99934BB-82C6-45DD-BF03-6495F3F3F625}">
      <dgm:prSet/>
      <dgm:spPr/>
      <dgm:t>
        <a:bodyPr/>
        <a:lstStyle/>
        <a:p>
          <a:endParaRPr lang="en-US"/>
        </a:p>
      </dgm:t>
    </dgm:pt>
    <dgm:pt modelId="{872725E2-BFB3-41C7-8437-750A811673EC}">
      <dgm:prSet/>
      <dgm:spPr/>
      <dgm:t>
        <a:bodyPr/>
        <a:lstStyle/>
        <a:p>
          <a:r>
            <a:rPr lang="en-US"/>
            <a:t>Set theory and Venn diagrams help visualize overlapping successful genres.</a:t>
          </a:r>
        </a:p>
      </dgm:t>
    </dgm:pt>
    <dgm:pt modelId="{B45A300C-2876-4796-8DEA-F54E196D8F1F}" type="parTrans" cxnId="{9503C916-B1F1-4700-9CF0-F179C6175184}">
      <dgm:prSet/>
      <dgm:spPr/>
      <dgm:t>
        <a:bodyPr/>
        <a:lstStyle/>
        <a:p>
          <a:endParaRPr lang="en-US"/>
        </a:p>
      </dgm:t>
    </dgm:pt>
    <dgm:pt modelId="{2976BCA9-B9C0-49FF-83B0-E5DA807AF503}" type="sibTrans" cxnId="{9503C916-B1F1-4700-9CF0-F179C6175184}">
      <dgm:prSet/>
      <dgm:spPr/>
      <dgm:t>
        <a:bodyPr/>
        <a:lstStyle/>
        <a:p>
          <a:endParaRPr lang="en-US"/>
        </a:p>
      </dgm:t>
    </dgm:pt>
    <dgm:pt modelId="{2DD76955-8E9B-46E3-ADD8-E682A197DC48}" type="pres">
      <dgm:prSet presAssocID="{59D66C51-95A7-4BB2-952C-B099ABAB13FD}" presName="root" presStyleCnt="0">
        <dgm:presLayoutVars>
          <dgm:dir/>
          <dgm:resizeHandles val="exact"/>
        </dgm:presLayoutVars>
      </dgm:prSet>
      <dgm:spPr/>
    </dgm:pt>
    <dgm:pt modelId="{71D254D2-0B9E-424B-B639-9F9389ABDC46}" type="pres">
      <dgm:prSet presAssocID="{F407FA17-5C2C-4B66-BE7B-9DF036EFD782}" presName="compNode" presStyleCnt="0"/>
      <dgm:spPr/>
    </dgm:pt>
    <dgm:pt modelId="{DC78C98F-EF57-495D-B953-2081DE0109D0}" type="pres">
      <dgm:prSet presAssocID="{F407FA17-5C2C-4B66-BE7B-9DF036EFD782}" presName="bgRect" presStyleLbl="bgShp" presStyleIdx="0" presStyleCnt="3"/>
      <dgm:spPr/>
    </dgm:pt>
    <dgm:pt modelId="{85BB05BC-4B53-4AFC-BC5B-0C7E5C08E495}" type="pres">
      <dgm:prSet presAssocID="{F407FA17-5C2C-4B66-BE7B-9DF036EFD7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1BA3F716-0711-491D-B2FE-EE354E811EC5}" type="pres">
      <dgm:prSet presAssocID="{F407FA17-5C2C-4B66-BE7B-9DF036EFD782}" presName="spaceRect" presStyleCnt="0"/>
      <dgm:spPr/>
    </dgm:pt>
    <dgm:pt modelId="{FDA8E6B2-D41F-477F-90A7-EA3E3E6BA212}" type="pres">
      <dgm:prSet presAssocID="{F407FA17-5C2C-4B66-BE7B-9DF036EFD782}" presName="parTx" presStyleLbl="revTx" presStyleIdx="0" presStyleCnt="3">
        <dgm:presLayoutVars>
          <dgm:chMax val="0"/>
          <dgm:chPref val="0"/>
        </dgm:presLayoutVars>
      </dgm:prSet>
      <dgm:spPr/>
    </dgm:pt>
    <dgm:pt modelId="{B831F16D-C283-4D7C-89CE-C40E83F52D93}" type="pres">
      <dgm:prSet presAssocID="{A91617EB-5771-4543-A2F3-D24716584002}" presName="sibTrans" presStyleCnt="0"/>
      <dgm:spPr/>
    </dgm:pt>
    <dgm:pt modelId="{65FDF677-67E6-42CA-8030-220D22525CC0}" type="pres">
      <dgm:prSet presAssocID="{E3B23CF0-D64E-48E2-910B-CF85E5E97C07}" presName="compNode" presStyleCnt="0"/>
      <dgm:spPr/>
    </dgm:pt>
    <dgm:pt modelId="{A56BE1A8-928D-4CB2-BCDA-4BD97BA8B64B}" type="pres">
      <dgm:prSet presAssocID="{E3B23CF0-D64E-48E2-910B-CF85E5E97C07}" presName="bgRect" presStyleLbl="bgShp" presStyleIdx="1" presStyleCnt="3"/>
      <dgm:spPr/>
    </dgm:pt>
    <dgm:pt modelId="{3372BD45-E811-4BE1-99A8-8664F42C830E}" type="pres">
      <dgm:prSet presAssocID="{E3B23CF0-D64E-48E2-910B-CF85E5E97C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ADE31314-D388-422C-9AFB-2A39A1F9E6E4}" type="pres">
      <dgm:prSet presAssocID="{E3B23CF0-D64E-48E2-910B-CF85E5E97C07}" presName="spaceRect" presStyleCnt="0"/>
      <dgm:spPr/>
    </dgm:pt>
    <dgm:pt modelId="{B802AB5E-F416-472A-A274-C843E93EBF51}" type="pres">
      <dgm:prSet presAssocID="{E3B23CF0-D64E-48E2-910B-CF85E5E97C07}" presName="parTx" presStyleLbl="revTx" presStyleIdx="1" presStyleCnt="3">
        <dgm:presLayoutVars>
          <dgm:chMax val="0"/>
          <dgm:chPref val="0"/>
        </dgm:presLayoutVars>
      </dgm:prSet>
      <dgm:spPr/>
    </dgm:pt>
    <dgm:pt modelId="{678A705F-8A49-454D-9B3A-4DA2E8CFBAE0}" type="pres">
      <dgm:prSet presAssocID="{E680BCFF-7224-497D-90EE-5A55333F1B5C}" presName="sibTrans" presStyleCnt="0"/>
      <dgm:spPr/>
    </dgm:pt>
    <dgm:pt modelId="{40566E46-3A95-4363-8B63-6EE24518E3F4}" type="pres">
      <dgm:prSet presAssocID="{872725E2-BFB3-41C7-8437-750A811673EC}" presName="compNode" presStyleCnt="0"/>
      <dgm:spPr/>
    </dgm:pt>
    <dgm:pt modelId="{83C02259-552F-4109-ABD0-426BA0C4DB0D}" type="pres">
      <dgm:prSet presAssocID="{872725E2-BFB3-41C7-8437-750A811673EC}" presName="bgRect" presStyleLbl="bgShp" presStyleIdx="2" presStyleCnt="3"/>
      <dgm:spPr/>
    </dgm:pt>
    <dgm:pt modelId="{859AC5CC-7E2D-4505-AC89-48D620B30888}" type="pres">
      <dgm:prSet presAssocID="{872725E2-BFB3-41C7-8437-750A811673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E52563D5-8452-4BF9-B8E8-AF295C718976}" type="pres">
      <dgm:prSet presAssocID="{872725E2-BFB3-41C7-8437-750A811673EC}" presName="spaceRect" presStyleCnt="0"/>
      <dgm:spPr/>
    </dgm:pt>
    <dgm:pt modelId="{81277BD3-5E0B-4AD8-852D-83E7EF5B28A2}" type="pres">
      <dgm:prSet presAssocID="{872725E2-BFB3-41C7-8437-750A811673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03C916-B1F1-4700-9CF0-F179C6175184}" srcId="{59D66C51-95A7-4BB2-952C-B099ABAB13FD}" destId="{872725E2-BFB3-41C7-8437-750A811673EC}" srcOrd="2" destOrd="0" parTransId="{B45A300C-2876-4796-8DEA-F54E196D8F1F}" sibTransId="{2976BCA9-B9C0-49FF-83B0-E5DA807AF503}"/>
    <dgm:cxn modelId="{3F426B2E-47AE-441F-A22B-7213DE2613AF}" srcId="{59D66C51-95A7-4BB2-952C-B099ABAB13FD}" destId="{F407FA17-5C2C-4B66-BE7B-9DF036EFD782}" srcOrd="0" destOrd="0" parTransId="{D6E4208C-373D-46A4-96D1-EF1BBC3B87C2}" sibTransId="{A91617EB-5771-4543-A2F3-D24716584002}"/>
    <dgm:cxn modelId="{00F20446-5033-482C-98A7-E474512A957B}" type="presOf" srcId="{E3B23CF0-D64E-48E2-910B-CF85E5E97C07}" destId="{B802AB5E-F416-472A-A274-C843E93EBF51}" srcOrd="0" destOrd="0" presId="urn:microsoft.com/office/officeart/2018/2/layout/IconVerticalSolidList"/>
    <dgm:cxn modelId="{B216C261-6CD4-4285-9E3B-68BC4C79514A}" type="presOf" srcId="{59D66C51-95A7-4BB2-952C-B099ABAB13FD}" destId="{2DD76955-8E9B-46E3-ADD8-E682A197DC48}" srcOrd="0" destOrd="0" presId="urn:microsoft.com/office/officeart/2018/2/layout/IconVerticalSolidList"/>
    <dgm:cxn modelId="{21127870-225F-4FEB-83BB-12CF06B694B7}" type="presOf" srcId="{F407FA17-5C2C-4B66-BE7B-9DF036EFD782}" destId="{FDA8E6B2-D41F-477F-90A7-EA3E3E6BA212}" srcOrd="0" destOrd="0" presId="urn:microsoft.com/office/officeart/2018/2/layout/IconVerticalSolidList"/>
    <dgm:cxn modelId="{47309CA7-5373-4CCF-BB23-F41381BE6A9B}" type="presOf" srcId="{872725E2-BFB3-41C7-8437-750A811673EC}" destId="{81277BD3-5E0B-4AD8-852D-83E7EF5B28A2}" srcOrd="0" destOrd="0" presId="urn:microsoft.com/office/officeart/2018/2/layout/IconVerticalSolidList"/>
    <dgm:cxn modelId="{C99934BB-82C6-45DD-BF03-6495F3F3F625}" srcId="{59D66C51-95A7-4BB2-952C-B099ABAB13FD}" destId="{E3B23CF0-D64E-48E2-910B-CF85E5E97C07}" srcOrd="1" destOrd="0" parTransId="{B2674564-8C9D-4E63-811F-70C7B3AE0864}" sibTransId="{E680BCFF-7224-497D-90EE-5A55333F1B5C}"/>
    <dgm:cxn modelId="{1919CF13-2E88-42CB-AE98-6023061A934C}" type="presParOf" srcId="{2DD76955-8E9B-46E3-ADD8-E682A197DC48}" destId="{71D254D2-0B9E-424B-B639-9F9389ABDC46}" srcOrd="0" destOrd="0" presId="urn:microsoft.com/office/officeart/2018/2/layout/IconVerticalSolidList"/>
    <dgm:cxn modelId="{ABA87FDE-D2FC-4B91-A066-90CF790B790A}" type="presParOf" srcId="{71D254D2-0B9E-424B-B639-9F9389ABDC46}" destId="{DC78C98F-EF57-495D-B953-2081DE0109D0}" srcOrd="0" destOrd="0" presId="urn:microsoft.com/office/officeart/2018/2/layout/IconVerticalSolidList"/>
    <dgm:cxn modelId="{D2553389-AD7B-4511-8839-CDFDB2F279B4}" type="presParOf" srcId="{71D254D2-0B9E-424B-B639-9F9389ABDC46}" destId="{85BB05BC-4B53-4AFC-BC5B-0C7E5C08E495}" srcOrd="1" destOrd="0" presId="urn:microsoft.com/office/officeart/2018/2/layout/IconVerticalSolidList"/>
    <dgm:cxn modelId="{C856A315-3277-4076-97B3-E600A82C1961}" type="presParOf" srcId="{71D254D2-0B9E-424B-B639-9F9389ABDC46}" destId="{1BA3F716-0711-491D-B2FE-EE354E811EC5}" srcOrd="2" destOrd="0" presId="urn:microsoft.com/office/officeart/2018/2/layout/IconVerticalSolidList"/>
    <dgm:cxn modelId="{04B4782F-D513-4625-80AB-3EA846B3B9C2}" type="presParOf" srcId="{71D254D2-0B9E-424B-B639-9F9389ABDC46}" destId="{FDA8E6B2-D41F-477F-90A7-EA3E3E6BA212}" srcOrd="3" destOrd="0" presId="urn:microsoft.com/office/officeart/2018/2/layout/IconVerticalSolidList"/>
    <dgm:cxn modelId="{97EC369E-B8A5-4C62-9A66-884685A700B4}" type="presParOf" srcId="{2DD76955-8E9B-46E3-ADD8-E682A197DC48}" destId="{B831F16D-C283-4D7C-89CE-C40E83F52D93}" srcOrd="1" destOrd="0" presId="urn:microsoft.com/office/officeart/2018/2/layout/IconVerticalSolidList"/>
    <dgm:cxn modelId="{7AE9D4C7-C02C-462C-93E8-5B1421AB9F00}" type="presParOf" srcId="{2DD76955-8E9B-46E3-ADD8-E682A197DC48}" destId="{65FDF677-67E6-42CA-8030-220D22525CC0}" srcOrd="2" destOrd="0" presId="urn:microsoft.com/office/officeart/2018/2/layout/IconVerticalSolidList"/>
    <dgm:cxn modelId="{31ADA650-93FF-4326-B299-23163844FA21}" type="presParOf" srcId="{65FDF677-67E6-42CA-8030-220D22525CC0}" destId="{A56BE1A8-928D-4CB2-BCDA-4BD97BA8B64B}" srcOrd="0" destOrd="0" presId="urn:microsoft.com/office/officeart/2018/2/layout/IconVerticalSolidList"/>
    <dgm:cxn modelId="{0456E08E-139F-4DAD-874F-1B7B70B6A3F9}" type="presParOf" srcId="{65FDF677-67E6-42CA-8030-220D22525CC0}" destId="{3372BD45-E811-4BE1-99A8-8664F42C830E}" srcOrd="1" destOrd="0" presId="urn:microsoft.com/office/officeart/2018/2/layout/IconVerticalSolidList"/>
    <dgm:cxn modelId="{11373B45-C18B-458F-968B-5E906C44F394}" type="presParOf" srcId="{65FDF677-67E6-42CA-8030-220D22525CC0}" destId="{ADE31314-D388-422C-9AFB-2A39A1F9E6E4}" srcOrd="2" destOrd="0" presId="urn:microsoft.com/office/officeart/2018/2/layout/IconVerticalSolidList"/>
    <dgm:cxn modelId="{BF1D025E-3AFB-48ED-8864-7256959E674A}" type="presParOf" srcId="{65FDF677-67E6-42CA-8030-220D22525CC0}" destId="{B802AB5E-F416-472A-A274-C843E93EBF51}" srcOrd="3" destOrd="0" presId="urn:microsoft.com/office/officeart/2018/2/layout/IconVerticalSolidList"/>
    <dgm:cxn modelId="{EED3C728-1CD7-472C-AB4A-5B212F42C3CF}" type="presParOf" srcId="{2DD76955-8E9B-46E3-ADD8-E682A197DC48}" destId="{678A705F-8A49-454D-9B3A-4DA2E8CFBAE0}" srcOrd="3" destOrd="0" presId="urn:microsoft.com/office/officeart/2018/2/layout/IconVerticalSolidList"/>
    <dgm:cxn modelId="{24E16DB0-9721-4598-83C4-84DCD9F8FB10}" type="presParOf" srcId="{2DD76955-8E9B-46E3-ADD8-E682A197DC48}" destId="{40566E46-3A95-4363-8B63-6EE24518E3F4}" srcOrd="4" destOrd="0" presId="urn:microsoft.com/office/officeart/2018/2/layout/IconVerticalSolidList"/>
    <dgm:cxn modelId="{29B0BDAC-A867-4CFE-B5B9-E04EB9759927}" type="presParOf" srcId="{40566E46-3A95-4363-8B63-6EE24518E3F4}" destId="{83C02259-552F-4109-ABD0-426BA0C4DB0D}" srcOrd="0" destOrd="0" presId="urn:microsoft.com/office/officeart/2018/2/layout/IconVerticalSolidList"/>
    <dgm:cxn modelId="{C3DC390D-5463-4C84-822A-C30CA6D411E1}" type="presParOf" srcId="{40566E46-3A95-4363-8B63-6EE24518E3F4}" destId="{859AC5CC-7E2D-4505-AC89-48D620B30888}" srcOrd="1" destOrd="0" presId="urn:microsoft.com/office/officeart/2018/2/layout/IconVerticalSolidList"/>
    <dgm:cxn modelId="{D994B7C1-4BB5-447D-9A77-9670D6521CA5}" type="presParOf" srcId="{40566E46-3A95-4363-8B63-6EE24518E3F4}" destId="{E52563D5-8452-4BF9-B8E8-AF295C718976}" srcOrd="2" destOrd="0" presId="urn:microsoft.com/office/officeart/2018/2/layout/IconVerticalSolidList"/>
    <dgm:cxn modelId="{6B3F35CD-AE23-4A71-9593-905F7C8EEF51}" type="presParOf" srcId="{40566E46-3A95-4363-8B63-6EE24518E3F4}" destId="{81277BD3-5E0B-4AD8-852D-83E7EF5B28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F97E9A-868A-4140-A8CB-F65228BC39D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E67C1B-9A01-49A4-9464-8AA8B8047EC9}">
      <dgm:prSet/>
      <dgm:spPr/>
      <dgm:t>
        <a:bodyPr/>
        <a:lstStyle/>
        <a:p>
          <a:r>
            <a:rPr lang="en-US"/>
            <a:t>• Binomial: 30.15% chance of 3 hits in 10 tries.</a:t>
          </a:r>
        </a:p>
      </dgm:t>
    </dgm:pt>
    <dgm:pt modelId="{DC93707F-8349-42CD-AA64-AF89767F1865}" type="parTrans" cxnId="{0B809778-4FB0-4933-BA53-EDF1717947B2}">
      <dgm:prSet/>
      <dgm:spPr/>
      <dgm:t>
        <a:bodyPr/>
        <a:lstStyle/>
        <a:p>
          <a:endParaRPr lang="en-US"/>
        </a:p>
      </dgm:t>
    </dgm:pt>
    <dgm:pt modelId="{F1393781-C39C-4307-9F18-BE49C451D7E4}" type="sibTrans" cxnId="{0B809778-4FB0-4933-BA53-EDF1717947B2}">
      <dgm:prSet/>
      <dgm:spPr/>
      <dgm:t>
        <a:bodyPr/>
        <a:lstStyle/>
        <a:p>
          <a:endParaRPr lang="en-US"/>
        </a:p>
      </dgm:t>
    </dgm:pt>
    <dgm:pt modelId="{9FF555EB-89D4-4DB3-8D97-D83A1E1A7759}">
      <dgm:prSet/>
      <dgm:spPr/>
      <dgm:t>
        <a:bodyPr/>
        <a:lstStyle/>
        <a:p>
          <a:r>
            <a:rPr lang="en-US"/>
            <a:t>• Geometric: 10.45% chance of 1st hit on 4th try.</a:t>
          </a:r>
        </a:p>
      </dgm:t>
    </dgm:pt>
    <dgm:pt modelId="{7B58EE84-CFBC-45BD-8E89-B882A80F8029}" type="parTrans" cxnId="{1936F30F-AA3A-47F8-A5EF-1640553B2809}">
      <dgm:prSet/>
      <dgm:spPr/>
      <dgm:t>
        <a:bodyPr/>
        <a:lstStyle/>
        <a:p>
          <a:endParaRPr lang="en-US"/>
        </a:p>
      </dgm:t>
    </dgm:pt>
    <dgm:pt modelId="{AA4ECADA-82E7-423B-9094-C6EB8486CD95}" type="sibTrans" cxnId="{1936F30F-AA3A-47F8-A5EF-1640553B2809}">
      <dgm:prSet/>
      <dgm:spPr/>
      <dgm:t>
        <a:bodyPr/>
        <a:lstStyle/>
        <a:p>
          <a:endParaRPr lang="en-US"/>
        </a:p>
      </dgm:t>
    </dgm:pt>
    <dgm:pt modelId="{F34DD28E-7A35-4496-A5E9-4FD031FB23AB}">
      <dgm:prSet/>
      <dgm:spPr/>
      <dgm:t>
        <a:bodyPr/>
        <a:lstStyle/>
        <a:p>
          <a:r>
            <a:rPr lang="en-US"/>
            <a:t>• Hypergeometric: Very low chance of 4 hits in 10 draws.</a:t>
          </a:r>
        </a:p>
      </dgm:t>
    </dgm:pt>
    <dgm:pt modelId="{6444842C-5336-4D67-9BA8-8AC22D62E7D9}" type="parTrans" cxnId="{3C2E4ECE-7A55-4949-A4E0-E5664383DF5A}">
      <dgm:prSet/>
      <dgm:spPr/>
      <dgm:t>
        <a:bodyPr/>
        <a:lstStyle/>
        <a:p>
          <a:endParaRPr lang="en-US"/>
        </a:p>
      </dgm:t>
    </dgm:pt>
    <dgm:pt modelId="{6B9AC282-BCAF-40CC-B2EB-77FF1EF6D741}" type="sibTrans" cxnId="{3C2E4ECE-7A55-4949-A4E0-E5664383DF5A}">
      <dgm:prSet/>
      <dgm:spPr/>
      <dgm:t>
        <a:bodyPr/>
        <a:lstStyle/>
        <a:p>
          <a:endParaRPr lang="en-US"/>
        </a:p>
      </dgm:t>
    </dgm:pt>
    <dgm:pt modelId="{224901EB-D667-4156-BD42-D4A2E00FE7AC}">
      <dgm:prSet/>
      <dgm:spPr/>
      <dgm:t>
        <a:bodyPr/>
        <a:lstStyle/>
        <a:p>
          <a:r>
            <a:rPr lang="en-US"/>
            <a:t>• Poisson: 13.38% chance of exactly 4 hits/year (avg=6).</a:t>
          </a:r>
        </a:p>
      </dgm:t>
    </dgm:pt>
    <dgm:pt modelId="{46622274-EA5D-4861-9491-C9D81F988C77}" type="parTrans" cxnId="{A11DE23A-9D96-4DA5-8012-1DEFF8E8F8FA}">
      <dgm:prSet/>
      <dgm:spPr/>
      <dgm:t>
        <a:bodyPr/>
        <a:lstStyle/>
        <a:p>
          <a:endParaRPr lang="en-US"/>
        </a:p>
      </dgm:t>
    </dgm:pt>
    <dgm:pt modelId="{5E50F2B8-1C56-4989-92F0-A4F32FE67BB3}" type="sibTrans" cxnId="{A11DE23A-9D96-4DA5-8012-1DEFF8E8F8FA}">
      <dgm:prSet/>
      <dgm:spPr/>
      <dgm:t>
        <a:bodyPr/>
        <a:lstStyle/>
        <a:p>
          <a:endParaRPr lang="en-US"/>
        </a:p>
      </dgm:t>
    </dgm:pt>
    <dgm:pt modelId="{0D9F3D4F-C4FB-4F00-9A60-3208B61EAD05}">
      <dgm:prSet/>
      <dgm:spPr/>
      <dgm:t>
        <a:bodyPr/>
        <a:lstStyle/>
        <a:p>
          <a:r>
            <a:rPr lang="en-US"/>
            <a:t>Conclusion: Random success is rare. Targeted strategy needed.</a:t>
          </a:r>
        </a:p>
      </dgm:t>
    </dgm:pt>
    <dgm:pt modelId="{9F67FF90-5EEE-41FE-B3DC-D34BA4E7C40A}" type="parTrans" cxnId="{B7E2C79B-0B45-48DD-BB6B-0B78F4C0764C}">
      <dgm:prSet/>
      <dgm:spPr/>
      <dgm:t>
        <a:bodyPr/>
        <a:lstStyle/>
        <a:p>
          <a:endParaRPr lang="en-US"/>
        </a:p>
      </dgm:t>
    </dgm:pt>
    <dgm:pt modelId="{F2D73938-A131-4B98-881E-64063F646B23}" type="sibTrans" cxnId="{B7E2C79B-0B45-48DD-BB6B-0B78F4C0764C}">
      <dgm:prSet/>
      <dgm:spPr/>
      <dgm:t>
        <a:bodyPr/>
        <a:lstStyle/>
        <a:p>
          <a:endParaRPr lang="en-US"/>
        </a:p>
      </dgm:t>
    </dgm:pt>
    <dgm:pt modelId="{62328A6B-B523-6F43-B72F-997AE44A71AC}" type="pres">
      <dgm:prSet presAssocID="{5BF97E9A-868A-4140-A8CB-F65228BC39DC}" presName="outerComposite" presStyleCnt="0">
        <dgm:presLayoutVars>
          <dgm:chMax val="5"/>
          <dgm:dir/>
          <dgm:resizeHandles val="exact"/>
        </dgm:presLayoutVars>
      </dgm:prSet>
      <dgm:spPr/>
    </dgm:pt>
    <dgm:pt modelId="{047FA631-8910-B542-9720-895E3BE053F4}" type="pres">
      <dgm:prSet presAssocID="{5BF97E9A-868A-4140-A8CB-F65228BC39DC}" presName="dummyMaxCanvas" presStyleCnt="0">
        <dgm:presLayoutVars/>
      </dgm:prSet>
      <dgm:spPr/>
    </dgm:pt>
    <dgm:pt modelId="{825CDCD8-3191-CE4B-949E-184D3F6DFD3E}" type="pres">
      <dgm:prSet presAssocID="{5BF97E9A-868A-4140-A8CB-F65228BC39DC}" presName="FiveNodes_1" presStyleLbl="node1" presStyleIdx="0" presStyleCnt="5">
        <dgm:presLayoutVars>
          <dgm:bulletEnabled val="1"/>
        </dgm:presLayoutVars>
      </dgm:prSet>
      <dgm:spPr/>
    </dgm:pt>
    <dgm:pt modelId="{CBECFB8D-AC96-F844-8138-B8D380326219}" type="pres">
      <dgm:prSet presAssocID="{5BF97E9A-868A-4140-A8CB-F65228BC39DC}" presName="FiveNodes_2" presStyleLbl="node1" presStyleIdx="1" presStyleCnt="5">
        <dgm:presLayoutVars>
          <dgm:bulletEnabled val="1"/>
        </dgm:presLayoutVars>
      </dgm:prSet>
      <dgm:spPr/>
    </dgm:pt>
    <dgm:pt modelId="{F7BF819E-1DE2-D343-A740-5837D4B2DEF8}" type="pres">
      <dgm:prSet presAssocID="{5BF97E9A-868A-4140-A8CB-F65228BC39DC}" presName="FiveNodes_3" presStyleLbl="node1" presStyleIdx="2" presStyleCnt="5">
        <dgm:presLayoutVars>
          <dgm:bulletEnabled val="1"/>
        </dgm:presLayoutVars>
      </dgm:prSet>
      <dgm:spPr/>
    </dgm:pt>
    <dgm:pt modelId="{77E2E265-093A-D64D-9755-318BE5F40720}" type="pres">
      <dgm:prSet presAssocID="{5BF97E9A-868A-4140-A8CB-F65228BC39DC}" presName="FiveNodes_4" presStyleLbl="node1" presStyleIdx="3" presStyleCnt="5">
        <dgm:presLayoutVars>
          <dgm:bulletEnabled val="1"/>
        </dgm:presLayoutVars>
      </dgm:prSet>
      <dgm:spPr/>
    </dgm:pt>
    <dgm:pt modelId="{793CDBF2-6A5D-EB4C-8B73-CB24CF771FE3}" type="pres">
      <dgm:prSet presAssocID="{5BF97E9A-868A-4140-A8CB-F65228BC39DC}" presName="FiveNodes_5" presStyleLbl="node1" presStyleIdx="4" presStyleCnt="5">
        <dgm:presLayoutVars>
          <dgm:bulletEnabled val="1"/>
        </dgm:presLayoutVars>
      </dgm:prSet>
      <dgm:spPr/>
    </dgm:pt>
    <dgm:pt modelId="{BAB77428-5609-3C41-ACE6-642081279C54}" type="pres">
      <dgm:prSet presAssocID="{5BF97E9A-868A-4140-A8CB-F65228BC39DC}" presName="FiveConn_1-2" presStyleLbl="fgAccFollowNode1" presStyleIdx="0" presStyleCnt="4">
        <dgm:presLayoutVars>
          <dgm:bulletEnabled val="1"/>
        </dgm:presLayoutVars>
      </dgm:prSet>
      <dgm:spPr/>
    </dgm:pt>
    <dgm:pt modelId="{D46AD7D0-EBA8-C64D-97BC-A6CCC1AB9863}" type="pres">
      <dgm:prSet presAssocID="{5BF97E9A-868A-4140-A8CB-F65228BC39DC}" presName="FiveConn_2-3" presStyleLbl="fgAccFollowNode1" presStyleIdx="1" presStyleCnt="4">
        <dgm:presLayoutVars>
          <dgm:bulletEnabled val="1"/>
        </dgm:presLayoutVars>
      </dgm:prSet>
      <dgm:spPr/>
    </dgm:pt>
    <dgm:pt modelId="{04B10941-AAD9-5C40-A12C-A44E436278C4}" type="pres">
      <dgm:prSet presAssocID="{5BF97E9A-868A-4140-A8CB-F65228BC39DC}" presName="FiveConn_3-4" presStyleLbl="fgAccFollowNode1" presStyleIdx="2" presStyleCnt="4">
        <dgm:presLayoutVars>
          <dgm:bulletEnabled val="1"/>
        </dgm:presLayoutVars>
      </dgm:prSet>
      <dgm:spPr/>
    </dgm:pt>
    <dgm:pt modelId="{822D8AC7-D156-8B40-AF09-1EA68FA32528}" type="pres">
      <dgm:prSet presAssocID="{5BF97E9A-868A-4140-A8CB-F65228BC39DC}" presName="FiveConn_4-5" presStyleLbl="fgAccFollowNode1" presStyleIdx="3" presStyleCnt="4">
        <dgm:presLayoutVars>
          <dgm:bulletEnabled val="1"/>
        </dgm:presLayoutVars>
      </dgm:prSet>
      <dgm:spPr/>
    </dgm:pt>
    <dgm:pt modelId="{7D2B73F1-0541-C445-B40C-8F593523DF74}" type="pres">
      <dgm:prSet presAssocID="{5BF97E9A-868A-4140-A8CB-F65228BC39DC}" presName="FiveNodes_1_text" presStyleLbl="node1" presStyleIdx="4" presStyleCnt="5">
        <dgm:presLayoutVars>
          <dgm:bulletEnabled val="1"/>
        </dgm:presLayoutVars>
      </dgm:prSet>
      <dgm:spPr/>
    </dgm:pt>
    <dgm:pt modelId="{A7CD0F3B-0DB3-2346-B398-19717F268AEC}" type="pres">
      <dgm:prSet presAssocID="{5BF97E9A-868A-4140-A8CB-F65228BC39DC}" presName="FiveNodes_2_text" presStyleLbl="node1" presStyleIdx="4" presStyleCnt="5">
        <dgm:presLayoutVars>
          <dgm:bulletEnabled val="1"/>
        </dgm:presLayoutVars>
      </dgm:prSet>
      <dgm:spPr/>
    </dgm:pt>
    <dgm:pt modelId="{712C1129-1A41-B54E-A202-52FD70CA2846}" type="pres">
      <dgm:prSet presAssocID="{5BF97E9A-868A-4140-A8CB-F65228BC39DC}" presName="FiveNodes_3_text" presStyleLbl="node1" presStyleIdx="4" presStyleCnt="5">
        <dgm:presLayoutVars>
          <dgm:bulletEnabled val="1"/>
        </dgm:presLayoutVars>
      </dgm:prSet>
      <dgm:spPr/>
    </dgm:pt>
    <dgm:pt modelId="{6FD3D78B-4BD2-E541-9053-3FF78B66C5D1}" type="pres">
      <dgm:prSet presAssocID="{5BF97E9A-868A-4140-A8CB-F65228BC39DC}" presName="FiveNodes_4_text" presStyleLbl="node1" presStyleIdx="4" presStyleCnt="5">
        <dgm:presLayoutVars>
          <dgm:bulletEnabled val="1"/>
        </dgm:presLayoutVars>
      </dgm:prSet>
      <dgm:spPr/>
    </dgm:pt>
    <dgm:pt modelId="{007AC4DD-B419-1F4D-BAA9-BD1CCF91383B}" type="pres">
      <dgm:prSet presAssocID="{5BF97E9A-868A-4140-A8CB-F65228BC39D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936F30F-AA3A-47F8-A5EF-1640553B2809}" srcId="{5BF97E9A-868A-4140-A8CB-F65228BC39DC}" destId="{9FF555EB-89D4-4DB3-8D97-D83A1E1A7759}" srcOrd="1" destOrd="0" parTransId="{7B58EE84-CFBC-45BD-8E89-B882A80F8029}" sibTransId="{AA4ECADA-82E7-423B-9094-C6EB8486CD95}"/>
    <dgm:cxn modelId="{F36B5015-512A-E944-A9B6-E4FD802FD4DE}" type="presOf" srcId="{80E67C1B-9A01-49A4-9464-8AA8B8047EC9}" destId="{7D2B73F1-0541-C445-B40C-8F593523DF74}" srcOrd="1" destOrd="0" presId="urn:microsoft.com/office/officeart/2005/8/layout/vProcess5"/>
    <dgm:cxn modelId="{ED49C516-CFB4-E94D-B2D6-EC8EE0A40183}" type="presOf" srcId="{5BF97E9A-868A-4140-A8CB-F65228BC39DC}" destId="{62328A6B-B523-6F43-B72F-997AE44A71AC}" srcOrd="0" destOrd="0" presId="urn:microsoft.com/office/officeart/2005/8/layout/vProcess5"/>
    <dgm:cxn modelId="{508AEC24-5CE1-3D43-B746-90B78B6ADA61}" type="presOf" srcId="{5E50F2B8-1C56-4989-92F0-A4F32FE67BB3}" destId="{822D8AC7-D156-8B40-AF09-1EA68FA32528}" srcOrd="0" destOrd="0" presId="urn:microsoft.com/office/officeart/2005/8/layout/vProcess5"/>
    <dgm:cxn modelId="{A11DE23A-9D96-4DA5-8012-1DEFF8E8F8FA}" srcId="{5BF97E9A-868A-4140-A8CB-F65228BC39DC}" destId="{224901EB-D667-4156-BD42-D4A2E00FE7AC}" srcOrd="3" destOrd="0" parTransId="{46622274-EA5D-4861-9491-C9D81F988C77}" sibTransId="{5E50F2B8-1C56-4989-92F0-A4F32FE67BB3}"/>
    <dgm:cxn modelId="{76288C3D-138A-414C-BE5E-233503C556E7}" type="presOf" srcId="{9FF555EB-89D4-4DB3-8D97-D83A1E1A7759}" destId="{A7CD0F3B-0DB3-2346-B398-19717F268AEC}" srcOrd="1" destOrd="0" presId="urn:microsoft.com/office/officeart/2005/8/layout/vProcess5"/>
    <dgm:cxn modelId="{230C823F-6EC0-3643-BB50-8D40F012CCB8}" type="presOf" srcId="{F34DD28E-7A35-4496-A5E9-4FD031FB23AB}" destId="{712C1129-1A41-B54E-A202-52FD70CA2846}" srcOrd="1" destOrd="0" presId="urn:microsoft.com/office/officeart/2005/8/layout/vProcess5"/>
    <dgm:cxn modelId="{C34B2048-788A-EA41-AA05-ECC40A620C4D}" type="presOf" srcId="{0D9F3D4F-C4FB-4F00-9A60-3208B61EAD05}" destId="{007AC4DD-B419-1F4D-BAA9-BD1CCF91383B}" srcOrd="1" destOrd="0" presId="urn:microsoft.com/office/officeart/2005/8/layout/vProcess5"/>
    <dgm:cxn modelId="{6B62FD58-8A8E-3A42-9528-D03EEBCF5C5A}" type="presOf" srcId="{F34DD28E-7A35-4496-A5E9-4FD031FB23AB}" destId="{F7BF819E-1DE2-D343-A740-5837D4B2DEF8}" srcOrd="0" destOrd="0" presId="urn:microsoft.com/office/officeart/2005/8/layout/vProcess5"/>
    <dgm:cxn modelId="{AB84146D-4F35-0F45-926D-AFEF8626B9AF}" type="presOf" srcId="{224901EB-D667-4156-BD42-D4A2E00FE7AC}" destId="{77E2E265-093A-D64D-9755-318BE5F40720}" srcOrd="0" destOrd="0" presId="urn:microsoft.com/office/officeart/2005/8/layout/vProcess5"/>
    <dgm:cxn modelId="{B7D06573-E771-5D48-8516-DCE6CC4241FA}" type="presOf" srcId="{80E67C1B-9A01-49A4-9464-8AA8B8047EC9}" destId="{825CDCD8-3191-CE4B-949E-184D3F6DFD3E}" srcOrd="0" destOrd="0" presId="urn:microsoft.com/office/officeart/2005/8/layout/vProcess5"/>
    <dgm:cxn modelId="{0B809778-4FB0-4933-BA53-EDF1717947B2}" srcId="{5BF97E9A-868A-4140-A8CB-F65228BC39DC}" destId="{80E67C1B-9A01-49A4-9464-8AA8B8047EC9}" srcOrd="0" destOrd="0" parTransId="{DC93707F-8349-42CD-AA64-AF89767F1865}" sibTransId="{F1393781-C39C-4307-9F18-BE49C451D7E4}"/>
    <dgm:cxn modelId="{A57CF792-2D52-864B-A70C-682F54D7802E}" type="presOf" srcId="{9FF555EB-89D4-4DB3-8D97-D83A1E1A7759}" destId="{CBECFB8D-AC96-F844-8138-B8D380326219}" srcOrd="0" destOrd="0" presId="urn:microsoft.com/office/officeart/2005/8/layout/vProcess5"/>
    <dgm:cxn modelId="{B7E2C79B-0B45-48DD-BB6B-0B78F4C0764C}" srcId="{5BF97E9A-868A-4140-A8CB-F65228BC39DC}" destId="{0D9F3D4F-C4FB-4F00-9A60-3208B61EAD05}" srcOrd="4" destOrd="0" parTransId="{9F67FF90-5EEE-41FE-B3DC-D34BA4E7C40A}" sibTransId="{F2D73938-A131-4B98-881E-64063F646B23}"/>
    <dgm:cxn modelId="{8E5BCCC1-171A-9E43-BC99-6047BE0D49F3}" type="presOf" srcId="{0D9F3D4F-C4FB-4F00-9A60-3208B61EAD05}" destId="{793CDBF2-6A5D-EB4C-8B73-CB24CF771FE3}" srcOrd="0" destOrd="0" presId="urn:microsoft.com/office/officeart/2005/8/layout/vProcess5"/>
    <dgm:cxn modelId="{932C1DC4-E2FE-DD4C-AD7E-820BAADD9999}" type="presOf" srcId="{F1393781-C39C-4307-9F18-BE49C451D7E4}" destId="{BAB77428-5609-3C41-ACE6-642081279C54}" srcOrd="0" destOrd="0" presId="urn:microsoft.com/office/officeart/2005/8/layout/vProcess5"/>
    <dgm:cxn modelId="{E4A577CD-68F1-044E-B09F-1C39F108E36A}" type="presOf" srcId="{224901EB-D667-4156-BD42-D4A2E00FE7AC}" destId="{6FD3D78B-4BD2-E541-9053-3FF78B66C5D1}" srcOrd="1" destOrd="0" presId="urn:microsoft.com/office/officeart/2005/8/layout/vProcess5"/>
    <dgm:cxn modelId="{2E29F3CD-D373-224A-B113-3CCADC73ED34}" type="presOf" srcId="{6B9AC282-BCAF-40CC-B2EB-77FF1EF6D741}" destId="{04B10941-AAD9-5C40-A12C-A44E436278C4}" srcOrd="0" destOrd="0" presId="urn:microsoft.com/office/officeart/2005/8/layout/vProcess5"/>
    <dgm:cxn modelId="{3C2E4ECE-7A55-4949-A4E0-E5664383DF5A}" srcId="{5BF97E9A-868A-4140-A8CB-F65228BC39DC}" destId="{F34DD28E-7A35-4496-A5E9-4FD031FB23AB}" srcOrd="2" destOrd="0" parTransId="{6444842C-5336-4D67-9BA8-8AC22D62E7D9}" sibTransId="{6B9AC282-BCAF-40CC-B2EB-77FF1EF6D741}"/>
    <dgm:cxn modelId="{3B1046EA-213D-CA4A-84AB-3AC34288128F}" type="presOf" srcId="{AA4ECADA-82E7-423B-9094-C6EB8486CD95}" destId="{D46AD7D0-EBA8-C64D-97BC-A6CCC1AB9863}" srcOrd="0" destOrd="0" presId="urn:microsoft.com/office/officeart/2005/8/layout/vProcess5"/>
    <dgm:cxn modelId="{988AD8A7-8A8C-C642-A7EA-CDC8206512A2}" type="presParOf" srcId="{62328A6B-B523-6F43-B72F-997AE44A71AC}" destId="{047FA631-8910-B542-9720-895E3BE053F4}" srcOrd="0" destOrd="0" presId="urn:microsoft.com/office/officeart/2005/8/layout/vProcess5"/>
    <dgm:cxn modelId="{2399DAF1-6C95-0247-9D6B-D00F0AEE9522}" type="presParOf" srcId="{62328A6B-B523-6F43-B72F-997AE44A71AC}" destId="{825CDCD8-3191-CE4B-949E-184D3F6DFD3E}" srcOrd="1" destOrd="0" presId="urn:microsoft.com/office/officeart/2005/8/layout/vProcess5"/>
    <dgm:cxn modelId="{DC2EC71C-C38D-A049-A1C0-81832DBB610E}" type="presParOf" srcId="{62328A6B-B523-6F43-B72F-997AE44A71AC}" destId="{CBECFB8D-AC96-F844-8138-B8D380326219}" srcOrd="2" destOrd="0" presId="urn:microsoft.com/office/officeart/2005/8/layout/vProcess5"/>
    <dgm:cxn modelId="{77778632-C8F8-0344-A545-5F99B70A2BC1}" type="presParOf" srcId="{62328A6B-B523-6F43-B72F-997AE44A71AC}" destId="{F7BF819E-1DE2-D343-A740-5837D4B2DEF8}" srcOrd="3" destOrd="0" presId="urn:microsoft.com/office/officeart/2005/8/layout/vProcess5"/>
    <dgm:cxn modelId="{AE636329-6229-C243-85F1-D0FF35F59D6C}" type="presParOf" srcId="{62328A6B-B523-6F43-B72F-997AE44A71AC}" destId="{77E2E265-093A-D64D-9755-318BE5F40720}" srcOrd="4" destOrd="0" presId="urn:microsoft.com/office/officeart/2005/8/layout/vProcess5"/>
    <dgm:cxn modelId="{126128C3-F935-7941-A688-441AC0F9F6A6}" type="presParOf" srcId="{62328A6B-B523-6F43-B72F-997AE44A71AC}" destId="{793CDBF2-6A5D-EB4C-8B73-CB24CF771FE3}" srcOrd="5" destOrd="0" presId="urn:microsoft.com/office/officeart/2005/8/layout/vProcess5"/>
    <dgm:cxn modelId="{DA6A4E27-0E76-CC45-91A6-F9D8B5DBD2E2}" type="presParOf" srcId="{62328A6B-B523-6F43-B72F-997AE44A71AC}" destId="{BAB77428-5609-3C41-ACE6-642081279C54}" srcOrd="6" destOrd="0" presId="urn:microsoft.com/office/officeart/2005/8/layout/vProcess5"/>
    <dgm:cxn modelId="{570198C9-F83E-254F-8694-5629D2B6726A}" type="presParOf" srcId="{62328A6B-B523-6F43-B72F-997AE44A71AC}" destId="{D46AD7D0-EBA8-C64D-97BC-A6CCC1AB9863}" srcOrd="7" destOrd="0" presId="urn:microsoft.com/office/officeart/2005/8/layout/vProcess5"/>
    <dgm:cxn modelId="{1B1BF59E-D6DA-AC44-B8F6-0A044E05AF57}" type="presParOf" srcId="{62328A6B-B523-6F43-B72F-997AE44A71AC}" destId="{04B10941-AAD9-5C40-A12C-A44E436278C4}" srcOrd="8" destOrd="0" presId="urn:microsoft.com/office/officeart/2005/8/layout/vProcess5"/>
    <dgm:cxn modelId="{D3AE9F3D-1B7A-4649-A8D9-995595C7EDDA}" type="presParOf" srcId="{62328A6B-B523-6F43-B72F-997AE44A71AC}" destId="{822D8AC7-D156-8B40-AF09-1EA68FA32528}" srcOrd="9" destOrd="0" presId="urn:microsoft.com/office/officeart/2005/8/layout/vProcess5"/>
    <dgm:cxn modelId="{FD0A2B21-CD42-ED4E-AE89-ABE8AE941C60}" type="presParOf" srcId="{62328A6B-B523-6F43-B72F-997AE44A71AC}" destId="{7D2B73F1-0541-C445-B40C-8F593523DF74}" srcOrd="10" destOrd="0" presId="urn:microsoft.com/office/officeart/2005/8/layout/vProcess5"/>
    <dgm:cxn modelId="{01684B30-CE04-6B44-9966-A1263A37D8B2}" type="presParOf" srcId="{62328A6B-B523-6F43-B72F-997AE44A71AC}" destId="{A7CD0F3B-0DB3-2346-B398-19717F268AEC}" srcOrd="11" destOrd="0" presId="urn:microsoft.com/office/officeart/2005/8/layout/vProcess5"/>
    <dgm:cxn modelId="{DAF11854-6889-2C46-B0AD-C0B68AC6BA74}" type="presParOf" srcId="{62328A6B-B523-6F43-B72F-997AE44A71AC}" destId="{712C1129-1A41-B54E-A202-52FD70CA2846}" srcOrd="12" destOrd="0" presId="urn:microsoft.com/office/officeart/2005/8/layout/vProcess5"/>
    <dgm:cxn modelId="{3B159FA0-9E79-AF4E-BA2D-FFF1A9FC0865}" type="presParOf" srcId="{62328A6B-B523-6F43-B72F-997AE44A71AC}" destId="{6FD3D78B-4BD2-E541-9053-3FF78B66C5D1}" srcOrd="13" destOrd="0" presId="urn:microsoft.com/office/officeart/2005/8/layout/vProcess5"/>
    <dgm:cxn modelId="{6CB40A0B-FDAD-3840-A1A1-D338BF24C682}" type="presParOf" srcId="{62328A6B-B523-6F43-B72F-997AE44A71AC}" destId="{007AC4DD-B419-1F4D-BAA9-BD1CCF91383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BABA52-82AD-4BF3-8E57-C28138C84A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1142A34-553C-4B63-9917-F5F8B0BF2BB7}">
      <dgm:prSet/>
      <dgm:spPr/>
      <dgm:t>
        <a:bodyPr/>
        <a:lstStyle/>
        <a:p>
          <a:r>
            <a:rPr lang="en-US"/>
            <a:t>• Focus on Action and Action-Drama films for ROI</a:t>
          </a:r>
        </a:p>
      </dgm:t>
    </dgm:pt>
    <dgm:pt modelId="{0616B232-6A09-4190-858D-D11FF0EF5704}" type="parTrans" cxnId="{E0779BA2-7B67-4ACF-9C9D-22FFD8DF84A2}">
      <dgm:prSet/>
      <dgm:spPr/>
      <dgm:t>
        <a:bodyPr/>
        <a:lstStyle/>
        <a:p>
          <a:endParaRPr lang="en-US"/>
        </a:p>
      </dgm:t>
    </dgm:pt>
    <dgm:pt modelId="{8F33FC6C-587C-4E57-84C0-254E1ADF2C7D}" type="sibTrans" cxnId="{E0779BA2-7B67-4ACF-9C9D-22FFD8DF84A2}">
      <dgm:prSet/>
      <dgm:spPr/>
      <dgm:t>
        <a:bodyPr/>
        <a:lstStyle/>
        <a:p>
          <a:endParaRPr lang="en-US"/>
        </a:p>
      </dgm:t>
    </dgm:pt>
    <dgm:pt modelId="{C9D0D2C8-DB47-47D0-B684-DE82E2F41F48}">
      <dgm:prSet/>
      <dgm:spPr/>
      <dgm:t>
        <a:bodyPr/>
        <a:lstStyle/>
        <a:p>
          <a:r>
            <a:rPr lang="en-US"/>
            <a:t>• Ratings not sufficient for green-lighting projects</a:t>
          </a:r>
        </a:p>
      </dgm:t>
    </dgm:pt>
    <dgm:pt modelId="{B1715022-03F7-43C4-BF3F-1ADDC08AB18B}" type="parTrans" cxnId="{63562C54-0157-4C77-A76B-F45C4E9F24CE}">
      <dgm:prSet/>
      <dgm:spPr/>
      <dgm:t>
        <a:bodyPr/>
        <a:lstStyle/>
        <a:p>
          <a:endParaRPr lang="en-US"/>
        </a:p>
      </dgm:t>
    </dgm:pt>
    <dgm:pt modelId="{5EC3C96F-58C3-41B6-91A2-979D00FF90FA}" type="sibTrans" cxnId="{63562C54-0157-4C77-A76B-F45C4E9F24CE}">
      <dgm:prSet/>
      <dgm:spPr/>
      <dgm:t>
        <a:bodyPr/>
        <a:lstStyle/>
        <a:p>
          <a:endParaRPr lang="en-US"/>
        </a:p>
      </dgm:t>
    </dgm:pt>
    <dgm:pt modelId="{FA6B3808-5777-4ADC-896D-9314C3FECBF9}">
      <dgm:prSet/>
      <dgm:spPr/>
      <dgm:t>
        <a:bodyPr/>
        <a:lstStyle/>
        <a:p>
          <a:r>
            <a:rPr lang="en-US"/>
            <a:t>• Use data-driven methods to reduce risk</a:t>
          </a:r>
        </a:p>
      </dgm:t>
    </dgm:pt>
    <dgm:pt modelId="{F44295CF-C1DB-4211-8C2D-413712450C45}" type="parTrans" cxnId="{6BB24D88-3E66-47A7-941F-41FB99928D40}">
      <dgm:prSet/>
      <dgm:spPr/>
      <dgm:t>
        <a:bodyPr/>
        <a:lstStyle/>
        <a:p>
          <a:endParaRPr lang="en-US"/>
        </a:p>
      </dgm:t>
    </dgm:pt>
    <dgm:pt modelId="{AF0BD2F3-547F-4B29-B4DB-8D8E7FE478B2}" type="sibTrans" cxnId="{6BB24D88-3E66-47A7-941F-41FB99928D40}">
      <dgm:prSet/>
      <dgm:spPr/>
      <dgm:t>
        <a:bodyPr/>
        <a:lstStyle/>
        <a:p>
          <a:endParaRPr lang="en-US"/>
        </a:p>
      </dgm:t>
    </dgm:pt>
    <dgm:pt modelId="{EAFB7D39-76C6-4FC7-B394-0C206E571579}">
      <dgm:prSet/>
      <dgm:spPr/>
      <dgm:t>
        <a:bodyPr/>
        <a:lstStyle/>
        <a:p>
          <a:r>
            <a:rPr lang="en-US"/>
            <a:t>• Streaming services can refine recommendations using genre + rating combo</a:t>
          </a:r>
        </a:p>
      </dgm:t>
    </dgm:pt>
    <dgm:pt modelId="{8FE27D40-2B13-45C1-87AC-F688507EAF3E}" type="parTrans" cxnId="{99447923-4F6C-4FBB-9343-1EF6FCE961C3}">
      <dgm:prSet/>
      <dgm:spPr/>
      <dgm:t>
        <a:bodyPr/>
        <a:lstStyle/>
        <a:p>
          <a:endParaRPr lang="en-US"/>
        </a:p>
      </dgm:t>
    </dgm:pt>
    <dgm:pt modelId="{47AC062C-E1D5-4338-ACF1-86A72AC06274}" type="sibTrans" cxnId="{99447923-4F6C-4FBB-9343-1EF6FCE961C3}">
      <dgm:prSet/>
      <dgm:spPr/>
      <dgm:t>
        <a:bodyPr/>
        <a:lstStyle/>
        <a:p>
          <a:endParaRPr lang="en-US"/>
        </a:p>
      </dgm:t>
    </dgm:pt>
    <dgm:pt modelId="{A5B26CFC-6A5C-45F8-8EE9-E60C08D7E0CD}" type="pres">
      <dgm:prSet presAssocID="{21BABA52-82AD-4BF3-8E57-C28138C84A20}" presName="root" presStyleCnt="0">
        <dgm:presLayoutVars>
          <dgm:dir/>
          <dgm:resizeHandles val="exact"/>
        </dgm:presLayoutVars>
      </dgm:prSet>
      <dgm:spPr/>
    </dgm:pt>
    <dgm:pt modelId="{1F1590C2-8F07-4B41-BD2F-8B9A02313219}" type="pres">
      <dgm:prSet presAssocID="{91142A34-553C-4B63-9917-F5F8B0BF2BB7}" presName="compNode" presStyleCnt="0"/>
      <dgm:spPr/>
    </dgm:pt>
    <dgm:pt modelId="{9F5D2490-C522-4FC0-B2A6-25D050DA8D04}" type="pres">
      <dgm:prSet presAssocID="{91142A34-553C-4B63-9917-F5F8B0BF2B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58310E35-C6AD-4A02-BD97-1CB89BEBBB53}" type="pres">
      <dgm:prSet presAssocID="{91142A34-553C-4B63-9917-F5F8B0BF2BB7}" presName="spaceRect" presStyleCnt="0"/>
      <dgm:spPr/>
    </dgm:pt>
    <dgm:pt modelId="{29013577-C273-4EA8-8B90-64205A8C1D6A}" type="pres">
      <dgm:prSet presAssocID="{91142A34-553C-4B63-9917-F5F8B0BF2BB7}" presName="textRect" presStyleLbl="revTx" presStyleIdx="0" presStyleCnt="4">
        <dgm:presLayoutVars>
          <dgm:chMax val="1"/>
          <dgm:chPref val="1"/>
        </dgm:presLayoutVars>
      </dgm:prSet>
      <dgm:spPr/>
    </dgm:pt>
    <dgm:pt modelId="{D6CF482E-7755-4AB3-8092-7AEFA91BEF22}" type="pres">
      <dgm:prSet presAssocID="{8F33FC6C-587C-4E57-84C0-254E1ADF2C7D}" presName="sibTrans" presStyleCnt="0"/>
      <dgm:spPr/>
    </dgm:pt>
    <dgm:pt modelId="{669E1203-F1D1-4137-95C0-93616C99AF03}" type="pres">
      <dgm:prSet presAssocID="{C9D0D2C8-DB47-47D0-B684-DE82E2F41F48}" presName="compNode" presStyleCnt="0"/>
      <dgm:spPr/>
    </dgm:pt>
    <dgm:pt modelId="{4DE3F1CD-77A0-4678-8D9B-DDB17B34252A}" type="pres">
      <dgm:prSet presAssocID="{C9D0D2C8-DB47-47D0-B684-DE82E2F41F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C45010AD-9770-4A85-8520-B0DFD241C169}" type="pres">
      <dgm:prSet presAssocID="{C9D0D2C8-DB47-47D0-B684-DE82E2F41F48}" presName="spaceRect" presStyleCnt="0"/>
      <dgm:spPr/>
    </dgm:pt>
    <dgm:pt modelId="{57AE2092-15CE-44FD-8DB2-CA692BFC4EFA}" type="pres">
      <dgm:prSet presAssocID="{C9D0D2C8-DB47-47D0-B684-DE82E2F41F48}" presName="textRect" presStyleLbl="revTx" presStyleIdx="1" presStyleCnt="4">
        <dgm:presLayoutVars>
          <dgm:chMax val="1"/>
          <dgm:chPref val="1"/>
        </dgm:presLayoutVars>
      </dgm:prSet>
      <dgm:spPr/>
    </dgm:pt>
    <dgm:pt modelId="{85E103C7-D75F-4492-A6C6-C8F9CB76710A}" type="pres">
      <dgm:prSet presAssocID="{5EC3C96F-58C3-41B6-91A2-979D00FF90FA}" presName="sibTrans" presStyleCnt="0"/>
      <dgm:spPr/>
    </dgm:pt>
    <dgm:pt modelId="{F4241EA8-BA4A-410D-B7EC-C0A7EC9D8667}" type="pres">
      <dgm:prSet presAssocID="{FA6B3808-5777-4ADC-896D-9314C3FECBF9}" presName="compNode" presStyleCnt="0"/>
      <dgm:spPr/>
    </dgm:pt>
    <dgm:pt modelId="{0E687D92-972B-4E82-88E4-D4757340FE8D}" type="pres">
      <dgm:prSet presAssocID="{FA6B3808-5777-4ADC-896D-9314C3FECB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6C1C66-219C-490B-9A9D-F67D7CB32CB2}" type="pres">
      <dgm:prSet presAssocID="{FA6B3808-5777-4ADC-896D-9314C3FECBF9}" presName="spaceRect" presStyleCnt="0"/>
      <dgm:spPr/>
    </dgm:pt>
    <dgm:pt modelId="{B85A118B-DD68-420D-AA2C-C782613FB6B1}" type="pres">
      <dgm:prSet presAssocID="{FA6B3808-5777-4ADC-896D-9314C3FECBF9}" presName="textRect" presStyleLbl="revTx" presStyleIdx="2" presStyleCnt="4">
        <dgm:presLayoutVars>
          <dgm:chMax val="1"/>
          <dgm:chPref val="1"/>
        </dgm:presLayoutVars>
      </dgm:prSet>
      <dgm:spPr/>
    </dgm:pt>
    <dgm:pt modelId="{E7ECDDF7-78A5-4EF5-9337-054574ED976D}" type="pres">
      <dgm:prSet presAssocID="{AF0BD2F3-547F-4B29-B4DB-8D8E7FE478B2}" presName="sibTrans" presStyleCnt="0"/>
      <dgm:spPr/>
    </dgm:pt>
    <dgm:pt modelId="{C498C7B6-8411-4D17-B900-F6AF3AFF2A7B}" type="pres">
      <dgm:prSet presAssocID="{EAFB7D39-76C6-4FC7-B394-0C206E571579}" presName="compNode" presStyleCnt="0"/>
      <dgm:spPr/>
    </dgm:pt>
    <dgm:pt modelId="{D2D56D28-91DA-446A-BAD0-500CA043189D}" type="pres">
      <dgm:prSet presAssocID="{EAFB7D39-76C6-4FC7-B394-0C206E5715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1EA4B2-FDFD-45DA-B946-E81AF4BE25CF}" type="pres">
      <dgm:prSet presAssocID="{EAFB7D39-76C6-4FC7-B394-0C206E571579}" presName="spaceRect" presStyleCnt="0"/>
      <dgm:spPr/>
    </dgm:pt>
    <dgm:pt modelId="{751DC647-248F-40A7-8816-AD51B92674F8}" type="pres">
      <dgm:prSet presAssocID="{EAFB7D39-76C6-4FC7-B394-0C206E5715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447923-4F6C-4FBB-9343-1EF6FCE961C3}" srcId="{21BABA52-82AD-4BF3-8E57-C28138C84A20}" destId="{EAFB7D39-76C6-4FC7-B394-0C206E571579}" srcOrd="3" destOrd="0" parTransId="{8FE27D40-2B13-45C1-87AC-F688507EAF3E}" sibTransId="{47AC062C-E1D5-4338-ACF1-86A72AC06274}"/>
    <dgm:cxn modelId="{73FFD72D-5FAD-43D0-BAFD-4753884462D0}" type="presOf" srcId="{91142A34-553C-4B63-9917-F5F8B0BF2BB7}" destId="{29013577-C273-4EA8-8B90-64205A8C1D6A}" srcOrd="0" destOrd="0" presId="urn:microsoft.com/office/officeart/2018/2/layout/IconLabelList"/>
    <dgm:cxn modelId="{63562C54-0157-4C77-A76B-F45C4E9F24CE}" srcId="{21BABA52-82AD-4BF3-8E57-C28138C84A20}" destId="{C9D0D2C8-DB47-47D0-B684-DE82E2F41F48}" srcOrd="1" destOrd="0" parTransId="{B1715022-03F7-43C4-BF3F-1ADDC08AB18B}" sibTransId="{5EC3C96F-58C3-41B6-91A2-979D00FF90FA}"/>
    <dgm:cxn modelId="{6BB24D88-3E66-47A7-941F-41FB99928D40}" srcId="{21BABA52-82AD-4BF3-8E57-C28138C84A20}" destId="{FA6B3808-5777-4ADC-896D-9314C3FECBF9}" srcOrd="2" destOrd="0" parTransId="{F44295CF-C1DB-4211-8C2D-413712450C45}" sibTransId="{AF0BD2F3-547F-4B29-B4DB-8D8E7FE478B2}"/>
    <dgm:cxn modelId="{9876518F-5FF1-4FE3-A1DF-ACC37BD565C3}" type="presOf" srcId="{21BABA52-82AD-4BF3-8E57-C28138C84A20}" destId="{A5B26CFC-6A5C-45F8-8EE9-E60C08D7E0CD}" srcOrd="0" destOrd="0" presId="urn:microsoft.com/office/officeart/2018/2/layout/IconLabelList"/>
    <dgm:cxn modelId="{E0779BA2-7B67-4ACF-9C9D-22FFD8DF84A2}" srcId="{21BABA52-82AD-4BF3-8E57-C28138C84A20}" destId="{91142A34-553C-4B63-9917-F5F8B0BF2BB7}" srcOrd="0" destOrd="0" parTransId="{0616B232-6A09-4190-858D-D11FF0EF5704}" sibTransId="{8F33FC6C-587C-4E57-84C0-254E1ADF2C7D}"/>
    <dgm:cxn modelId="{8F5A86BE-F5FA-4A0E-B7AF-B4F246D25E5F}" type="presOf" srcId="{C9D0D2C8-DB47-47D0-B684-DE82E2F41F48}" destId="{57AE2092-15CE-44FD-8DB2-CA692BFC4EFA}" srcOrd="0" destOrd="0" presId="urn:microsoft.com/office/officeart/2018/2/layout/IconLabelList"/>
    <dgm:cxn modelId="{0A0D3BD6-268E-4D64-9930-570B4EF05EDC}" type="presOf" srcId="{EAFB7D39-76C6-4FC7-B394-0C206E571579}" destId="{751DC647-248F-40A7-8816-AD51B92674F8}" srcOrd="0" destOrd="0" presId="urn:microsoft.com/office/officeart/2018/2/layout/IconLabelList"/>
    <dgm:cxn modelId="{C9EC5AE4-1D59-4CA3-91C3-EF26671C781C}" type="presOf" srcId="{FA6B3808-5777-4ADC-896D-9314C3FECBF9}" destId="{B85A118B-DD68-420D-AA2C-C782613FB6B1}" srcOrd="0" destOrd="0" presId="urn:microsoft.com/office/officeart/2018/2/layout/IconLabelList"/>
    <dgm:cxn modelId="{032BCD97-90C1-417A-8426-CF6B8EC21CF8}" type="presParOf" srcId="{A5B26CFC-6A5C-45F8-8EE9-E60C08D7E0CD}" destId="{1F1590C2-8F07-4B41-BD2F-8B9A02313219}" srcOrd="0" destOrd="0" presId="urn:microsoft.com/office/officeart/2018/2/layout/IconLabelList"/>
    <dgm:cxn modelId="{F6A4ED1F-EA4D-455B-A7AF-E0C966582B27}" type="presParOf" srcId="{1F1590C2-8F07-4B41-BD2F-8B9A02313219}" destId="{9F5D2490-C522-4FC0-B2A6-25D050DA8D04}" srcOrd="0" destOrd="0" presId="urn:microsoft.com/office/officeart/2018/2/layout/IconLabelList"/>
    <dgm:cxn modelId="{BBF65A28-2C61-4CB3-847A-FC9859A778E5}" type="presParOf" srcId="{1F1590C2-8F07-4B41-BD2F-8B9A02313219}" destId="{58310E35-C6AD-4A02-BD97-1CB89BEBBB53}" srcOrd="1" destOrd="0" presId="urn:microsoft.com/office/officeart/2018/2/layout/IconLabelList"/>
    <dgm:cxn modelId="{27A7F252-89C2-45E8-B2D0-9B8E70FA4E92}" type="presParOf" srcId="{1F1590C2-8F07-4B41-BD2F-8B9A02313219}" destId="{29013577-C273-4EA8-8B90-64205A8C1D6A}" srcOrd="2" destOrd="0" presId="urn:microsoft.com/office/officeart/2018/2/layout/IconLabelList"/>
    <dgm:cxn modelId="{A7DCE87D-F5BA-46E5-9ED8-A492C1A7E377}" type="presParOf" srcId="{A5B26CFC-6A5C-45F8-8EE9-E60C08D7E0CD}" destId="{D6CF482E-7755-4AB3-8092-7AEFA91BEF22}" srcOrd="1" destOrd="0" presId="urn:microsoft.com/office/officeart/2018/2/layout/IconLabelList"/>
    <dgm:cxn modelId="{C3DB93D9-1777-49DA-B9B1-52D86C0F2F9F}" type="presParOf" srcId="{A5B26CFC-6A5C-45F8-8EE9-E60C08D7E0CD}" destId="{669E1203-F1D1-4137-95C0-93616C99AF03}" srcOrd="2" destOrd="0" presId="urn:microsoft.com/office/officeart/2018/2/layout/IconLabelList"/>
    <dgm:cxn modelId="{F03AC2D5-425D-4DA5-BE26-A38999A892E5}" type="presParOf" srcId="{669E1203-F1D1-4137-95C0-93616C99AF03}" destId="{4DE3F1CD-77A0-4678-8D9B-DDB17B34252A}" srcOrd="0" destOrd="0" presId="urn:microsoft.com/office/officeart/2018/2/layout/IconLabelList"/>
    <dgm:cxn modelId="{BCDB5883-248A-486F-A5C9-A2B07C780F66}" type="presParOf" srcId="{669E1203-F1D1-4137-95C0-93616C99AF03}" destId="{C45010AD-9770-4A85-8520-B0DFD241C169}" srcOrd="1" destOrd="0" presId="urn:microsoft.com/office/officeart/2018/2/layout/IconLabelList"/>
    <dgm:cxn modelId="{39192DAB-8B87-44A0-AFA9-AADFE1076482}" type="presParOf" srcId="{669E1203-F1D1-4137-95C0-93616C99AF03}" destId="{57AE2092-15CE-44FD-8DB2-CA692BFC4EFA}" srcOrd="2" destOrd="0" presId="urn:microsoft.com/office/officeart/2018/2/layout/IconLabelList"/>
    <dgm:cxn modelId="{18FC58AE-7DFB-4F9D-8D66-89A4200F898A}" type="presParOf" srcId="{A5B26CFC-6A5C-45F8-8EE9-E60C08D7E0CD}" destId="{85E103C7-D75F-4492-A6C6-C8F9CB76710A}" srcOrd="3" destOrd="0" presId="urn:microsoft.com/office/officeart/2018/2/layout/IconLabelList"/>
    <dgm:cxn modelId="{7971EFBE-A4CF-428E-A0BF-38670CBE2120}" type="presParOf" srcId="{A5B26CFC-6A5C-45F8-8EE9-E60C08D7E0CD}" destId="{F4241EA8-BA4A-410D-B7EC-C0A7EC9D8667}" srcOrd="4" destOrd="0" presId="urn:microsoft.com/office/officeart/2018/2/layout/IconLabelList"/>
    <dgm:cxn modelId="{34E32209-0E21-4BFF-83E9-7E5C40536295}" type="presParOf" srcId="{F4241EA8-BA4A-410D-B7EC-C0A7EC9D8667}" destId="{0E687D92-972B-4E82-88E4-D4757340FE8D}" srcOrd="0" destOrd="0" presId="urn:microsoft.com/office/officeart/2018/2/layout/IconLabelList"/>
    <dgm:cxn modelId="{6B2967F3-8883-42A1-8047-C6A747528AE8}" type="presParOf" srcId="{F4241EA8-BA4A-410D-B7EC-C0A7EC9D8667}" destId="{B36C1C66-219C-490B-9A9D-F67D7CB32CB2}" srcOrd="1" destOrd="0" presId="urn:microsoft.com/office/officeart/2018/2/layout/IconLabelList"/>
    <dgm:cxn modelId="{659EEFA7-979E-4E6F-A076-231A894253E8}" type="presParOf" srcId="{F4241EA8-BA4A-410D-B7EC-C0A7EC9D8667}" destId="{B85A118B-DD68-420D-AA2C-C782613FB6B1}" srcOrd="2" destOrd="0" presId="urn:microsoft.com/office/officeart/2018/2/layout/IconLabelList"/>
    <dgm:cxn modelId="{3582F415-8975-4772-AC6A-4D52833FAD5E}" type="presParOf" srcId="{A5B26CFC-6A5C-45F8-8EE9-E60C08D7E0CD}" destId="{E7ECDDF7-78A5-4EF5-9337-054574ED976D}" srcOrd="5" destOrd="0" presId="urn:microsoft.com/office/officeart/2018/2/layout/IconLabelList"/>
    <dgm:cxn modelId="{A628FC2F-D96A-47C4-ACA0-060ABED8D12B}" type="presParOf" srcId="{A5B26CFC-6A5C-45F8-8EE9-E60C08D7E0CD}" destId="{C498C7B6-8411-4D17-B900-F6AF3AFF2A7B}" srcOrd="6" destOrd="0" presId="urn:microsoft.com/office/officeart/2018/2/layout/IconLabelList"/>
    <dgm:cxn modelId="{1DEC3171-C5A0-429F-8DCF-50D6EA7F6895}" type="presParOf" srcId="{C498C7B6-8411-4D17-B900-F6AF3AFF2A7B}" destId="{D2D56D28-91DA-446A-BAD0-500CA043189D}" srcOrd="0" destOrd="0" presId="urn:microsoft.com/office/officeart/2018/2/layout/IconLabelList"/>
    <dgm:cxn modelId="{4C749241-1A92-42A6-8003-520D21F87668}" type="presParOf" srcId="{C498C7B6-8411-4D17-B900-F6AF3AFF2A7B}" destId="{261EA4B2-FDFD-45DA-B946-E81AF4BE25CF}" srcOrd="1" destOrd="0" presId="urn:microsoft.com/office/officeart/2018/2/layout/IconLabelList"/>
    <dgm:cxn modelId="{8F1570D4-ED3B-4F51-B4E8-0ACC978D2578}" type="presParOf" srcId="{C498C7B6-8411-4D17-B900-F6AF3AFF2A7B}" destId="{751DC647-248F-40A7-8816-AD51B92674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AFEBC-E609-4A35-84C3-A4B3B3DE65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47E893-4C95-478B-9280-9B7563FAE3E0}">
      <dgm:prSet/>
      <dgm:spPr/>
      <dgm:t>
        <a:bodyPr/>
        <a:lstStyle/>
        <a:p>
          <a:r>
            <a:rPr lang="en-US"/>
            <a:t>• Only ~370 movies studied, no TV shows or global scope</a:t>
          </a:r>
        </a:p>
      </dgm:t>
    </dgm:pt>
    <dgm:pt modelId="{C3168EC3-7CB7-4B6E-B2DC-E1204AC32091}" type="parTrans" cxnId="{4B5F178B-EE49-4C6A-85FB-E14BFF92E794}">
      <dgm:prSet/>
      <dgm:spPr/>
      <dgm:t>
        <a:bodyPr/>
        <a:lstStyle/>
        <a:p>
          <a:endParaRPr lang="en-US"/>
        </a:p>
      </dgm:t>
    </dgm:pt>
    <dgm:pt modelId="{D82209F5-BE74-4ABC-AF16-8E39C6B71560}" type="sibTrans" cxnId="{4B5F178B-EE49-4C6A-85FB-E14BFF92E794}">
      <dgm:prSet/>
      <dgm:spPr/>
      <dgm:t>
        <a:bodyPr/>
        <a:lstStyle/>
        <a:p>
          <a:endParaRPr lang="en-US"/>
        </a:p>
      </dgm:t>
    </dgm:pt>
    <dgm:pt modelId="{3C585753-0137-4512-A5F2-7513DE1A59F5}">
      <dgm:prSet/>
      <dgm:spPr/>
      <dgm:t>
        <a:bodyPr/>
        <a:lstStyle/>
        <a:p>
          <a:r>
            <a:rPr lang="en-US"/>
            <a:t>• No data on budget, marketing, or release timing</a:t>
          </a:r>
        </a:p>
      </dgm:t>
    </dgm:pt>
    <dgm:pt modelId="{87E91147-3D9F-40C9-89C9-A37E2F283A1A}" type="parTrans" cxnId="{BCDF1A1F-CA2B-4376-87B1-0F71AA749E3B}">
      <dgm:prSet/>
      <dgm:spPr/>
      <dgm:t>
        <a:bodyPr/>
        <a:lstStyle/>
        <a:p>
          <a:endParaRPr lang="en-US"/>
        </a:p>
      </dgm:t>
    </dgm:pt>
    <dgm:pt modelId="{604401AF-C977-4C9F-BCE9-5FC5052EF330}" type="sibTrans" cxnId="{BCDF1A1F-CA2B-4376-87B1-0F71AA749E3B}">
      <dgm:prSet/>
      <dgm:spPr/>
      <dgm:t>
        <a:bodyPr/>
        <a:lstStyle/>
        <a:p>
          <a:endParaRPr lang="en-US"/>
        </a:p>
      </dgm:t>
    </dgm:pt>
    <dgm:pt modelId="{75B5C201-C18B-4D5B-8A17-B18759751F77}">
      <dgm:prSet/>
      <dgm:spPr/>
      <dgm:t>
        <a:bodyPr/>
        <a:lstStyle/>
        <a:p>
          <a:r>
            <a:rPr lang="en-US"/>
            <a:t>• Genre tagging on IMDB is inconsistent</a:t>
          </a:r>
        </a:p>
      </dgm:t>
    </dgm:pt>
    <dgm:pt modelId="{A5C9A3A5-1D74-4A24-A3FC-AFFD7FE35B13}" type="parTrans" cxnId="{2F5C4324-0A67-4F0B-AE05-E071D9176C0F}">
      <dgm:prSet/>
      <dgm:spPr/>
      <dgm:t>
        <a:bodyPr/>
        <a:lstStyle/>
        <a:p>
          <a:endParaRPr lang="en-US"/>
        </a:p>
      </dgm:t>
    </dgm:pt>
    <dgm:pt modelId="{5A2B7F17-6A9C-4B12-8BE9-317CA4F0643E}" type="sibTrans" cxnId="{2F5C4324-0A67-4F0B-AE05-E071D9176C0F}">
      <dgm:prSet/>
      <dgm:spPr/>
      <dgm:t>
        <a:bodyPr/>
        <a:lstStyle/>
        <a:p>
          <a:endParaRPr lang="en-US"/>
        </a:p>
      </dgm:t>
    </dgm:pt>
    <dgm:pt modelId="{7E0D8B68-E361-40FE-8C43-5F3249709968}" type="pres">
      <dgm:prSet presAssocID="{D58AFEBC-E609-4A35-84C3-A4B3B3DE65A1}" presName="root" presStyleCnt="0">
        <dgm:presLayoutVars>
          <dgm:dir/>
          <dgm:resizeHandles val="exact"/>
        </dgm:presLayoutVars>
      </dgm:prSet>
      <dgm:spPr/>
    </dgm:pt>
    <dgm:pt modelId="{9F3FD326-E9FC-40C7-80BF-41DFDDDDFB4F}" type="pres">
      <dgm:prSet presAssocID="{1247E893-4C95-478B-9280-9B7563FAE3E0}" presName="compNode" presStyleCnt="0"/>
      <dgm:spPr/>
    </dgm:pt>
    <dgm:pt modelId="{A02B7F40-8057-4293-924A-1A8E00E47B65}" type="pres">
      <dgm:prSet presAssocID="{1247E893-4C95-478B-9280-9B7563FAE3E0}" presName="bgRect" presStyleLbl="bgShp" presStyleIdx="0" presStyleCnt="3"/>
      <dgm:spPr/>
    </dgm:pt>
    <dgm:pt modelId="{7892EBF1-AE07-46C7-A52C-1186AF48DAB4}" type="pres">
      <dgm:prSet presAssocID="{1247E893-4C95-478B-9280-9B7563FAE3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nny Face"/>
        </a:ext>
      </dgm:extLst>
    </dgm:pt>
    <dgm:pt modelId="{BB9E16D4-FB73-4F16-BC43-E69C178A697D}" type="pres">
      <dgm:prSet presAssocID="{1247E893-4C95-478B-9280-9B7563FAE3E0}" presName="spaceRect" presStyleCnt="0"/>
      <dgm:spPr/>
    </dgm:pt>
    <dgm:pt modelId="{3E4F1ABA-E9E1-42AD-AA69-C75ED304D06A}" type="pres">
      <dgm:prSet presAssocID="{1247E893-4C95-478B-9280-9B7563FAE3E0}" presName="parTx" presStyleLbl="revTx" presStyleIdx="0" presStyleCnt="3">
        <dgm:presLayoutVars>
          <dgm:chMax val="0"/>
          <dgm:chPref val="0"/>
        </dgm:presLayoutVars>
      </dgm:prSet>
      <dgm:spPr/>
    </dgm:pt>
    <dgm:pt modelId="{C5BBE893-3553-4C8E-B94E-CFB6101438C4}" type="pres">
      <dgm:prSet presAssocID="{D82209F5-BE74-4ABC-AF16-8E39C6B71560}" presName="sibTrans" presStyleCnt="0"/>
      <dgm:spPr/>
    </dgm:pt>
    <dgm:pt modelId="{BF75A753-E1A4-4A40-A67B-7924C0D71DA4}" type="pres">
      <dgm:prSet presAssocID="{3C585753-0137-4512-A5F2-7513DE1A59F5}" presName="compNode" presStyleCnt="0"/>
      <dgm:spPr/>
    </dgm:pt>
    <dgm:pt modelId="{1EFDEA25-AC40-43C9-B4CF-8E397431D925}" type="pres">
      <dgm:prSet presAssocID="{3C585753-0137-4512-A5F2-7513DE1A59F5}" presName="bgRect" presStyleLbl="bgShp" presStyleIdx="1" presStyleCnt="3"/>
      <dgm:spPr/>
    </dgm:pt>
    <dgm:pt modelId="{0F0C0E39-D111-410A-84D2-CB74757B1364}" type="pres">
      <dgm:prSet presAssocID="{3C585753-0137-4512-A5F2-7513DE1A59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641E18C-B10C-4DA8-AAB2-48E77AF17655}" type="pres">
      <dgm:prSet presAssocID="{3C585753-0137-4512-A5F2-7513DE1A59F5}" presName="spaceRect" presStyleCnt="0"/>
      <dgm:spPr/>
    </dgm:pt>
    <dgm:pt modelId="{ED6DA194-B326-44AD-B0E5-2DC83B7E3E0B}" type="pres">
      <dgm:prSet presAssocID="{3C585753-0137-4512-A5F2-7513DE1A59F5}" presName="parTx" presStyleLbl="revTx" presStyleIdx="1" presStyleCnt="3">
        <dgm:presLayoutVars>
          <dgm:chMax val="0"/>
          <dgm:chPref val="0"/>
        </dgm:presLayoutVars>
      </dgm:prSet>
      <dgm:spPr/>
    </dgm:pt>
    <dgm:pt modelId="{569F7FB2-D5C1-4FB8-80F8-1F5293C9EC82}" type="pres">
      <dgm:prSet presAssocID="{604401AF-C977-4C9F-BCE9-5FC5052EF330}" presName="sibTrans" presStyleCnt="0"/>
      <dgm:spPr/>
    </dgm:pt>
    <dgm:pt modelId="{0CC43908-1E81-4C46-BA34-DA6FA1D5CDBC}" type="pres">
      <dgm:prSet presAssocID="{75B5C201-C18B-4D5B-8A17-B18759751F77}" presName="compNode" presStyleCnt="0"/>
      <dgm:spPr/>
    </dgm:pt>
    <dgm:pt modelId="{239B67BC-B7E8-4EC0-BD14-946AAC0C48A4}" type="pres">
      <dgm:prSet presAssocID="{75B5C201-C18B-4D5B-8A17-B18759751F77}" presName="bgRect" presStyleLbl="bgShp" presStyleIdx="2" presStyleCnt="3"/>
      <dgm:spPr/>
    </dgm:pt>
    <dgm:pt modelId="{025D53FF-E874-424D-A53D-16D817234F9F}" type="pres">
      <dgm:prSet presAssocID="{75B5C201-C18B-4D5B-8A17-B18759751F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268B27C-F9C9-4584-8EF4-AA61A58A68DF}" type="pres">
      <dgm:prSet presAssocID="{75B5C201-C18B-4D5B-8A17-B18759751F77}" presName="spaceRect" presStyleCnt="0"/>
      <dgm:spPr/>
    </dgm:pt>
    <dgm:pt modelId="{F80F2AAB-FBEC-41AE-9ADA-13E445FB38B5}" type="pres">
      <dgm:prSet presAssocID="{75B5C201-C18B-4D5B-8A17-B18759751F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DF1A1F-CA2B-4376-87B1-0F71AA749E3B}" srcId="{D58AFEBC-E609-4A35-84C3-A4B3B3DE65A1}" destId="{3C585753-0137-4512-A5F2-7513DE1A59F5}" srcOrd="1" destOrd="0" parTransId="{87E91147-3D9F-40C9-89C9-A37E2F283A1A}" sibTransId="{604401AF-C977-4C9F-BCE9-5FC5052EF330}"/>
    <dgm:cxn modelId="{BD553922-09A3-42E4-9B38-52200CFF00F5}" type="presOf" srcId="{1247E893-4C95-478B-9280-9B7563FAE3E0}" destId="{3E4F1ABA-E9E1-42AD-AA69-C75ED304D06A}" srcOrd="0" destOrd="0" presId="urn:microsoft.com/office/officeart/2018/2/layout/IconVerticalSolidList"/>
    <dgm:cxn modelId="{2F5C4324-0A67-4F0B-AE05-E071D9176C0F}" srcId="{D58AFEBC-E609-4A35-84C3-A4B3B3DE65A1}" destId="{75B5C201-C18B-4D5B-8A17-B18759751F77}" srcOrd="2" destOrd="0" parTransId="{A5C9A3A5-1D74-4A24-A3FC-AFFD7FE35B13}" sibTransId="{5A2B7F17-6A9C-4B12-8BE9-317CA4F0643E}"/>
    <dgm:cxn modelId="{E0E58238-D094-474C-94B1-2A000D405E95}" type="presOf" srcId="{75B5C201-C18B-4D5B-8A17-B18759751F77}" destId="{F80F2AAB-FBEC-41AE-9ADA-13E445FB38B5}" srcOrd="0" destOrd="0" presId="urn:microsoft.com/office/officeart/2018/2/layout/IconVerticalSolidList"/>
    <dgm:cxn modelId="{A3D0CF3F-BBA7-4CEB-97B2-125E73C230A0}" type="presOf" srcId="{D58AFEBC-E609-4A35-84C3-A4B3B3DE65A1}" destId="{7E0D8B68-E361-40FE-8C43-5F3249709968}" srcOrd="0" destOrd="0" presId="urn:microsoft.com/office/officeart/2018/2/layout/IconVerticalSolidList"/>
    <dgm:cxn modelId="{9498E84C-F05D-4A0C-A1DF-FEF58D48A3BC}" type="presOf" srcId="{3C585753-0137-4512-A5F2-7513DE1A59F5}" destId="{ED6DA194-B326-44AD-B0E5-2DC83B7E3E0B}" srcOrd="0" destOrd="0" presId="urn:microsoft.com/office/officeart/2018/2/layout/IconVerticalSolidList"/>
    <dgm:cxn modelId="{4B5F178B-EE49-4C6A-85FB-E14BFF92E794}" srcId="{D58AFEBC-E609-4A35-84C3-A4B3B3DE65A1}" destId="{1247E893-4C95-478B-9280-9B7563FAE3E0}" srcOrd="0" destOrd="0" parTransId="{C3168EC3-7CB7-4B6E-B2DC-E1204AC32091}" sibTransId="{D82209F5-BE74-4ABC-AF16-8E39C6B71560}"/>
    <dgm:cxn modelId="{906F4154-88A0-4CA8-8FA3-451DDFAA566A}" type="presParOf" srcId="{7E0D8B68-E361-40FE-8C43-5F3249709968}" destId="{9F3FD326-E9FC-40C7-80BF-41DFDDDDFB4F}" srcOrd="0" destOrd="0" presId="urn:microsoft.com/office/officeart/2018/2/layout/IconVerticalSolidList"/>
    <dgm:cxn modelId="{949E2B15-4108-486D-AE6F-291F911065C1}" type="presParOf" srcId="{9F3FD326-E9FC-40C7-80BF-41DFDDDDFB4F}" destId="{A02B7F40-8057-4293-924A-1A8E00E47B65}" srcOrd="0" destOrd="0" presId="urn:microsoft.com/office/officeart/2018/2/layout/IconVerticalSolidList"/>
    <dgm:cxn modelId="{A9959F9E-096B-41FA-B945-46F07CB66C22}" type="presParOf" srcId="{9F3FD326-E9FC-40C7-80BF-41DFDDDDFB4F}" destId="{7892EBF1-AE07-46C7-A52C-1186AF48DAB4}" srcOrd="1" destOrd="0" presId="urn:microsoft.com/office/officeart/2018/2/layout/IconVerticalSolidList"/>
    <dgm:cxn modelId="{0C28BA0C-BB8F-4E61-8472-366D6CDF5AA8}" type="presParOf" srcId="{9F3FD326-E9FC-40C7-80BF-41DFDDDDFB4F}" destId="{BB9E16D4-FB73-4F16-BC43-E69C178A697D}" srcOrd="2" destOrd="0" presId="urn:microsoft.com/office/officeart/2018/2/layout/IconVerticalSolidList"/>
    <dgm:cxn modelId="{8994C1A5-8FA1-4650-9D8F-279B158505E8}" type="presParOf" srcId="{9F3FD326-E9FC-40C7-80BF-41DFDDDDFB4F}" destId="{3E4F1ABA-E9E1-42AD-AA69-C75ED304D06A}" srcOrd="3" destOrd="0" presId="urn:microsoft.com/office/officeart/2018/2/layout/IconVerticalSolidList"/>
    <dgm:cxn modelId="{D8C7E273-D248-4D93-9073-8D489C3F09F8}" type="presParOf" srcId="{7E0D8B68-E361-40FE-8C43-5F3249709968}" destId="{C5BBE893-3553-4C8E-B94E-CFB6101438C4}" srcOrd="1" destOrd="0" presId="urn:microsoft.com/office/officeart/2018/2/layout/IconVerticalSolidList"/>
    <dgm:cxn modelId="{A0ACEAD4-80DB-47D7-991F-E4475B5CCA9D}" type="presParOf" srcId="{7E0D8B68-E361-40FE-8C43-5F3249709968}" destId="{BF75A753-E1A4-4A40-A67B-7924C0D71DA4}" srcOrd="2" destOrd="0" presId="urn:microsoft.com/office/officeart/2018/2/layout/IconVerticalSolidList"/>
    <dgm:cxn modelId="{6548FEEB-E779-4354-8C24-D1D8899D9067}" type="presParOf" srcId="{BF75A753-E1A4-4A40-A67B-7924C0D71DA4}" destId="{1EFDEA25-AC40-43C9-B4CF-8E397431D925}" srcOrd="0" destOrd="0" presId="urn:microsoft.com/office/officeart/2018/2/layout/IconVerticalSolidList"/>
    <dgm:cxn modelId="{7A004A85-8A79-4440-BF9B-5F7241630513}" type="presParOf" srcId="{BF75A753-E1A4-4A40-A67B-7924C0D71DA4}" destId="{0F0C0E39-D111-410A-84D2-CB74757B1364}" srcOrd="1" destOrd="0" presId="urn:microsoft.com/office/officeart/2018/2/layout/IconVerticalSolidList"/>
    <dgm:cxn modelId="{AC984E21-79D8-423F-AF68-F4E2B6C4F9E7}" type="presParOf" srcId="{BF75A753-E1A4-4A40-A67B-7924C0D71DA4}" destId="{7641E18C-B10C-4DA8-AAB2-48E77AF17655}" srcOrd="2" destOrd="0" presId="urn:microsoft.com/office/officeart/2018/2/layout/IconVerticalSolidList"/>
    <dgm:cxn modelId="{2EDA06FF-460B-47E8-98E9-776B4CCC896B}" type="presParOf" srcId="{BF75A753-E1A4-4A40-A67B-7924C0D71DA4}" destId="{ED6DA194-B326-44AD-B0E5-2DC83B7E3E0B}" srcOrd="3" destOrd="0" presId="urn:microsoft.com/office/officeart/2018/2/layout/IconVerticalSolidList"/>
    <dgm:cxn modelId="{44EF9EA5-B736-47CB-82B6-4206C034BE44}" type="presParOf" srcId="{7E0D8B68-E361-40FE-8C43-5F3249709968}" destId="{569F7FB2-D5C1-4FB8-80F8-1F5293C9EC82}" srcOrd="3" destOrd="0" presId="urn:microsoft.com/office/officeart/2018/2/layout/IconVerticalSolidList"/>
    <dgm:cxn modelId="{1CE4E6AC-EE2E-49C7-8B00-66068B4FE596}" type="presParOf" srcId="{7E0D8B68-E361-40FE-8C43-5F3249709968}" destId="{0CC43908-1E81-4C46-BA34-DA6FA1D5CDBC}" srcOrd="4" destOrd="0" presId="urn:microsoft.com/office/officeart/2018/2/layout/IconVerticalSolidList"/>
    <dgm:cxn modelId="{B438DC4C-3AA6-4C9D-AA70-30D2B8FFCF79}" type="presParOf" srcId="{0CC43908-1E81-4C46-BA34-DA6FA1D5CDBC}" destId="{239B67BC-B7E8-4EC0-BD14-946AAC0C48A4}" srcOrd="0" destOrd="0" presId="urn:microsoft.com/office/officeart/2018/2/layout/IconVerticalSolidList"/>
    <dgm:cxn modelId="{89100A48-D670-45E7-84C8-8DAB1E620F08}" type="presParOf" srcId="{0CC43908-1E81-4C46-BA34-DA6FA1D5CDBC}" destId="{025D53FF-E874-424D-A53D-16D817234F9F}" srcOrd="1" destOrd="0" presId="urn:microsoft.com/office/officeart/2018/2/layout/IconVerticalSolidList"/>
    <dgm:cxn modelId="{48D4ED4B-9BD4-4BAB-B8E4-2419464A3A5C}" type="presParOf" srcId="{0CC43908-1E81-4C46-BA34-DA6FA1D5CDBC}" destId="{6268B27C-F9C9-4584-8EF4-AA61A58A68DF}" srcOrd="2" destOrd="0" presId="urn:microsoft.com/office/officeart/2018/2/layout/IconVerticalSolidList"/>
    <dgm:cxn modelId="{0C932872-5C65-4914-9E58-524372ED87C1}" type="presParOf" srcId="{0CC43908-1E81-4C46-BA34-DA6FA1D5CDBC}" destId="{F80F2AAB-FBEC-41AE-9ADA-13E445FB38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8C98F-EF57-495D-B953-2081DE0109D0}">
      <dsp:nvSpPr>
        <dsp:cNvPr id="0" name=""/>
        <dsp:cNvSpPr/>
      </dsp:nvSpPr>
      <dsp:spPr>
        <a:xfrm>
          <a:off x="0" y="638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B05BC-4B53-4AFC-BC5B-0C7E5C08E495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E6B2-D41F-477F-90A7-EA3E3E6BA212}">
      <dsp:nvSpPr>
        <dsp:cNvPr id="0" name=""/>
        <dsp:cNvSpPr/>
      </dsp:nvSpPr>
      <dsp:spPr>
        <a:xfrm>
          <a:off x="1725715" y="638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Action movies are more likely to succeed.</a:t>
          </a:r>
        </a:p>
      </dsp:txBody>
      <dsp:txXfrm>
        <a:off x="1725715" y="638"/>
        <a:ext cx="2703919" cy="1494125"/>
      </dsp:txXfrm>
    </dsp:sp>
    <dsp:sp modelId="{A56BE1A8-928D-4CB2-BCDA-4BD97BA8B64B}">
      <dsp:nvSpPr>
        <dsp:cNvPr id="0" name=""/>
        <dsp:cNvSpPr/>
      </dsp:nvSpPr>
      <dsp:spPr>
        <a:xfrm>
          <a:off x="0" y="1868296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2BD45-E811-4BE1-99A8-8664F42C830E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2AB5E-F416-472A-A274-C843E93EBF51}">
      <dsp:nvSpPr>
        <dsp:cNvPr id="0" name=""/>
        <dsp:cNvSpPr/>
      </dsp:nvSpPr>
      <dsp:spPr>
        <a:xfrm>
          <a:off x="1725715" y="1868296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Action + Drama combinations have the highest success probability.</a:t>
          </a:r>
        </a:p>
      </dsp:txBody>
      <dsp:txXfrm>
        <a:off x="1725715" y="1868296"/>
        <a:ext cx="2703919" cy="1494125"/>
      </dsp:txXfrm>
    </dsp:sp>
    <dsp:sp modelId="{83C02259-552F-4109-ABD0-426BA0C4DB0D}">
      <dsp:nvSpPr>
        <dsp:cNvPr id="0" name=""/>
        <dsp:cNvSpPr/>
      </dsp:nvSpPr>
      <dsp:spPr>
        <a:xfrm>
          <a:off x="0" y="3735953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AC5CC-7E2D-4505-AC89-48D620B30888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77BD3-5E0B-4AD8-852D-83E7EF5B28A2}">
      <dsp:nvSpPr>
        <dsp:cNvPr id="0" name=""/>
        <dsp:cNvSpPr/>
      </dsp:nvSpPr>
      <dsp:spPr>
        <a:xfrm>
          <a:off x="1725715" y="3735953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Set theory and Venn diagrams help visualize overlapping successful genres.</a:t>
          </a:r>
        </a:p>
      </dsp:txBody>
      <dsp:txXfrm>
        <a:off x="1725715" y="3735953"/>
        <a:ext cx="2703919" cy="1494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DCD8-3191-CE4B-949E-184D3F6DFD3E}">
      <dsp:nvSpPr>
        <dsp:cNvPr id="0" name=""/>
        <dsp:cNvSpPr/>
      </dsp:nvSpPr>
      <dsp:spPr>
        <a:xfrm>
          <a:off x="0" y="0"/>
          <a:ext cx="3273448" cy="7711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Binomial: 30.15% chance of 3 hits in 10 tries.</a:t>
          </a:r>
        </a:p>
      </dsp:txBody>
      <dsp:txXfrm>
        <a:off x="22586" y="22586"/>
        <a:ext cx="2351099" cy="725972"/>
      </dsp:txXfrm>
    </dsp:sp>
    <dsp:sp modelId="{CBECFB8D-AC96-F844-8138-B8D380326219}">
      <dsp:nvSpPr>
        <dsp:cNvPr id="0" name=""/>
        <dsp:cNvSpPr/>
      </dsp:nvSpPr>
      <dsp:spPr>
        <a:xfrm>
          <a:off x="244445" y="878247"/>
          <a:ext cx="3273448" cy="7711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Geometric: 10.45% chance of 1st hit on 4th try.</a:t>
          </a:r>
        </a:p>
      </dsp:txBody>
      <dsp:txXfrm>
        <a:off x="267031" y="900833"/>
        <a:ext cx="2482586" cy="725972"/>
      </dsp:txXfrm>
    </dsp:sp>
    <dsp:sp modelId="{F7BF819E-1DE2-D343-A740-5837D4B2DEF8}">
      <dsp:nvSpPr>
        <dsp:cNvPr id="0" name=""/>
        <dsp:cNvSpPr/>
      </dsp:nvSpPr>
      <dsp:spPr>
        <a:xfrm>
          <a:off x="488891" y="1756495"/>
          <a:ext cx="3273448" cy="771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Hypergeometric: Very low chance of 4 hits in 10 draws.</a:t>
          </a:r>
        </a:p>
      </dsp:txBody>
      <dsp:txXfrm>
        <a:off x="511477" y="1779081"/>
        <a:ext cx="2482586" cy="725972"/>
      </dsp:txXfrm>
    </dsp:sp>
    <dsp:sp modelId="{77E2E265-093A-D64D-9755-318BE5F40720}">
      <dsp:nvSpPr>
        <dsp:cNvPr id="0" name=""/>
        <dsp:cNvSpPr/>
      </dsp:nvSpPr>
      <dsp:spPr>
        <a:xfrm>
          <a:off x="733337" y="2634743"/>
          <a:ext cx="3273448" cy="7711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Poisson: 13.38% chance of exactly 4 hits/year (avg=6).</a:t>
          </a:r>
        </a:p>
      </dsp:txBody>
      <dsp:txXfrm>
        <a:off x="755923" y="2657329"/>
        <a:ext cx="2482586" cy="725972"/>
      </dsp:txXfrm>
    </dsp:sp>
    <dsp:sp modelId="{793CDBF2-6A5D-EB4C-8B73-CB24CF771FE3}">
      <dsp:nvSpPr>
        <dsp:cNvPr id="0" name=""/>
        <dsp:cNvSpPr/>
      </dsp:nvSpPr>
      <dsp:spPr>
        <a:xfrm>
          <a:off x="977783" y="3512991"/>
          <a:ext cx="3273448" cy="7711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Conclusion: Random success is rare. Targeted strategy needed.</a:t>
          </a:r>
        </a:p>
      </dsp:txBody>
      <dsp:txXfrm>
        <a:off x="1000369" y="3535577"/>
        <a:ext cx="2482586" cy="725972"/>
      </dsp:txXfrm>
    </dsp:sp>
    <dsp:sp modelId="{BAB77428-5609-3C41-ACE6-642081279C54}">
      <dsp:nvSpPr>
        <dsp:cNvPr id="0" name=""/>
        <dsp:cNvSpPr/>
      </dsp:nvSpPr>
      <dsp:spPr>
        <a:xfrm>
          <a:off x="2772204" y="563363"/>
          <a:ext cx="501243" cy="5012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884984" y="563363"/>
        <a:ext cx="275683" cy="377185"/>
      </dsp:txXfrm>
    </dsp:sp>
    <dsp:sp modelId="{D46AD7D0-EBA8-C64D-97BC-A6CCC1AB9863}">
      <dsp:nvSpPr>
        <dsp:cNvPr id="0" name=""/>
        <dsp:cNvSpPr/>
      </dsp:nvSpPr>
      <dsp:spPr>
        <a:xfrm>
          <a:off x="3016650" y="1441611"/>
          <a:ext cx="501243" cy="5012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129430" y="1441611"/>
        <a:ext cx="275683" cy="377185"/>
      </dsp:txXfrm>
    </dsp:sp>
    <dsp:sp modelId="{04B10941-AAD9-5C40-A12C-A44E436278C4}">
      <dsp:nvSpPr>
        <dsp:cNvPr id="0" name=""/>
        <dsp:cNvSpPr/>
      </dsp:nvSpPr>
      <dsp:spPr>
        <a:xfrm>
          <a:off x="3261096" y="2307007"/>
          <a:ext cx="501243" cy="5012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373876" y="2307007"/>
        <a:ext cx="275683" cy="377185"/>
      </dsp:txXfrm>
    </dsp:sp>
    <dsp:sp modelId="{822D8AC7-D156-8B40-AF09-1EA68FA32528}">
      <dsp:nvSpPr>
        <dsp:cNvPr id="0" name=""/>
        <dsp:cNvSpPr/>
      </dsp:nvSpPr>
      <dsp:spPr>
        <a:xfrm>
          <a:off x="3505542" y="3193823"/>
          <a:ext cx="501243" cy="50124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618322" y="3193823"/>
        <a:ext cx="275683" cy="377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D2490-C522-4FC0-B2A6-25D050DA8D04}">
      <dsp:nvSpPr>
        <dsp:cNvPr id="0" name=""/>
        <dsp:cNvSpPr/>
      </dsp:nvSpPr>
      <dsp:spPr>
        <a:xfrm>
          <a:off x="618781" y="452013"/>
          <a:ext cx="883958" cy="883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3577-C273-4EA8-8B90-64205A8C1D6A}">
      <dsp:nvSpPr>
        <dsp:cNvPr id="0" name=""/>
        <dsp:cNvSpPr/>
      </dsp:nvSpPr>
      <dsp:spPr>
        <a:xfrm>
          <a:off x="78584" y="1649814"/>
          <a:ext cx="19643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Focus on Action and Action-Drama films for ROI</a:t>
          </a:r>
        </a:p>
      </dsp:txBody>
      <dsp:txXfrm>
        <a:off x="78584" y="1649814"/>
        <a:ext cx="1964352" cy="720000"/>
      </dsp:txXfrm>
    </dsp:sp>
    <dsp:sp modelId="{4DE3F1CD-77A0-4678-8D9B-DDB17B34252A}">
      <dsp:nvSpPr>
        <dsp:cNvPr id="0" name=""/>
        <dsp:cNvSpPr/>
      </dsp:nvSpPr>
      <dsp:spPr>
        <a:xfrm>
          <a:off x="2926895" y="452013"/>
          <a:ext cx="883958" cy="883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2092-15CE-44FD-8DB2-CA692BFC4EFA}">
      <dsp:nvSpPr>
        <dsp:cNvPr id="0" name=""/>
        <dsp:cNvSpPr/>
      </dsp:nvSpPr>
      <dsp:spPr>
        <a:xfrm>
          <a:off x="2386698" y="1649814"/>
          <a:ext cx="19643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Ratings not sufficient for green-lighting projects</a:t>
          </a:r>
        </a:p>
      </dsp:txBody>
      <dsp:txXfrm>
        <a:off x="2386698" y="1649814"/>
        <a:ext cx="1964352" cy="720000"/>
      </dsp:txXfrm>
    </dsp:sp>
    <dsp:sp modelId="{0E687D92-972B-4E82-88E4-D4757340FE8D}">
      <dsp:nvSpPr>
        <dsp:cNvPr id="0" name=""/>
        <dsp:cNvSpPr/>
      </dsp:nvSpPr>
      <dsp:spPr>
        <a:xfrm>
          <a:off x="618781" y="2860903"/>
          <a:ext cx="883958" cy="883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A118B-DD68-420D-AA2C-C782613FB6B1}">
      <dsp:nvSpPr>
        <dsp:cNvPr id="0" name=""/>
        <dsp:cNvSpPr/>
      </dsp:nvSpPr>
      <dsp:spPr>
        <a:xfrm>
          <a:off x="78584" y="4058704"/>
          <a:ext cx="19643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Use data-driven methods to reduce risk</a:t>
          </a:r>
        </a:p>
      </dsp:txBody>
      <dsp:txXfrm>
        <a:off x="78584" y="4058704"/>
        <a:ext cx="1964352" cy="720000"/>
      </dsp:txXfrm>
    </dsp:sp>
    <dsp:sp modelId="{D2D56D28-91DA-446A-BAD0-500CA043189D}">
      <dsp:nvSpPr>
        <dsp:cNvPr id="0" name=""/>
        <dsp:cNvSpPr/>
      </dsp:nvSpPr>
      <dsp:spPr>
        <a:xfrm>
          <a:off x="2926895" y="2860903"/>
          <a:ext cx="883958" cy="8839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DC647-248F-40A7-8816-AD51B92674F8}">
      <dsp:nvSpPr>
        <dsp:cNvPr id="0" name=""/>
        <dsp:cNvSpPr/>
      </dsp:nvSpPr>
      <dsp:spPr>
        <a:xfrm>
          <a:off x="2386698" y="4058704"/>
          <a:ext cx="19643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Streaming services can refine recommendations using genre + rating combo</a:t>
          </a:r>
        </a:p>
      </dsp:txBody>
      <dsp:txXfrm>
        <a:off x="2386698" y="4058704"/>
        <a:ext cx="196435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B7F40-8057-4293-924A-1A8E00E47B65}">
      <dsp:nvSpPr>
        <dsp:cNvPr id="0" name=""/>
        <dsp:cNvSpPr/>
      </dsp:nvSpPr>
      <dsp:spPr>
        <a:xfrm>
          <a:off x="0" y="638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2EBF1-AE07-46C7-A52C-1186AF48DAB4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F1ABA-E9E1-42AD-AA69-C75ED304D06A}">
      <dsp:nvSpPr>
        <dsp:cNvPr id="0" name=""/>
        <dsp:cNvSpPr/>
      </dsp:nvSpPr>
      <dsp:spPr>
        <a:xfrm>
          <a:off x="1725715" y="638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Only ~370 movies studied, no TV shows or global scope</a:t>
          </a:r>
        </a:p>
      </dsp:txBody>
      <dsp:txXfrm>
        <a:off x="1725715" y="638"/>
        <a:ext cx="2703919" cy="1494125"/>
      </dsp:txXfrm>
    </dsp:sp>
    <dsp:sp modelId="{1EFDEA25-AC40-43C9-B4CF-8E397431D925}">
      <dsp:nvSpPr>
        <dsp:cNvPr id="0" name=""/>
        <dsp:cNvSpPr/>
      </dsp:nvSpPr>
      <dsp:spPr>
        <a:xfrm>
          <a:off x="0" y="1868296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C0E39-D111-410A-84D2-CB74757B1364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DA194-B326-44AD-B0E5-2DC83B7E3E0B}">
      <dsp:nvSpPr>
        <dsp:cNvPr id="0" name=""/>
        <dsp:cNvSpPr/>
      </dsp:nvSpPr>
      <dsp:spPr>
        <a:xfrm>
          <a:off x="1725715" y="1868296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No data on budget, marketing, or release timing</a:t>
          </a:r>
        </a:p>
      </dsp:txBody>
      <dsp:txXfrm>
        <a:off x="1725715" y="1868296"/>
        <a:ext cx="2703919" cy="1494125"/>
      </dsp:txXfrm>
    </dsp:sp>
    <dsp:sp modelId="{239B67BC-B7E8-4EC0-BD14-946AAC0C48A4}">
      <dsp:nvSpPr>
        <dsp:cNvPr id="0" name=""/>
        <dsp:cNvSpPr/>
      </dsp:nvSpPr>
      <dsp:spPr>
        <a:xfrm>
          <a:off x="0" y="3735953"/>
          <a:ext cx="4429635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D53FF-E874-424D-A53D-16D817234F9F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F2AAB-FBEC-41AE-9ADA-13E445FB38B5}">
      <dsp:nvSpPr>
        <dsp:cNvPr id="0" name=""/>
        <dsp:cNvSpPr/>
      </dsp:nvSpPr>
      <dsp:spPr>
        <a:xfrm>
          <a:off x="1725715" y="3735953"/>
          <a:ext cx="2703919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Genre tagging on IMDB is inconsistent</a:t>
          </a:r>
        </a:p>
      </dsp:txBody>
      <dsp:txXfrm>
        <a:off x="1725715" y="3735953"/>
        <a:ext cx="2703919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5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75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2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Statistical Analysis of IMDB Movie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Key Findings, Insights, and Implications</a:t>
            </a:r>
          </a:p>
          <a:p>
            <a:r>
              <a:rPr lang="en-US"/>
              <a:t>Prepared by </a:t>
            </a:r>
            <a:r>
              <a:rPr lang="en-US" b="1"/>
              <a:t>Arnab Das Utsa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559477"/>
            <a:ext cx="2823900" cy="5709931"/>
          </a:xfrm>
        </p:spPr>
        <p:txBody>
          <a:bodyPr>
            <a:normAutofit/>
          </a:bodyPr>
          <a:lstStyle/>
          <a:p>
            <a:pPr algn="ctr"/>
            <a:r>
              <a:t>5.3 Limitations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95985A-2F3B-18D6-064C-42C4C0FD9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709062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3825C4C3-AB89-F866-B11D-C293441F05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</p:spPr>
        <p:txBody>
          <a:bodyPr>
            <a:normAutofit/>
          </a:bodyPr>
          <a:lstStyle/>
          <a:p>
            <a:r>
              <a:t>5.4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103120"/>
            <a:ext cx="7543800" cy="3931920"/>
          </a:xfrm>
        </p:spPr>
        <p:txBody>
          <a:bodyPr>
            <a:normAutofit/>
          </a:bodyPr>
          <a:lstStyle/>
          <a:p>
            <a:r>
              <a:t>Action-heavy films are the best bet for success.</a:t>
            </a:r>
          </a:p>
          <a:p>
            <a:r>
              <a:t>Moderate ratings are the norm; extreme ratings are rare.</a:t>
            </a:r>
          </a:p>
          <a:p>
            <a:r>
              <a:t>Probability models confirm randomness of success.</a:t>
            </a:r>
          </a:p>
          <a:p>
            <a:r>
              <a:t>Future studies can use ML models for deeper predictions.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4.1 Distribution of Movie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Mean rating: 6.72</a:t>
            </a:r>
          </a:p>
          <a:p>
            <a:r>
              <a:rPr dirty="0"/>
              <a:t>• Standard deviation: 0.95</a:t>
            </a:r>
          </a:p>
          <a:p>
            <a:r>
              <a:rPr dirty="0"/>
              <a:t>• Rating range: 4.2 to 9.0</a:t>
            </a:r>
          </a:p>
          <a:p>
            <a:endParaRPr dirty="0"/>
          </a:p>
          <a:p>
            <a:r>
              <a:rPr dirty="0"/>
              <a:t>Most movies are rated between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6.0 and 7.0.</a:t>
            </a:r>
          </a:p>
          <a:p>
            <a:r>
              <a:rPr dirty="0"/>
              <a:t>Over 75% of ratings fall within two</a:t>
            </a:r>
            <a:endParaRPr lang="en-US" dirty="0"/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standard deviations of the mean.</a:t>
            </a:r>
          </a:p>
          <a:p>
            <a:r>
              <a:rPr dirty="0"/>
              <a:t>Extremely high or low ratings are rare (</a:t>
            </a:r>
            <a:r>
              <a:rPr dirty="0" err="1"/>
              <a:t>Tchebysheff's</a:t>
            </a:r>
            <a:r>
              <a:rPr dirty="0"/>
              <a:t> Theorem).</a:t>
            </a:r>
          </a:p>
        </p:txBody>
      </p:sp>
      <p:pic>
        <p:nvPicPr>
          <p:cNvPr id="4" name="Picture 3" descr="histogram_rat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15" y="1471961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Revenue Performance and Success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17" y="2168912"/>
            <a:ext cx="8532565" cy="4426027"/>
          </a:xfrm>
        </p:spPr>
        <p:txBody>
          <a:bodyPr>
            <a:normAutofit/>
          </a:bodyPr>
          <a:lstStyle/>
          <a:p>
            <a:r>
              <a:rPr sz="2300" dirty="0"/>
              <a:t>• &lt;$50M: 190 movies (51.35%)</a:t>
            </a:r>
          </a:p>
          <a:p>
            <a:r>
              <a:rPr sz="2300" dirty="0"/>
              <a:t>• $50M-$100M: 76 movies (20.54%)</a:t>
            </a:r>
          </a:p>
          <a:p>
            <a:r>
              <a:rPr sz="2300" dirty="0"/>
              <a:t>• ≥$100M: 104 movies (28.11%)</a:t>
            </a:r>
          </a:p>
          <a:p>
            <a:endParaRPr sz="2300" dirty="0"/>
          </a:p>
          <a:p>
            <a:r>
              <a:rPr sz="2300" dirty="0"/>
              <a:t>Only ~28% of movies surpass 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sz="2300" dirty="0"/>
              <a:t>the $100M revenue mark.</a:t>
            </a:r>
          </a:p>
          <a:p>
            <a:r>
              <a:rPr sz="2300" dirty="0"/>
              <a:t>Most movies do not achieve</a:t>
            </a:r>
            <a:endParaRPr lang="en-US" sz="2300" dirty="0"/>
          </a:p>
          <a:p>
            <a:r>
              <a:rPr sz="2300" dirty="0"/>
              <a:t> blockbuster-level earnings.</a:t>
            </a:r>
          </a:p>
        </p:txBody>
      </p:sp>
      <p:pic>
        <p:nvPicPr>
          <p:cNvPr id="4" name="Picture 3" descr="pie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193" y="2014194"/>
            <a:ext cx="3316089" cy="33160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559477"/>
            <a:ext cx="2823900" cy="5709931"/>
          </a:xfrm>
        </p:spPr>
        <p:txBody>
          <a:bodyPr>
            <a:normAutofit/>
          </a:bodyPr>
          <a:lstStyle/>
          <a:p>
            <a:pPr algn="ctr"/>
            <a:r>
              <a:rPr dirty="0"/>
              <a:t>4.3 Genre and Success Probability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873077-E4B1-4AA5-606E-D99A99F59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511171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7A9026-87C9-4F44-9EC3-75AA7E6FB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4A564-D451-4CDB-971B-95F3B044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0" y="0"/>
            <a:ext cx="6126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B884E-F589-488F-ADF5-77FF20080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32" y="643464"/>
            <a:ext cx="5182002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603A8D-1B1C-4538-9FE9-374B8FD55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53" y="809244"/>
            <a:ext cx="493776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E86D1-7317-478F-819B-8779B075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157" y="0"/>
            <a:ext cx="3018771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141" y="643464"/>
            <a:ext cx="2166258" cy="557107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4.4 Probability Models and Financial Success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0134B7-848C-A8C4-A300-F80283A8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468805"/>
              </p:ext>
            </p:extLst>
          </p:nvPr>
        </p:nvGraphicFramePr>
        <p:xfrm>
          <a:off x="964961" y="1286931"/>
          <a:ext cx="4251232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587" y="727627"/>
            <a:ext cx="3718165" cy="1645920"/>
          </a:xfrm>
        </p:spPr>
        <p:txBody>
          <a:bodyPr>
            <a:normAutofit/>
          </a:bodyPr>
          <a:lstStyle/>
          <a:p>
            <a:r>
              <a:rPr lang="en-US" sz="3700"/>
              <a:t>4.5 Rating vs Revenue Correlation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740" y="727628"/>
            <a:ext cx="4025373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83" y="886862"/>
            <a:ext cx="3790888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" name="Picture 3" descr="scatter_rating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2" y="2330416"/>
            <a:ext cx="3310829" cy="22099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587" y="2538919"/>
            <a:ext cx="3718166" cy="3496120"/>
          </a:xfrm>
        </p:spPr>
        <p:txBody>
          <a:bodyPr>
            <a:normAutofit/>
          </a:bodyPr>
          <a:lstStyle/>
          <a:p>
            <a:r>
              <a:rPr dirty="0"/>
              <a:t>Scatter plot reveals weak positive correlation.</a:t>
            </a:r>
          </a:p>
          <a:p>
            <a:r>
              <a:rPr dirty="0"/>
              <a:t>High-rated movies are not always high earners.</a:t>
            </a:r>
          </a:p>
          <a:p>
            <a:r>
              <a:rPr dirty="0"/>
              <a:t>Low-rated action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films may still earn big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due to popularity,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marketing, or genre effects.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4.6 Summary of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Majority of ratings fall between 6.0–7.0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Only ~28% of films earn over $100M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Action and Action-Drama films most likely to succeed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High-revenue films rarely occur randomly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Ratings weakly predict revenue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559477"/>
            <a:ext cx="2823900" cy="5709931"/>
          </a:xfrm>
        </p:spPr>
        <p:txBody>
          <a:bodyPr>
            <a:normAutofit/>
          </a:bodyPr>
          <a:lstStyle/>
          <a:p>
            <a:pPr algn="ctr"/>
            <a:r>
              <a:rPr lang="en-US" sz="2900"/>
              <a:t>5.1 Interpretation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593" y="559477"/>
            <a:ext cx="4235307" cy="5475563"/>
          </a:xfrm>
        </p:spPr>
        <p:txBody>
          <a:bodyPr anchor="ctr">
            <a:normAutofit/>
          </a:bodyPr>
          <a:lstStyle/>
          <a:p>
            <a:r>
              <a:t>• Strong central tendency in ratings (mean = 6.72)</a:t>
            </a:r>
          </a:p>
          <a:p>
            <a:r>
              <a:t>• Financial success highly selective (28.11% blockbusters)</a:t>
            </a:r>
          </a:p>
          <a:p>
            <a:r>
              <a:t>• Action and Action-Drama best predictors of revenue</a:t>
            </a:r>
          </a:p>
          <a:p>
            <a:r>
              <a:t>• Ratings and revenue not strongly correlated</a:t>
            </a:r>
          </a:p>
          <a:p>
            <a:r>
              <a:t>• Random selection rarely yields multiple successes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56" y="559477"/>
            <a:ext cx="2823900" cy="5709931"/>
          </a:xfrm>
        </p:spPr>
        <p:txBody>
          <a:bodyPr>
            <a:normAutofit/>
          </a:bodyPr>
          <a:lstStyle/>
          <a:p>
            <a:pPr algn="ctr"/>
            <a:r>
              <a:rPr lang="en-US" sz="3400"/>
              <a:t>5.2 Implications for the Industry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5C6B9-22B7-FAA5-741A-CABCAA6DF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331611"/>
              </p:ext>
            </p:extLst>
          </p:nvPr>
        </p:nvGraphicFramePr>
        <p:xfrm>
          <a:off x="4108593" y="800947"/>
          <a:ext cx="4429635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</TotalTime>
  <Words>483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</vt:lpstr>
      <vt:lpstr>Statistical Analysis of IMDB Movie Dataset</vt:lpstr>
      <vt:lpstr>4.1 Distribution of Movie Ratings</vt:lpstr>
      <vt:lpstr>4.2 Revenue Performance and Success Rate</vt:lpstr>
      <vt:lpstr>4.3 Genre and Success Probability</vt:lpstr>
      <vt:lpstr>4.4 Probability Models and Financial Success</vt:lpstr>
      <vt:lpstr>4.5 Rating vs Revenue Correlation</vt:lpstr>
      <vt:lpstr>4.6 Summary of Key Findings</vt:lpstr>
      <vt:lpstr>5.1 Interpretation of Findings</vt:lpstr>
      <vt:lpstr>5.2 Implications for the Industry</vt:lpstr>
      <vt:lpstr>5.3 Limitations</vt:lpstr>
      <vt:lpstr>5.4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Arnab Das Utsa</cp:lastModifiedBy>
  <cp:revision>3</cp:revision>
  <dcterms:created xsi:type="dcterms:W3CDTF">2013-01-27T09:14:16Z</dcterms:created>
  <dcterms:modified xsi:type="dcterms:W3CDTF">2025-04-29T21:59:33Z</dcterms:modified>
  <cp:category/>
</cp:coreProperties>
</file>