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82" r:id="rId4"/>
    <p:sldId id="281" r:id="rId5"/>
    <p:sldId id="283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6"/>
    <a:srgbClr val="A6A6A6"/>
    <a:srgbClr val="43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AEEA2-21CC-4EDE-B01D-D63E9013B631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8EF7-9342-4BF7-B343-4D098E8D9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2394-B677-460E-B584-BDB0D3788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DBB25-D17A-4D06-B57D-71F20E327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52461-5CD8-421F-80AC-D55B9C33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FEC85-9710-444D-A143-44C5CCE8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96D9-A1F4-4965-AA42-7E3D332A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3ADC-33E0-4434-B4A0-69BB8925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4399D0-2A6C-49F0-BFB2-457FD1C5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17523-064A-4050-897B-8002EEC3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C5F99-9198-4C66-A630-03A0823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800C-73F8-4B48-A64B-758F41EE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5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CA3D3-5F53-465A-A6A7-96E9478E1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AF810-AEEF-4220-B96C-3B2585F0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7589B-C31F-4A60-8F04-F57D8F0D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44200-F461-455B-B8A7-3DA3234C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826CD-3C30-4A56-8DA1-09864598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4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07F6A-58E8-414C-B334-4D84D27A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E69CA-55D9-4BF4-A468-D0E32E24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AF1D2-A500-4C7E-8125-5F9A8447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B3758-39BE-4573-BB5E-EB8DB210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53C5C-220D-41D6-B664-BC0D45A2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5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9230C-E85E-4C44-BB56-3070DD2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6236F-ED8B-428A-A75D-9284ECC4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343F0-9AA2-43F6-83F8-C882EC5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9F79-8894-45DC-B27B-259C828D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4A59F-DF7E-496A-AE01-5FB8CCF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08A0-3BEB-450B-B8B8-3C09E71D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BBBA-E0C7-41B9-8675-4B412447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CE0738-7161-4A53-9EAA-B1912BA0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9724D-0E4D-4960-9C5B-98983F32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5AA7-69D9-4AA9-8BFE-3510076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E717E-6D1A-43BA-BB87-7313AE97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2DE-4FE2-460C-B66D-366F9ABB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B4A-FF0F-4FF1-BDA8-1D818E60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E28CB-ABA3-4915-8890-496D012B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7AC1C4-4A63-4A7F-AB16-611FFF9B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B08B-55B7-4306-ACE9-E602FEA54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112278-2E34-46F9-BD68-AC71944A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26BEFC-BBEC-4725-82B9-968E99DC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1B255-363C-4F09-99A6-53D0EE6F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4E19C-37AD-40FA-8E2F-8B4C7D59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A2FA75-4520-45D9-A38C-A6CAEF0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7400E-D3DB-4E49-B13C-8306A2E7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532FF-99CD-4F38-94F5-820260A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2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E7091B-1376-4561-86C2-D51FD33B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F0622-544D-417E-8600-98DA35BA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44E26-C8EE-4968-AFDA-647E3A0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8501-8B66-4BE1-B734-116682B1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7A5B-AC9F-4C8A-B5CD-AE486296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07299-6666-409B-9AAD-C2FCEA80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5DEA3-C8B7-4B24-815C-CBC9C1C6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D9A9A2-FB43-4652-AE97-4D8BA77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C13002-CE50-4D50-983E-26F78B77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6BB56-3DED-402B-8CCF-FE3311FE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1FB2CB-1B3B-4E2D-B93B-9FF6F85DE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D1A01-A31E-4386-85EC-69EDF4A9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CB90-0D2F-4AD8-9531-1D834A9A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86680-D802-4152-B128-DC6BA7DD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12633-AD76-4D94-B71E-D665C04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7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84A7B-40F1-4818-B46B-8CAF3F8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519B4-AF36-46A0-B339-9CB2B83E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68400-2AB0-4C56-BC50-F42A75B5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D451-57F6-4AFC-87BA-95E168DABD09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53C1E-91E6-4B9C-B065-FE8AC6283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83909-8C91-41B5-9925-84E24A11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D882-78F1-4D34-A349-4DC0A3AA7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9E9B2-6899-4E2C-89F5-E11E805D4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RL Seminar</a:t>
            </a:r>
            <a:endParaRPr lang="ko-KR" altLang="en-US" sz="8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2F70C-9710-4F61-B9E7-9D9D88A70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1655762"/>
          </a:xfrm>
        </p:spPr>
        <p:txBody>
          <a:bodyPr/>
          <a:lstStyle/>
          <a:p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2019-03-16</a:t>
            </a:r>
            <a:b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김기환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7F225C-8DAF-4349-9214-AD7E5E57A207}"/>
              </a:ext>
            </a:extLst>
          </p:cNvPr>
          <p:cNvSpPr/>
          <p:nvPr/>
        </p:nvSpPr>
        <p:spPr>
          <a:xfrm>
            <a:off x="398" y="0"/>
            <a:ext cx="12191207" cy="22430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/>
          </a:p>
        </p:txBody>
      </p:sp>
      <p:cxnSp>
        <p:nvCxnSpPr>
          <p:cNvPr id="8" name="직선 연결선[R] 10">
            <a:extLst>
              <a:ext uri="{FF2B5EF4-FFF2-40B4-BE49-F238E27FC236}">
                <a16:creationId xmlns:a16="http://schemas.microsoft.com/office/drawing/2014/main" id="{4152F81C-8272-4385-AB43-60137EDA5BDA}"/>
              </a:ext>
            </a:extLst>
          </p:cNvPr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356B065-0528-40E1-8E80-69E34504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9F30FA-96C2-4AF5-8D9E-C7FF8938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B9816-527C-49C7-9348-3DF9E5747324}"/>
              </a:ext>
            </a:extLst>
          </p:cNvPr>
          <p:cNvSpPr/>
          <p:nvPr/>
        </p:nvSpPr>
        <p:spPr>
          <a:xfrm flipV="1">
            <a:off x="3465615" y="3370728"/>
            <a:ext cx="5260769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1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66" y="0"/>
            <a:ext cx="12191207" cy="68575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5" y="533400"/>
            <a:ext cx="1066800" cy="10668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461748" y="2861413"/>
            <a:ext cx="434099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Value Function Approximation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512548" y="3286957"/>
            <a:ext cx="1284448" cy="29136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6969" y="3366893"/>
            <a:ext cx="1624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March 16, 2019</a:t>
            </a:r>
            <a:endParaRPr kumimoji="1" lang="ko-KR" altLang="en-US" sz="15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40233" y="5617385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11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489511" y="5932335"/>
            <a:ext cx="6662537" cy="2286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>
              <a:solidFill>
                <a:srgbClr val="002856"/>
              </a:solidFill>
            </a:endParaRPr>
          </a:p>
        </p:txBody>
      </p:sp>
      <p:sp>
        <p:nvSpPr>
          <p:cNvPr id="14" name="텍스트 상자 10">
            <a:extLst>
              <a:ext uri="{FF2B5EF4-FFF2-40B4-BE49-F238E27FC236}">
                <a16:creationId xmlns:a16="http://schemas.microsoft.com/office/drawing/2014/main" id="{7E47E7DC-23DD-4A0B-95A3-D669B345CDC7}"/>
              </a:ext>
            </a:extLst>
          </p:cNvPr>
          <p:cNvSpPr txBox="1"/>
          <p:nvPr/>
        </p:nvSpPr>
        <p:spPr>
          <a:xfrm>
            <a:off x="461748" y="5975859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Kihwan Kim</a:t>
            </a:r>
            <a:endParaRPr kumimoji="1" lang="ko-KR" altLang="en-US" sz="115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 of problem: Tabular methods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4148213-FFF9-4C8C-899E-EAD00D372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1" y="2279164"/>
            <a:ext cx="3816653" cy="22908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1868570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이야기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87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 of problem: Tabular methods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E2AD7-D03C-46D8-9B9E-237A7A567F89}"/>
              </a:ext>
            </a:extLst>
          </p:cNvPr>
          <p:cNvSpPr/>
          <p:nvPr/>
        </p:nvSpPr>
        <p:spPr>
          <a:xfrm>
            <a:off x="559991" y="4668361"/>
            <a:ext cx="9207739" cy="1492716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Q-Table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문제점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: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테이블의 크기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(#states x #actions)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너무 크면 </a:t>
            </a:r>
            <a:r>
              <a:rPr lang="ko-KR" altLang="en-US" sz="13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메모리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와 학습에 필요한 </a:t>
            </a:r>
            <a:r>
              <a:rPr lang="ko-KR" altLang="en-US" sz="13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시간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너무 많이 요구 된다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algn="just"/>
            <a:endParaRPr lang="en-US" altLang="ko-KR" sz="13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Backgammon: 10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20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states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Go: 10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170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states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Helicopter: continues state space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3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  <a:p>
            <a:pPr algn="just"/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실제 세상은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continues state space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이기 때문에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사실상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state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무한함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4148213-FFF9-4C8C-899E-EAD00D372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1" y="2279164"/>
            <a:ext cx="3816653" cy="22908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85BB6F-F3BB-4BC3-9CC0-43DF2815C9A4}"/>
              </a:ext>
            </a:extLst>
          </p:cNvPr>
          <p:cNvSpPr/>
          <p:nvPr/>
        </p:nvSpPr>
        <p:spPr>
          <a:xfrm>
            <a:off x="559991" y="1868570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이야기</a:t>
            </a:r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79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7"/>
            <a:ext cx="6646208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Value</a:t>
            </a:r>
            <a:r>
              <a:rPr lang="ko-KR" altLang="en-US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function</a:t>
            </a:r>
            <a:r>
              <a:rPr lang="ko-KR" altLang="en-US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approximation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DE2AD7-D03C-46D8-9B9E-237A7A567F89}"/>
              </a:ext>
            </a:extLst>
          </p:cNvPr>
          <p:cNvSpPr/>
          <p:nvPr/>
        </p:nvSpPr>
        <p:spPr>
          <a:xfrm>
            <a:off x="994099" y="4795982"/>
            <a:ext cx="9593593" cy="692497"/>
          </a:xfrm>
          <a:prstGeom prst="rect">
            <a:avLst/>
          </a:prstGeom>
        </p:spPr>
        <p:txBody>
          <a:bodyPr wrap="square" lIns="90000" rIns="54000">
            <a:spAutoFit/>
          </a:bodyPr>
          <a:lstStyle/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ax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+bx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+cx+d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라는 식의 형태로 표현이 가능하다면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모든 점들을 저장하는 것 대신에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parameters(a, b, c, d)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만 저장하는 방식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b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</a:b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때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  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이 함수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(ax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3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+bx</a:t>
            </a:r>
            <a:r>
              <a:rPr lang="en-US" altLang="ko-KR" sz="1300" baseline="300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2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+cx+d)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을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function approximator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라고 한다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Q-table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의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function approximator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가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neural network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일 때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,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Q-network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라고 한다</a:t>
            </a:r>
            <a:r>
              <a:rPr lang="en-US" altLang="ko-KR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.</a:t>
            </a:r>
            <a:r>
              <a:rPr lang="ko-KR" altLang="en-US" sz="1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</a:p>
        </p:txBody>
      </p:sp>
      <p:pic>
        <p:nvPicPr>
          <p:cNvPr id="2050" name="Picture 2" descr="https://t1.daumcdn.net/cfile/tistory/9942BE405A6C3AA325">
            <a:extLst>
              <a:ext uri="{FF2B5EF4-FFF2-40B4-BE49-F238E27FC236}">
                <a16:creationId xmlns:a16="http://schemas.microsoft.com/office/drawing/2014/main" id="{EE35E728-DD78-41CF-B491-DAE4280B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646" y="1676608"/>
            <a:ext cx="78105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53A52D-6121-432C-BC67-72BC94B0F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72" r="4352"/>
          <a:stretch/>
        </p:blipFill>
        <p:spPr>
          <a:xfrm>
            <a:off x="1211794" y="5528740"/>
            <a:ext cx="1707019" cy="6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0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7"/>
            <a:ext cx="8590065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How to update these parameters?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A7D44-F807-4D5A-8FA2-4ACABDDC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0" y="1802512"/>
            <a:ext cx="7492107" cy="37384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FE22E9-67D5-4951-86B0-FFDA892A40AB}"/>
              </a:ext>
            </a:extLst>
          </p:cNvPr>
          <p:cNvSpPr/>
          <p:nvPr/>
        </p:nvSpPr>
        <p:spPr>
          <a:xfrm>
            <a:off x="594282" y="5681413"/>
            <a:ext cx="664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[DeepMind]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Playing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Atari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with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Reinforcement</a:t>
            </a:r>
            <a:r>
              <a:rPr lang="ko-KR" altLang="en-US" b="1" dirty="0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A6A6A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endParaRPr lang="ko-KR" altLang="en-US" b="1" dirty="0">
              <a:solidFill>
                <a:srgbClr val="A6A6A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7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0" y="1175377"/>
            <a:ext cx="8590065" cy="438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1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How to update these parameters?</a:t>
            </a:r>
            <a:endParaRPr lang="ko-KR" altLang="en-US" sz="2251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2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A7D44-F807-4D5A-8FA2-4ACABDDC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90" y="1802512"/>
            <a:ext cx="7492107" cy="3738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2127A-44E2-46B5-8216-5F5E747B00DF}"/>
              </a:ext>
            </a:extLst>
          </p:cNvPr>
          <p:cNvSpPr txBox="1"/>
          <p:nvPr/>
        </p:nvSpPr>
        <p:spPr>
          <a:xfrm>
            <a:off x="594282" y="5594525"/>
            <a:ext cx="11372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Non-stationary targets</a:t>
            </a:r>
            <a:br>
              <a:rPr lang="en-US" altLang="ko-KR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Gradient decent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점진적으로 최적화를 하는 방식인데 </a:t>
            </a:r>
            <a:r>
              <a:rPr lang="en-US" altLang="ko-KR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 function</a:t>
            </a:r>
            <a:r>
              <a:rPr lang="ko-KR" altLang="en-US" sz="14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움직여 버리면 수렴에 어려움이 생김</a:t>
            </a:r>
            <a:endParaRPr lang="en-US" altLang="ko-KR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DA24FE1-01AC-4F21-B975-962718B394D4}"/>
              </a:ext>
            </a:extLst>
          </p:cNvPr>
          <p:cNvCxnSpPr>
            <a:cxnSpLocks/>
          </p:cNvCxnSpPr>
          <p:nvPr/>
        </p:nvCxnSpPr>
        <p:spPr>
          <a:xfrm flipV="1">
            <a:off x="3167402" y="4827858"/>
            <a:ext cx="1437967" cy="6056"/>
          </a:xfrm>
          <a:prstGeom prst="line">
            <a:avLst/>
          </a:prstGeom>
          <a:ln w="28575">
            <a:solidFill>
              <a:srgbClr val="00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DDB7B07-D1C4-4E3E-9FC6-C4334EAC76BF}"/>
              </a:ext>
            </a:extLst>
          </p:cNvPr>
          <p:cNvCxnSpPr>
            <a:cxnSpLocks/>
          </p:cNvCxnSpPr>
          <p:nvPr/>
        </p:nvCxnSpPr>
        <p:spPr>
          <a:xfrm>
            <a:off x="3959054" y="5119539"/>
            <a:ext cx="1524700" cy="0"/>
          </a:xfrm>
          <a:prstGeom prst="line">
            <a:avLst/>
          </a:prstGeom>
          <a:ln w="28575">
            <a:solidFill>
              <a:srgbClr val="00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91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559993" y="6297931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3"/>
            <a:ext cx="820708" cy="14108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8" y="0"/>
            <a:ext cx="12191207" cy="927715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243" y="6434786"/>
            <a:ext cx="1111156" cy="1174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4691D6-9883-480C-9637-D67F6906EBB9}"/>
              </a:ext>
            </a:extLst>
          </p:cNvPr>
          <p:cNvSpPr/>
          <p:nvPr/>
        </p:nvSpPr>
        <p:spPr>
          <a:xfrm>
            <a:off x="6449245" y="1899801"/>
            <a:ext cx="599507" cy="43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A57877-60E2-4B38-B206-F69135260D42}"/>
              </a:ext>
            </a:extLst>
          </p:cNvPr>
          <p:cNvSpPr/>
          <p:nvPr/>
        </p:nvSpPr>
        <p:spPr>
          <a:xfrm>
            <a:off x="3883095" y="1899800"/>
            <a:ext cx="599507" cy="254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2127A-44E2-46B5-8216-5F5E747B00DF}"/>
              </a:ext>
            </a:extLst>
          </p:cNvPr>
          <p:cNvSpPr txBox="1"/>
          <p:nvPr/>
        </p:nvSpPr>
        <p:spPr>
          <a:xfrm>
            <a:off x="5818445" y="2753288"/>
            <a:ext cx="555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끝</a:t>
            </a:r>
            <a:endParaRPr lang="en-US" altLang="ko-KR" sz="60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86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147</Words>
  <Application>Microsoft Office PowerPoint</Application>
  <PresentationFormat>와이드스크린</PresentationFormat>
  <Paragraphs>32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Symbol</vt:lpstr>
      <vt:lpstr>Wingdings</vt:lpstr>
      <vt:lpstr>Office 테마</vt:lpstr>
      <vt:lpstr>RL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기환 김</dc:creator>
  <cp:lastModifiedBy>기환 김</cp:lastModifiedBy>
  <cp:revision>110</cp:revision>
  <dcterms:created xsi:type="dcterms:W3CDTF">2019-03-07T14:14:51Z</dcterms:created>
  <dcterms:modified xsi:type="dcterms:W3CDTF">2019-04-25T13:53:51Z</dcterms:modified>
</cp:coreProperties>
</file>