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6"/>
    <a:srgbClr val="A6A6A6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E9B2-6899-4E2C-89F5-E11E805D4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Seminar</a:t>
            </a:r>
            <a:endParaRPr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2F70C-9710-4F61-B9E7-9D9D88A7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2019-03-16</a:t>
            </a:r>
            <a:b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김기환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F225C-8DAF-4349-9214-AD7E5E57A207}"/>
              </a:ext>
            </a:extLst>
          </p:cNvPr>
          <p:cNvSpPr/>
          <p:nvPr/>
        </p:nvSpPr>
        <p:spPr>
          <a:xfrm>
            <a:off x="398" y="0"/>
            <a:ext cx="12191207" cy="22430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id="{4152F81C-8272-4385-AB43-60137EDA5BDA}"/>
              </a:ext>
            </a:extLst>
          </p:cNvPr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356B065-0528-40E1-8E80-69E34504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F30FA-96C2-4AF5-8D9E-C7FF8938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B9816-527C-49C7-9348-3DF9E5747324}"/>
              </a:ext>
            </a:extLst>
          </p:cNvPr>
          <p:cNvSpPr/>
          <p:nvPr/>
        </p:nvSpPr>
        <p:spPr>
          <a:xfrm flipV="1">
            <a:off x="3465615" y="3370728"/>
            <a:ext cx="5260769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8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559991" y="4668361"/>
            <a:ext cx="9207739" cy="1492716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문제점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: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테이블의 크기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(#states x #actions)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너무 크면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메모리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 학습에 필요한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시간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너무 많이 요구 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Backgammon: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Go: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170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Helicopter: continues state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실제 세상은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continues state space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이기 때문에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사실상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무한함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7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Value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function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approximation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994099" y="4795982"/>
            <a:ext cx="9593593" cy="6924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라는 식의 형태로 표현이 가능하다면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모든 점들을 저장하는 것 대신에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parameters(a, b, c, 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 저장하는 방식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b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</a:b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함수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neural 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일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</p:txBody>
      </p:sp>
      <p:pic>
        <p:nvPicPr>
          <p:cNvPr id="2050" name="Picture 2" descr="https://t1.daumcdn.net/cfile/tistory/9942BE405A6C3AA325">
            <a:extLst>
              <a:ext uri="{FF2B5EF4-FFF2-40B4-BE49-F238E27FC236}">
                <a16:creationId xmlns:a16="http://schemas.microsoft.com/office/drawing/2014/main" id="{EE35E728-DD78-41CF-B491-DAE4280B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46" y="1676608"/>
            <a:ext cx="7810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3A52D-6121-432C-BC67-72BC94B0F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72" r="4352"/>
          <a:stretch/>
        </p:blipFill>
        <p:spPr>
          <a:xfrm>
            <a:off x="1211794" y="5528740"/>
            <a:ext cx="1707019" cy="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FE22E9-67D5-4951-86B0-FFDA892A40AB}"/>
              </a:ext>
            </a:extLst>
          </p:cNvPr>
          <p:cNvSpPr/>
          <p:nvPr/>
        </p:nvSpPr>
        <p:spPr>
          <a:xfrm>
            <a:off x="594282" y="5681413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[DeepMind]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Playing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Atari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94282" y="5594525"/>
            <a:ext cx="1137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Non-stationary targets</a:t>
            </a:r>
            <a:b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 decent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점진적으로 최적화를 하는 방식인데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 function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움직여 버리면 수렴에 어려움이 생김</a:t>
            </a:r>
            <a:endParaRPr lang="en-US" altLang="ko-KR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DA24FE1-01AC-4F21-B975-962718B394D4}"/>
              </a:ext>
            </a:extLst>
          </p:cNvPr>
          <p:cNvCxnSpPr>
            <a:cxnSpLocks/>
          </p:cNvCxnSpPr>
          <p:nvPr/>
        </p:nvCxnSpPr>
        <p:spPr>
          <a:xfrm flipV="1">
            <a:off x="3167402" y="4827858"/>
            <a:ext cx="1437967" cy="6056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DB7B07-D1C4-4E3E-9FC6-C4334EAC76BF}"/>
              </a:ext>
            </a:extLst>
          </p:cNvPr>
          <p:cNvCxnSpPr>
            <a:cxnSpLocks/>
          </p:cNvCxnSpPr>
          <p:nvPr/>
        </p:nvCxnSpPr>
        <p:spPr>
          <a:xfrm>
            <a:off x="3959054" y="5119539"/>
            <a:ext cx="1524700" cy="0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1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818445" y="2753288"/>
            <a:ext cx="55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6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136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Symbol</vt:lpstr>
      <vt:lpstr>Wingdings</vt:lpstr>
      <vt:lpstr>Office 테마</vt:lpstr>
      <vt:lpstr>RL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109</cp:revision>
  <dcterms:created xsi:type="dcterms:W3CDTF">2019-03-07T14:14:51Z</dcterms:created>
  <dcterms:modified xsi:type="dcterms:W3CDTF">2019-03-15T23:29:49Z</dcterms:modified>
</cp:coreProperties>
</file>