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88" r:id="rId4"/>
    <p:sldId id="289" r:id="rId5"/>
    <p:sldId id="290" r:id="rId6"/>
    <p:sldId id="295" r:id="rId7"/>
    <p:sldId id="291" r:id="rId8"/>
    <p:sldId id="293" r:id="rId9"/>
    <p:sldId id="294" r:id="rId10"/>
    <p:sldId id="292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00285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20A0-FD5E-4A08-98BD-325D0F34B17F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E602-ABF4-4832-AD53-6E97BF44F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.stanford.edu/people/karpathy/reinforcejs/gridworld_dp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E9B2-6899-4E2C-89F5-E11E805D4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Seminar</a:t>
            </a:r>
            <a:endParaRPr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2F70C-9710-4F61-B9E7-9D9D88A7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2019-03-23</a:t>
            </a:r>
            <a:b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김기환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F225C-8DAF-4349-9214-AD7E5E57A207}"/>
              </a:ext>
            </a:extLst>
          </p:cNvPr>
          <p:cNvSpPr/>
          <p:nvPr/>
        </p:nvSpPr>
        <p:spPr>
          <a:xfrm>
            <a:off x="398" y="0"/>
            <a:ext cx="12191207" cy="22430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id="{4152F81C-8272-4385-AB43-60137EDA5BDA}"/>
              </a:ext>
            </a:extLst>
          </p:cNvPr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356B065-0528-40E1-8E80-69E34504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F30FA-96C2-4AF5-8D9E-C7FF8938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B9816-527C-49C7-9348-3DF9E5747324}"/>
              </a:ext>
            </a:extLst>
          </p:cNvPr>
          <p:cNvSpPr/>
          <p:nvPr/>
        </p:nvSpPr>
        <p:spPr>
          <a:xfrm flipV="1">
            <a:off x="3465615" y="3370728"/>
            <a:ext cx="5260769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1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Interactive Demo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85421"/>
            <a:ext cx="74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https://cs.stanford.edu/people/karpathy/reinforcejs/gridworld_dp.html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818445" y="2753288"/>
            <a:ext cx="55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6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61748" y="2861413"/>
            <a:ext cx="33121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Dynamic Programming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512548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6969" y="3366893"/>
            <a:ext cx="1624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23,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What is Dynamic Programming?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691086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Dynamic: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따라 변화하는 문제를</a:t>
            </a: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Programming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작은 문제로 나누어 계획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(planning)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method for solving complex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breaking them down into subproblems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Solve the subproblems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 solutions to subproblems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5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Requirements for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7366119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is a very general solution method for </a:t>
            </a:r>
            <a:b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problems which have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properties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 substructure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Principle of </a:t>
            </a:r>
            <a:r>
              <a:rPr lang="en-US" altLang="ko-KR" b="1" i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optimality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 solution can be decomposed into subproblems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Overlapping subproblems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Subproblems recur many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Solutions can be cached and reused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Markov decision process satisfy these two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Bellman equation gives recursive 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 stores and reuses solutions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F5808A-0917-481D-ADE2-63167F67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99" y="4502006"/>
            <a:ext cx="4745201" cy="14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VS Learning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1153072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fundamental problems in sequential decision making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해봐야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u="sng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 수도 모를 수도 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interacts with the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performs computations with its model (without any external interactions)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I.e. Scheduling algorithms and Graph algorithms (shortest path)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belongs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here</a:t>
            </a:r>
          </a:p>
        </p:txBody>
      </p:sp>
    </p:spTree>
    <p:extLst>
      <p:ext uri="{BB962C8B-B14F-4D97-AF65-F5344CB8AC3E}">
        <p14:creationId xmlns:p14="http://schemas.microsoft.com/office/powerpoint/2010/main" val="5911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VS Learning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1153072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fundamental problems in sequential decision making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해봐야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u="sng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 수도 모를 수도 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interacts with the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performs computations with its model (without any external interactions)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I.e. Scheduling algorithms and Graph algorithms (shortest path)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belongs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here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582708-DF37-4FC0-B452-16E84379E66A}"/>
              </a:ext>
            </a:extLst>
          </p:cNvPr>
          <p:cNvSpPr/>
          <p:nvPr/>
        </p:nvSpPr>
        <p:spPr>
          <a:xfrm>
            <a:off x="4149765" y="1326763"/>
            <a:ext cx="7447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Model-free VS Model-based</a:t>
            </a:r>
          </a:p>
          <a:p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후에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구할 수 없으면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Model-free 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있다면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37527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by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752161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Composed of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steps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nonoptimal 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대해서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구하고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더 나은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과정을 무한대까지 반복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실질적으로는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수렴할 때까지 반복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510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by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752161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Composed of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steps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nonoptimal 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대해서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구하고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더 나은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과정을 무한대까지 반복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실질적으로는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수렴할 때까지 반복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21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Policy Iteration VS Value Iteration 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9246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Policy Iteration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Iteration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차이점은</a:t>
            </a:r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 Gradient Descent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Stochastic Gradient Descent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차이점과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유사함</a:t>
            </a: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https://dnddnjs.gitbooks.io/rl/content/dp6.png">
            <a:extLst>
              <a:ext uri="{FF2B5EF4-FFF2-40B4-BE49-F238E27FC236}">
                <a16:creationId xmlns:a16="http://schemas.microsoft.com/office/drawing/2014/main" id="{00C14111-00EB-4D2B-B587-74CCE0EA1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13099"/>
          <a:stretch/>
        </p:blipFill>
        <p:spPr bwMode="auto">
          <a:xfrm>
            <a:off x="594282" y="3036187"/>
            <a:ext cx="585829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30F812-6A43-43C5-9C34-B34B0A659749}"/>
              </a:ext>
            </a:extLst>
          </p:cNvPr>
          <p:cNvSpPr/>
          <p:nvPr/>
        </p:nvSpPr>
        <p:spPr>
          <a:xfrm>
            <a:off x="559991" y="4129105"/>
            <a:ext cx="71931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방법에서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수식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횟수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다르다</a:t>
            </a:r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 Iteration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여러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+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Iteration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+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8182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483</Words>
  <Application>Microsoft Office PowerPoint</Application>
  <PresentationFormat>와이드스크린</PresentationFormat>
  <Paragraphs>93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Wingdings</vt:lpstr>
      <vt:lpstr>Office 테마</vt:lpstr>
      <vt:lpstr>RL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174</cp:revision>
  <dcterms:created xsi:type="dcterms:W3CDTF">2019-03-07T14:14:51Z</dcterms:created>
  <dcterms:modified xsi:type="dcterms:W3CDTF">2019-04-25T13:53:22Z</dcterms:modified>
</cp:coreProperties>
</file>