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1" r:id="rId2"/>
    <p:sldId id="288" r:id="rId3"/>
    <p:sldId id="289" r:id="rId4"/>
    <p:sldId id="290" r:id="rId5"/>
    <p:sldId id="295" r:id="rId6"/>
    <p:sldId id="291" r:id="rId7"/>
    <p:sldId id="293" r:id="rId8"/>
    <p:sldId id="294" r:id="rId9"/>
    <p:sldId id="292" r:id="rId10"/>
    <p:sldId id="28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C0C2"/>
    <a:srgbClr val="00285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4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120A0-FD5E-4A08-98BD-325D0F34B17F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E602-ABF4-4832-AD53-6E97BF44F8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038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32FC3-8378-44C8-B58C-F011ADC8909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672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42394-B677-460E-B584-BDB0D3788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6DBB25-D17A-4D06-B57D-71F20E327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552461-5CD8-421F-80AC-D55B9C33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8FEC85-9710-444D-A143-44C5CCE8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F96D9-A1F4-4965-AA42-7E3D332A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10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63ADC-33E0-4434-B4A0-69BB8925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4399D0-2A6C-49F0-BFB2-457FD1C57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17523-064A-4050-897B-8002EEC3A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4C5F99-9198-4C66-A630-03A08235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96800C-73F8-4B48-A64B-758F41EE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75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BCA3D3-5F53-465A-A6A7-96E9478E1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2AF810-AEEF-4220-B96C-3B2585F00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7589B-C31F-4A60-8F04-F57D8F0D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444200-F461-455B-B8A7-3DA3234CD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C826CD-3C30-4A56-8DA1-09864598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45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07F6A-58E8-414C-B334-4D84D27A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E69CA-55D9-4BF4-A468-D0E32E240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EAF1D2-A500-4C7E-8125-5F9A8447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9B3758-39BE-4573-BB5E-EB8DB210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53C5C-220D-41D6-B664-BC0D45A2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5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9230C-E85E-4C44-BB56-3070DD299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6236F-ED8B-428A-A75D-9284ECC42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3343F0-9AA2-43F6-83F8-C882EC5AD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79F79-8894-45DC-B27B-259C828D8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14A59F-DF7E-496A-AE01-5FB8CCFF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2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608A0-3BEB-450B-B8B8-3C09E71D3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48BBBA-E0C7-41B9-8675-4B4124475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CE0738-7161-4A53-9EAA-B1912BA0B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A9724D-0E4D-4960-9C5B-98983F32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6F5AA7-69D9-4AA9-8BFE-3510076B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6E717E-6D1A-43BA-BB87-7313AE97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BF2DE-4FE2-460C-B66D-366F9ABBF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1FFB4A-FF0F-4FF1-BDA8-1D818E604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3E28CB-ABA3-4915-8890-496D012B5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7AC1C4-4A63-4A7F-AB16-611FFF9B9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D8B08B-55B7-4306-ACE9-E602FEA54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112278-2E34-46F9-BD68-AC71944A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26BEFC-BBEC-4725-82B9-968E99DCE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71B255-363C-4F09-99A6-53D0EE6F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26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4E19C-37AD-40FA-8E2F-8B4C7D59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A2FA75-4520-45D9-A38C-A6CAEF0B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27400E-D3DB-4E49-B13C-8306A2E7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2532FF-99CD-4F38-94F5-820260A7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02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E7091B-1376-4561-86C2-D51FD33B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FF0622-544D-417E-8600-98DA35BA8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544E26-C8EE-4968-AFDA-647E3A0C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67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38501-8B66-4BE1-B734-116682B16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87A5B-AC9F-4C8A-B5CD-AE486296A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07299-6666-409B-9AAD-C2FCEA80A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D5DEA3-C8B7-4B24-815C-CBC9C1C69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D9A9A2-FB43-4652-AE97-4D8BA772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C13002-CE50-4D50-983E-26F78B77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97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6BB56-3DED-402B-8CCF-FE3311FE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1FB2CB-1B3B-4E2D-B93B-9FF6F85DE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0D1A01-A31E-4386-85EC-69EDF4A90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33CB90-0D2F-4AD8-9531-1D834A9A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186680-D802-4152-B128-DC6BA7DD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512633-AD76-4D94-B71E-D665C04A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07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084A7B-40F1-4818-B46B-8CAF3F83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5519B4-AF36-46A0-B339-9CB2B83E3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68400-2AB0-4C56-BC50-F42A75B58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53C1E-91E6-4B9C-B065-FE8AC6283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83909-8C91-41B5-9925-84E24A119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82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s.stanford.edu/people/karpathy/reinforcejs/gridworld_dp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366" y="0"/>
            <a:ext cx="12191207" cy="68575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85" y="533400"/>
            <a:ext cx="1066800" cy="1066800"/>
          </a:xfrm>
          <a:prstGeom prst="rect">
            <a:avLst/>
          </a:prstGeom>
        </p:spPr>
      </p:pic>
      <p:sp>
        <p:nvSpPr>
          <p:cNvPr id="7" name="텍스트 상자 6"/>
          <p:cNvSpPr txBox="1"/>
          <p:nvPr/>
        </p:nvSpPr>
        <p:spPr>
          <a:xfrm>
            <a:off x="461748" y="2861413"/>
            <a:ext cx="331212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3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Dynamic Programming</a:t>
            </a:r>
            <a:endParaRPr kumimoji="1" lang="ko-KR" altLang="en-US" sz="23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8" name="직사각형 7"/>
          <p:cNvSpPr/>
          <p:nvPr/>
        </p:nvSpPr>
        <p:spPr>
          <a:xfrm flipV="1">
            <a:off x="512548" y="3286957"/>
            <a:ext cx="1284448" cy="29136"/>
          </a:xfrm>
          <a:prstGeom prst="rect">
            <a:avLst/>
          </a:prstGeom>
          <a:solidFill>
            <a:srgbClr val="43C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>
              <a:solidFill>
                <a:srgbClr val="002856"/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486969" y="3366893"/>
            <a:ext cx="16241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March 23, 2019</a:t>
            </a:r>
            <a:endParaRPr kumimoji="1" lang="ko-KR" altLang="en-US" sz="1500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440233" y="5617385"/>
            <a:ext cx="1002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CONTACT</a:t>
            </a:r>
            <a:endParaRPr kumimoji="1" lang="ko-KR" altLang="en-US" sz="115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flipV="1">
            <a:off x="489511" y="5932335"/>
            <a:ext cx="6662537" cy="22860"/>
          </a:xfrm>
          <a:prstGeom prst="rect">
            <a:avLst/>
          </a:prstGeom>
          <a:solidFill>
            <a:srgbClr val="0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>
              <a:solidFill>
                <a:srgbClr val="002856"/>
              </a:solidFill>
            </a:endParaRPr>
          </a:p>
        </p:txBody>
      </p:sp>
      <p:sp>
        <p:nvSpPr>
          <p:cNvPr id="14" name="텍스트 상자 10">
            <a:extLst>
              <a:ext uri="{FF2B5EF4-FFF2-40B4-BE49-F238E27FC236}">
                <a16:creationId xmlns:a16="http://schemas.microsoft.com/office/drawing/2014/main" id="{7E47E7DC-23DD-4A0B-95A3-D669B345CDC7}"/>
              </a:ext>
            </a:extLst>
          </p:cNvPr>
          <p:cNvSpPr txBox="1"/>
          <p:nvPr/>
        </p:nvSpPr>
        <p:spPr>
          <a:xfrm>
            <a:off x="461748" y="5975859"/>
            <a:ext cx="1183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Kihwan Kim</a:t>
            </a:r>
            <a:endParaRPr kumimoji="1" lang="ko-KR" altLang="en-US" sz="1150" b="1" dirty="0"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032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6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F4691D6-9883-480C-9637-D67F6906EBB9}"/>
              </a:ext>
            </a:extLst>
          </p:cNvPr>
          <p:cNvSpPr/>
          <p:nvPr/>
        </p:nvSpPr>
        <p:spPr>
          <a:xfrm>
            <a:off x="6449245" y="1899801"/>
            <a:ext cx="599507" cy="438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A57877-60E2-4B38-B206-F69135260D42}"/>
              </a:ext>
            </a:extLst>
          </p:cNvPr>
          <p:cNvSpPr/>
          <p:nvPr/>
        </p:nvSpPr>
        <p:spPr>
          <a:xfrm>
            <a:off x="3883095" y="1899800"/>
            <a:ext cx="599507" cy="254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2127A-44E2-46B5-8216-5F5E747B00DF}"/>
              </a:ext>
            </a:extLst>
          </p:cNvPr>
          <p:cNvSpPr txBox="1"/>
          <p:nvPr/>
        </p:nvSpPr>
        <p:spPr>
          <a:xfrm>
            <a:off x="5818445" y="2753288"/>
            <a:ext cx="5551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</a:t>
            </a:r>
            <a:endParaRPr lang="en-US" altLang="ko-KR" sz="60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386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1" y="1175377"/>
            <a:ext cx="6646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What is Dynamic Programming?</a:t>
            </a:r>
            <a:endParaRPr lang="ko-KR" altLang="en-US" sz="2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F4691D6-9883-480C-9637-D67F6906EBB9}"/>
              </a:ext>
            </a:extLst>
          </p:cNvPr>
          <p:cNvSpPr/>
          <p:nvPr/>
        </p:nvSpPr>
        <p:spPr>
          <a:xfrm>
            <a:off x="6449245" y="1899801"/>
            <a:ext cx="599507" cy="438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A57877-60E2-4B38-B206-F69135260D42}"/>
              </a:ext>
            </a:extLst>
          </p:cNvPr>
          <p:cNvSpPr/>
          <p:nvPr/>
        </p:nvSpPr>
        <p:spPr>
          <a:xfrm>
            <a:off x="3883095" y="1899800"/>
            <a:ext cx="599507" cy="254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85BB6F-F3BB-4BC3-9CC0-43DF2815C9A4}"/>
              </a:ext>
            </a:extLst>
          </p:cNvPr>
          <p:cNvSpPr/>
          <p:nvPr/>
        </p:nvSpPr>
        <p:spPr>
          <a:xfrm>
            <a:off x="559991" y="2154123"/>
            <a:ext cx="6910866" cy="2492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Dynamic:</a:t>
            </a:r>
            <a:r>
              <a:rPr lang="en-US" altLang="ko-KR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시간에 따라 변화하는 문제를</a:t>
            </a:r>
            <a:endParaRPr lang="en-US" altLang="ko-KR" sz="20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Programming</a:t>
            </a:r>
            <a:r>
              <a:rPr lang="en-US" altLang="ko-KR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여러 개의 작은 문제로 나누어 계획</a:t>
            </a:r>
            <a:r>
              <a:rPr lang="en-US" altLang="ko-KR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(planning)</a:t>
            </a:r>
          </a:p>
          <a:p>
            <a:endParaRPr lang="en-US" altLang="ko-KR" sz="2000" b="1" dirty="0">
              <a:solidFill>
                <a:srgbClr val="A6A6A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b="1" dirty="0">
              <a:solidFill>
                <a:srgbClr val="A6A6A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 method for solving complex problems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By breaking them down into subproblems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Solve the subproblems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Combine solutions to subproblems</a:t>
            </a:r>
            <a:endParaRPr lang="ko-KR" altLang="en-US" b="1" dirty="0">
              <a:solidFill>
                <a:srgbClr val="A6A6A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735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1" y="1175377"/>
            <a:ext cx="6646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Requirements for Dynamic Programming</a:t>
            </a:r>
            <a:endParaRPr lang="ko-KR" altLang="en-US" sz="2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F4691D6-9883-480C-9637-D67F6906EBB9}"/>
              </a:ext>
            </a:extLst>
          </p:cNvPr>
          <p:cNvSpPr/>
          <p:nvPr/>
        </p:nvSpPr>
        <p:spPr>
          <a:xfrm>
            <a:off x="6449245" y="1899801"/>
            <a:ext cx="599507" cy="438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A57877-60E2-4B38-B206-F69135260D42}"/>
              </a:ext>
            </a:extLst>
          </p:cNvPr>
          <p:cNvSpPr/>
          <p:nvPr/>
        </p:nvSpPr>
        <p:spPr>
          <a:xfrm>
            <a:off x="3883095" y="1899800"/>
            <a:ext cx="599507" cy="254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85BB6F-F3BB-4BC3-9CC0-43DF2815C9A4}"/>
              </a:ext>
            </a:extLst>
          </p:cNvPr>
          <p:cNvSpPr/>
          <p:nvPr/>
        </p:nvSpPr>
        <p:spPr>
          <a:xfrm>
            <a:off x="559991" y="2154123"/>
            <a:ext cx="7366119" cy="3600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Dynamic Programming is a very general solution method for </a:t>
            </a:r>
            <a:br>
              <a:rPr lang="en-US" altLang="ko-KR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problems which have </a:t>
            </a: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two properties</a:t>
            </a:r>
            <a:r>
              <a:rPr lang="en-US" altLang="ko-KR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endParaRPr lang="en-US" altLang="ko-KR" sz="2000" b="1" dirty="0">
              <a:solidFill>
                <a:srgbClr val="A6A6A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Optimal substructure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Principle of </a:t>
            </a:r>
            <a:r>
              <a:rPr lang="en-US" altLang="ko-KR" b="1" i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optimality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applies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Optimal solution can be decomposed into subproblems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Overlapping subproblems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Subproblems recur many times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Solutions can be cached and reused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Markov decision process satisfy these two properties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Bellman equation gives recursive decomposition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 function stores and reuses solutions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6F5808A-0917-481D-ADE2-63167F675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6199" y="4502006"/>
            <a:ext cx="4745201" cy="144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6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1" y="1175377"/>
            <a:ext cx="6646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Planning VS Learning</a:t>
            </a:r>
            <a:endParaRPr lang="ko-KR" altLang="en-US" sz="2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3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F4691D6-9883-480C-9637-D67F6906EBB9}"/>
              </a:ext>
            </a:extLst>
          </p:cNvPr>
          <p:cNvSpPr/>
          <p:nvPr/>
        </p:nvSpPr>
        <p:spPr>
          <a:xfrm>
            <a:off x="6449245" y="1899801"/>
            <a:ext cx="599507" cy="438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A57877-60E2-4B38-B206-F69135260D42}"/>
              </a:ext>
            </a:extLst>
          </p:cNvPr>
          <p:cNvSpPr/>
          <p:nvPr/>
        </p:nvSpPr>
        <p:spPr>
          <a:xfrm>
            <a:off x="3883095" y="1899800"/>
            <a:ext cx="599507" cy="254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85BB6F-F3BB-4BC3-9CC0-43DF2815C9A4}"/>
              </a:ext>
            </a:extLst>
          </p:cNvPr>
          <p:cNvSpPr/>
          <p:nvPr/>
        </p:nvSpPr>
        <p:spPr>
          <a:xfrm>
            <a:off x="559991" y="2154123"/>
            <a:ext cx="11530721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Two fundamental problems in sequential decision making</a:t>
            </a:r>
          </a:p>
          <a:p>
            <a:endParaRPr lang="en-US" altLang="ko-KR" sz="2000" b="1" dirty="0">
              <a:solidFill>
                <a:srgbClr val="A6A6A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Reinforcement Learning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 environment is </a:t>
            </a: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initially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unknown (</a:t>
            </a:r>
            <a:r>
              <a:rPr lang="ko-KR" altLang="en-US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해봐야 </a:t>
            </a: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reward, state transition matrix</a:t>
            </a:r>
            <a:r>
              <a:rPr lang="ko-KR" altLang="en-US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b="1" u="sng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 수도 모를 수도 있다</a:t>
            </a: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 agent interacts with the environment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 agent improves its policy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Planning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 environment is </a:t>
            </a: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initially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known (</a:t>
            </a:r>
            <a:r>
              <a:rPr lang="ko-KR" altLang="en-US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처음부터 </a:t>
            </a: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reward, state transition matrix</a:t>
            </a:r>
            <a:r>
              <a:rPr lang="ko-KR" altLang="en-US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안다</a:t>
            </a: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 agent performs computations with its model (without any external interactions)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 agent improves its policy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I.e. Scheduling algorithms and Graph algorithms (shortest path)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Dynamic Programming belongs 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 here</a:t>
            </a:r>
          </a:p>
        </p:txBody>
      </p:sp>
    </p:spTree>
    <p:extLst>
      <p:ext uri="{BB962C8B-B14F-4D97-AF65-F5344CB8AC3E}">
        <p14:creationId xmlns:p14="http://schemas.microsoft.com/office/powerpoint/2010/main" val="591105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1" y="1175377"/>
            <a:ext cx="6646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Planning VS Learning</a:t>
            </a:r>
            <a:endParaRPr lang="ko-KR" altLang="en-US" sz="2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3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F4691D6-9883-480C-9637-D67F6906EBB9}"/>
              </a:ext>
            </a:extLst>
          </p:cNvPr>
          <p:cNvSpPr/>
          <p:nvPr/>
        </p:nvSpPr>
        <p:spPr>
          <a:xfrm>
            <a:off x="6449245" y="1899801"/>
            <a:ext cx="599507" cy="438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A57877-60E2-4B38-B206-F69135260D42}"/>
              </a:ext>
            </a:extLst>
          </p:cNvPr>
          <p:cNvSpPr/>
          <p:nvPr/>
        </p:nvSpPr>
        <p:spPr>
          <a:xfrm>
            <a:off x="3883095" y="1899800"/>
            <a:ext cx="599507" cy="254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85BB6F-F3BB-4BC3-9CC0-43DF2815C9A4}"/>
              </a:ext>
            </a:extLst>
          </p:cNvPr>
          <p:cNvSpPr/>
          <p:nvPr/>
        </p:nvSpPr>
        <p:spPr>
          <a:xfrm>
            <a:off x="559991" y="2154123"/>
            <a:ext cx="11530721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Two fundamental problems in sequential decision making</a:t>
            </a:r>
          </a:p>
          <a:p>
            <a:endParaRPr lang="en-US" altLang="ko-KR" sz="2000" b="1" dirty="0">
              <a:solidFill>
                <a:srgbClr val="A6A6A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Reinforcement Learning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 environment is </a:t>
            </a: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initially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unknown (</a:t>
            </a:r>
            <a:r>
              <a:rPr lang="ko-KR" altLang="en-US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해봐야 </a:t>
            </a: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reward, state transition matrix</a:t>
            </a:r>
            <a:r>
              <a:rPr lang="ko-KR" altLang="en-US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b="1" u="sng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 수도 모를 수도 있다</a:t>
            </a: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 agent interacts with the environment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 agent improves its policy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Planning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 environment is </a:t>
            </a: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initially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known (</a:t>
            </a:r>
            <a:r>
              <a:rPr lang="ko-KR" altLang="en-US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처음부터 </a:t>
            </a: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reward, state transition matrix</a:t>
            </a:r>
            <a:r>
              <a:rPr lang="ko-KR" altLang="en-US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안다</a:t>
            </a: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 agent performs computations with its model (without any external interactions)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 agent improves its policy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I.e. Scheduling algorithms and Graph algorithms (shortest path)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Dynamic Programming belongs 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 here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D582708-DF37-4FC0-B452-16E84379E66A}"/>
              </a:ext>
            </a:extLst>
          </p:cNvPr>
          <p:cNvSpPr/>
          <p:nvPr/>
        </p:nvSpPr>
        <p:spPr>
          <a:xfrm>
            <a:off x="4149765" y="1326763"/>
            <a:ext cx="74479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</a:t>
            </a:r>
            <a:r>
              <a:rPr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Model-free VS Model-based</a:t>
            </a:r>
          </a:p>
          <a:p>
            <a:r>
              <a:rPr lang="ko-KR" altLang="en-US" sz="14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 후에</a:t>
            </a:r>
            <a:r>
              <a:rPr lang="en-US" altLang="ko-KR" sz="14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reward, state transition matrix</a:t>
            </a:r>
            <a:r>
              <a:rPr lang="ko-KR" altLang="en-US" sz="14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구할 수 없으면 </a:t>
            </a:r>
            <a:r>
              <a:rPr lang="en-US" altLang="ko-KR" sz="14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Model-free </a:t>
            </a:r>
            <a:r>
              <a:rPr lang="ko-KR" altLang="en-US" sz="14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있다면 </a:t>
            </a:r>
            <a:r>
              <a:rPr lang="en-US" altLang="ko-KR" sz="14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Model-based</a:t>
            </a:r>
          </a:p>
        </p:txBody>
      </p:sp>
    </p:spTree>
    <p:extLst>
      <p:ext uri="{BB962C8B-B14F-4D97-AF65-F5344CB8AC3E}">
        <p14:creationId xmlns:p14="http://schemas.microsoft.com/office/powerpoint/2010/main" val="3752772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1" y="1175377"/>
            <a:ext cx="6646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Planning by Dynamic Programming</a:t>
            </a:r>
            <a:endParaRPr lang="ko-KR" altLang="en-US" sz="2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F4691D6-9883-480C-9637-D67F6906EBB9}"/>
              </a:ext>
            </a:extLst>
          </p:cNvPr>
          <p:cNvSpPr/>
          <p:nvPr/>
        </p:nvSpPr>
        <p:spPr>
          <a:xfrm>
            <a:off x="6449245" y="1899801"/>
            <a:ext cx="599507" cy="438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A57877-60E2-4B38-B206-F69135260D42}"/>
              </a:ext>
            </a:extLst>
          </p:cNvPr>
          <p:cNvSpPr/>
          <p:nvPr/>
        </p:nvSpPr>
        <p:spPr>
          <a:xfrm>
            <a:off x="3883095" y="1899800"/>
            <a:ext cx="599507" cy="254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85BB6F-F3BB-4BC3-9CC0-43DF2815C9A4}"/>
              </a:ext>
            </a:extLst>
          </p:cNvPr>
          <p:cNvSpPr/>
          <p:nvPr/>
        </p:nvSpPr>
        <p:spPr>
          <a:xfrm>
            <a:off x="594282" y="2154123"/>
            <a:ext cx="7521611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Composed of </a:t>
            </a: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steps</a:t>
            </a:r>
            <a:r>
              <a:rPr lang="en-US" altLang="ko-KR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Prediction (Policy evaluation):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현재의 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nonoptimal policy</a:t>
            </a: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대해서 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 function</a:t>
            </a: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구하고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 (Policy update, improvement):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현재의 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 function</a:t>
            </a: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토대로 더 나은 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policy</a:t>
            </a: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구하기</a:t>
            </a:r>
            <a:endParaRPr lang="en-US" altLang="ko-KR" b="1" dirty="0">
              <a:solidFill>
                <a:srgbClr val="A6A6A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dirty="0">
              <a:solidFill>
                <a:srgbClr val="A6A6A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과정을 무한대까지 반복 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실질적으로는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수렴할 때까지 반복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510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1" y="1175377"/>
            <a:ext cx="6646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Planning by Dynamic Programming</a:t>
            </a:r>
            <a:endParaRPr lang="ko-KR" altLang="en-US" sz="2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F4691D6-9883-480C-9637-D67F6906EBB9}"/>
              </a:ext>
            </a:extLst>
          </p:cNvPr>
          <p:cNvSpPr/>
          <p:nvPr/>
        </p:nvSpPr>
        <p:spPr>
          <a:xfrm>
            <a:off x="6449245" y="1899801"/>
            <a:ext cx="599507" cy="438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A57877-60E2-4B38-B206-F69135260D42}"/>
              </a:ext>
            </a:extLst>
          </p:cNvPr>
          <p:cNvSpPr/>
          <p:nvPr/>
        </p:nvSpPr>
        <p:spPr>
          <a:xfrm>
            <a:off x="3883095" y="1899800"/>
            <a:ext cx="599507" cy="254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85BB6F-F3BB-4BC3-9CC0-43DF2815C9A4}"/>
              </a:ext>
            </a:extLst>
          </p:cNvPr>
          <p:cNvSpPr/>
          <p:nvPr/>
        </p:nvSpPr>
        <p:spPr>
          <a:xfrm>
            <a:off x="594282" y="2154123"/>
            <a:ext cx="7521611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Composed of </a:t>
            </a: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steps</a:t>
            </a:r>
            <a:r>
              <a:rPr lang="en-US" altLang="ko-KR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Prediction (Policy evaluation):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현재의 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nonoptimal policy</a:t>
            </a: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대해서 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 function</a:t>
            </a: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구하고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 (Policy update, improvement):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현재의 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 function</a:t>
            </a: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토대로 더 나은 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policy</a:t>
            </a: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구하기</a:t>
            </a:r>
            <a:endParaRPr lang="en-US" altLang="ko-KR" b="1" dirty="0">
              <a:solidFill>
                <a:srgbClr val="A6A6A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dirty="0">
              <a:solidFill>
                <a:srgbClr val="A6A6A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과정을 무한대까지 반복 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실질적으로는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수렴할 때까지 반복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521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1" y="1175377"/>
            <a:ext cx="6646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Policy Iteration VS Value Iteration </a:t>
            </a:r>
            <a:endParaRPr lang="ko-KR" altLang="en-US" sz="2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F4691D6-9883-480C-9637-D67F6906EBB9}"/>
              </a:ext>
            </a:extLst>
          </p:cNvPr>
          <p:cNvSpPr/>
          <p:nvPr/>
        </p:nvSpPr>
        <p:spPr>
          <a:xfrm>
            <a:off x="6449245" y="1899801"/>
            <a:ext cx="599507" cy="438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A57877-60E2-4B38-B206-F69135260D42}"/>
              </a:ext>
            </a:extLst>
          </p:cNvPr>
          <p:cNvSpPr/>
          <p:nvPr/>
        </p:nvSpPr>
        <p:spPr>
          <a:xfrm>
            <a:off x="3883095" y="1899800"/>
            <a:ext cx="599507" cy="254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85BB6F-F3BB-4BC3-9CC0-43DF2815C9A4}"/>
              </a:ext>
            </a:extLst>
          </p:cNvPr>
          <p:cNvSpPr/>
          <p:nvPr/>
        </p:nvSpPr>
        <p:spPr>
          <a:xfrm>
            <a:off x="594282" y="2154123"/>
            <a:ext cx="92464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결과적으로</a:t>
            </a:r>
            <a:r>
              <a:rPr lang="en-US" altLang="ko-KR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Policy Iteration</a:t>
            </a:r>
            <a:r>
              <a:rPr lang="ko-KR" altLang="en-US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 Iteration</a:t>
            </a:r>
            <a:r>
              <a:rPr lang="ko-KR" altLang="en-US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차이점은</a:t>
            </a:r>
            <a:endParaRPr lang="en-US" altLang="ko-KR" sz="2000" b="1" dirty="0">
              <a:solidFill>
                <a:srgbClr val="A6A6A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 Gradient Descent</a:t>
            </a:r>
            <a:r>
              <a:rPr lang="ko-KR" altLang="en-US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Stochastic Gradient Descent</a:t>
            </a:r>
            <a:r>
              <a:rPr lang="ko-KR" altLang="en-US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차이점과 </a:t>
            </a:r>
            <a:r>
              <a:rPr lang="ko-KR" altLang="en-US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매우 유사함</a:t>
            </a:r>
            <a:endParaRPr lang="en-US" altLang="ko-KR" sz="20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8" name="Picture 4" descr="https://dnddnjs.gitbooks.io/rl/content/dp6.png">
            <a:extLst>
              <a:ext uri="{FF2B5EF4-FFF2-40B4-BE49-F238E27FC236}">
                <a16:creationId xmlns:a16="http://schemas.microsoft.com/office/drawing/2014/main" id="{00C14111-00EB-4D2B-B587-74CCE0EA1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5" r="13099"/>
          <a:stretch/>
        </p:blipFill>
        <p:spPr bwMode="auto">
          <a:xfrm>
            <a:off x="594282" y="3036187"/>
            <a:ext cx="5858292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30F812-6A43-43C5-9C34-B34B0A659749}"/>
              </a:ext>
            </a:extLst>
          </p:cNvPr>
          <p:cNvSpPr/>
          <p:nvPr/>
        </p:nvSpPr>
        <p:spPr>
          <a:xfrm>
            <a:off x="559991" y="4129105"/>
            <a:ext cx="719318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 방법에서</a:t>
            </a:r>
            <a:r>
              <a:rPr lang="en-US" altLang="ko-KR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Prediction (Policy evaluation)</a:t>
            </a:r>
            <a:r>
              <a:rPr lang="ko-KR" altLang="en-US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방법</a:t>
            </a:r>
            <a:r>
              <a:rPr lang="en-US" altLang="ko-KR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위의 </a:t>
            </a:r>
            <a:r>
              <a:rPr lang="ko-KR" altLang="en-US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수식</a:t>
            </a:r>
            <a:r>
              <a:rPr lang="en-US" altLang="ko-KR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ko-KR" altLang="en-US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동일</a:t>
            </a:r>
            <a:r>
              <a:rPr lang="ko-KR" altLang="en-US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하지만</a:t>
            </a:r>
            <a:r>
              <a:rPr lang="en-US" altLang="ko-KR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 (Policy update, improvement)</a:t>
            </a:r>
            <a:r>
              <a:rPr lang="ko-KR" altLang="en-US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횟수</a:t>
            </a:r>
            <a:r>
              <a:rPr lang="ko-KR" altLang="en-US" sz="2000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다르다</a:t>
            </a:r>
            <a:endParaRPr lang="en-US" altLang="ko-KR" sz="2000" b="1" dirty="0">
              <a:solidFill>
                <a:srgbClr val="A6A6A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b="1" dirty="0">
              <a:solidFill>
                <a:srgbClr val="A6A6A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Policy Iteration</a:t>
            </a:r>
            <a:r>
              <a:rPr lang="ko-KR" altLang="en-US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여러 번의 </a:t>
            </a: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Prediction + </a:t>
            </a:r>
            <a:r>
              <a:rPr lang="ko-KR" altLang="en-US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 번의 </a:t>
            </a: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</a:t>
            </a:r>
          </a:p>
          <a:p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 Iteration</a:t>
            </a:r>
            <a:r>
              <a:rPr lang="ko-KR" altLang="en-US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한 번의 </a:t>
            </a: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Prediction + </a:t>
            </a:r>
            <a:r>
              <a:rPr lang="ko-KR" altLang="en-US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 번의 </a:t>
            </a: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1818258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1" y="1175377"/>
            <a:ext cx="6646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Interactive Demo</a:t>
            </a:r>
            <a:endParaRPr lang="ko-KR" altLang="en-US" sz="2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5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F4691D6-9883-480C-9637-D67F6906EBB9}"/>
              </a:ext>
            </a:extLst>
          </p:cNvPr>
          <p:cNvSpPr/>
          <p:nvPr/>
        </p:nvSpPr>
        <p:spPr>
          <a:xfrm>
            <a:off x="6449245" y="1899801"/>
            <a:ext cx="599507" cy="438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A57877-60E2-4B38-B206-F69135260D42}"/>
              </a:ext>
            </a:extLst>
          </p:cNvPr>
          <p:cNvSpPr/>
          <p:nvPr/>
        </p:nvSpPr>
        <p:spPr>
          <a:xfrm>
            <a:off x="3883095" y="1899800"/>
            <a:ext cx="599507" cy="254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85BB6F-F3BB-4BC3-9CC0-43DF2815C9A4}"/>
              </a:ext>
            </a:extLst>
          </p:cNvPr>
          <p:cNvSpPr/>
          <p:nvPr/>
        </p:nvSpPr>
        <p:spPr>
          <a:xfrm>
            <a:off x="594282" y="2185421"/>
            <a:ext cx="7470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https://cs.stanford.edu/people/karpathy/reinforcejs/gridworld_dp.html</a:t>
            </a:r>
            <a:endParaRPr lang="en-US" altLang="ko-KR" b="1" dirty="0">
              <a:solidFill>
                <a:srgbClr val="A6A6A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4706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1467</TotalTime>
  <Words>480</Words>
  <Application>Microsoft Office PowerPoint</Application>
  <PresentationFormat>와이드스크린</PresentationFormat>
  <Paragraphs>91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나눔고딕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 Seminar</dc:title>
  <dc:creator>기환 김</dc:creator>
  <cp:lastModifiedBy>기환 김</cp:lastModifiedBy>
  <cp:revision>175</cp:revision>
  <dcterms:created xsi:type="dcterms:W3CDTF">2019-03-07T14:14:51Z</dcterms:created>
  <dcterms:modified xsi:type="dcterms:W3CDTF">2019-04-25T13:56:26Z</dcterms:modified>
</cp:coreProperties>
</file>