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c678d8c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c678d8c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c678d8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c678d8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0cd66f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0cd66f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c678d8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c678d8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c678d8c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c678d8c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c678d8c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c678d8c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fc678d8c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fc678d8c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c678d8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fc678d8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ylien.com/text-api/aspect-based-sentiment-analysis/" TargetMode="External"/><Relationship Id="rId4" Type="http://schemas.openxmlformats.org/officeDocument/2006/relationships/hyperlink" Target="https://monkeylearn.com/blog/aspect-based-sentiment-analysis/" TargetMode="External"/><Relationship Id="rId5" Type="http://schemas.openxmlformats.org/officeDocument/2006/relationships/hyperlink" Target="https://medium.com/@pmin91/aspect-based-opinion-mining-nlp-with-python-a53eb475280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 Based Sentiment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Kumar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Tejas Shinde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00FFFF"/>
                </a:highlight>
              </a:rPr>
              <a:t>Comparison to Normal Sentiment Analysis</a:t>
            </a:r>
            <a:endParaRPr>
              <a:highlight>
                <a:srgbClr val="00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 : Unable to determine Positive or Negative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and Aspects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2191375"/>
            <a:ext cx="66484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Deep Learning Way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41936" l="36045" r="26924" t="28461"/>
          <a:stretch/>
        </p:blipFill>
        <p:spPr>
          <a:xfrm>
            <a:off x="808625" y="2396513"/>
            <a:ext cx="3615701" cy="162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12927" l="35544" r="26015" t="28016"/>
          <a:stretch/>
        </p:blipFill>
        <p:spPr>
          <a:xfrm>
            <a:off x="4909300" y="1925975"/>
            <a:ext cx="3374626" cy="29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Methodology</a:t>
            </a:r>
            <a:endParaRPr>
              <a:highlight>
                <a:srgbClr val="00FFFF"/>
              </a:highlight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25082"/>
          <a:stretch/>
        </p:blipFill>
        <p:spPr>
          <a:xfrm>
            <a:off x="1042890" y="1853850"/>
            <a:ext cx="7058226" cy="3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Consistent Criteria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Time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Deeper Customer Understanding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00FFFF"/>
                </a:highlight>
              </a:rPr>
              <a:t>Understand Aspects</a:t>
            </a:r>
            <a:endParaRPr>
              <a:highlight>
                <a:srgbClr val="00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00FFFF"/>
                </a:highlight>
              </a:rPr>
              <a:t>Granularity</a:t>
            </a:r>
            <a:endParaRPr>
              <a:highlight>
                <a:srgbClr val="00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00FFFF"/>
                </a:highlight>
              </a:rPr>
              <a:t>Can be used to tackle competitors</a:t>
            </a:r>
            <a:endParaRPr>
              <a:highlight>
                <a:srgbClr val="00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 customer sentiment changes towards features/attributes of a product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 the customer’s navigation through an application or a website(An older person may find it hard to navigate in a travel website than a </a:t>
            </a:r>
            <a:r>
              <a:rPr lang="en"/>
              <a:t>comparatively</a:t>
            </a:r>
            <a:r>
              <a:rPr lang="en"/>
              <a:t> younger person)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 Support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1771841" y="2199151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https://aylien.com/text-api/aspect-based-sentiment-analysis/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https://monkeylearn.com/blog/aspect-based-sentiment-analysis/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https://medium.com/@pmin91/aspect-based-opinion-mining-nlp-with-python-a53eb4752800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https://cs224d.stanford.edu/reports/WangBo.pdf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