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Arial Black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E5C454A-3586-4860-AF6A-F7EC950DD08B}">
  <a:tblStyle styleId="{1E5C454A-3586-4860-AF6A-F7EC950DD08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ArialBlack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c384c0a60_0_0:notes"/>
          <p:cNvSpPr txBox="1"/>
          <p:nvPr>
            <p:ph idx="1" type="body"/>
          </p:nvPr>
        </p:nvSpPr>
        <p:spPr>
          <a:xfrm>
            <a:off x="685785" y="4343383"/>
            <a:ext cx="54867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7c384c0a60_0_0:notes"/>
          <p:cNvSpPr/>
          <p:nvPr>
            <p:ph idx="2" type="sldImg"/>
          </p:nvPr>
        </p:nvSpPr>
        <p:spPr>
          <a:xfrm>
            <a:off x="378399" y="685783"/>
            <a:ext cx="6101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c384c0a60_0_152:notes"/>
          <p:cNvSpPr txBox="1"/>
          <p:nvPr>
            <p:ph idx="1" type="body"/>
          </p:nvPr>
        </p:nvSpPr>
        <p:spPr>
          <a:xfrm>
            <a:off x="685785" y="4343383"/>
            <a:ext cx="54867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7c384c0a60_0_152:notes"/>
          <p:cNvSpPr/>
          <p:nvPr>
            <p:ph idx="2" type="sldImg"/>
          </p:nvPr>
        </p:nvSpPr>
        <p:spPr>
          <a:xfrm>
            <a:off x="378399" y="685783"/>
            <a:ext cx="6101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c384c0a60_0_201:notes"/>
          <p:cNvSpPr txBox="1"/>
          <p:nvPr>
            <p:ph idx="1" type="body"/>
          </p:nvPr>
        </p:nvSpPr>
        <p:spPr>
          <a:xfrm>
            <a:off x="685785" y="4343383"/>
            <a:ext cx="54867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7c384c0a60_0_201:notes"/>
          <p:cNvSpPr/>
          <p:nvPr>
            <p:ph idx="2" type="sldImg"/>
          </p:nvPr>
        </p:nvSpPr>
        <p:spPr>
          <a:xfrm>
            <a:off x="378399" y="685783"/>
            <a:ext cx="6101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7c384c0a60_0_254:notes"/>
          <p:cNvSpPr txBox="1"/>
          <p:nvPr>
            <p:ph idx="1" type="body"/>
          </p:nvPr>
        </p:nvSpPr>
        <p:spPr>
          <a:xfrm>
            <a:off x="685785" y="4343383"/>
            <a:ext cx="54867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7c384c0a60_0_254:notes"/>
          <p:cNvSpPr/>
          <p:nvPr>
            <p:ph idx="2" type="sldImg"/>
          </p:nvPr>
        </p:nvSpPr>
        <p:spPr>
          <a:xfrm>
            <a:off x="378399" y="685783"/>
            <a:ext cx="6101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7c384c0a60_0_307:notes"/>
          <p:cNvSpPr txBox="1"/>
          <p:nvPr>
            <p:ph idx="1" type="body"/>
          </p:nvPr>
        </p:nvSpPr>
        <p:spPr>
          <a:xfrm>
            <a:off x="685785" y="4343383"/>
            <a:ext cx="54867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7c384c0a60_0_307:notes"/>
          <p:cNvSpPr/>
          <p:nvPr>
            <p:ph idx="2" type="sldImg"/>
          </p:nvPr>
        </p:nvSpPr>
        <p:spPr>
          <a:xfrm>
            <a:off x="378399" y="685783"/>
            <a:ext cx="6101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7c384c0a60_0_358:notes"/>
          <p:cNvSpPr txBox="1"/>
          <p:nvPr>
            <p:ph idx="1" type="body"/>
          </p:nvPr>
        </p:nvSpPr>
        <p:spPr>
          <a:xfrm>
            <a:off x="685785" y="4343383"/>
            <a:ext cx="54867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7c384c0a60_0_358:notes"/>
          <p:cNvSpPr/>
          <p:nvPr>
            <p:ph idx="2" type="sldImg"/>
          </p:nvPr>
        </p:nvSpPr>
        <p:spPr>
          <a:xfrm>
            <a:off x="378399" y="685783"/>
            <a:ext cx="6101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7c384c0a60_0_387:notes"/>
          <p:cNvSpPr txBox="1"/>
          <p:nvPr>
            <p:ph idx="1" type="body"/>
          </p:nvPr>
        </p:nvSpPr>
        <p:spPr>
          <a:xfrm>
            <a:off x="685785" y="4343383"/>
            <a:ext cx="54867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g7c384c0a60_0_387:notes"/>
          <p:cNvSpPr/>
          <p:nvPr>
            <p:ph idx="2" type="sldImg"/>
          </p:nvPr>
        </p:nvSpPr>
        <p:spPr>
          <a:xfrm>
            <a:off x="378399" y="685783"/>
            <a:ext cx="6101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7c384c0a60_0_489:notes"/>
          <p:cNvSpPr txBox="1"/>
          <p:nvPr>
            <p:ph idx="1" type="body"/>
          </p:nvPr>
        </p:nvSpPr>
        <p:spPr>
          <a:xfrm>
            <a:off x="685785" y="4343383"/>
            <a:ext cx="54867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g7c384c0a60_0_489:notes"/>
          <p:cNvSpPr/>
          <p:nvPr>
            <p:ph idx="2" type="sldImg"/>
          </p:nvPr>
        </p:nvSpPr>
        <p:spPr>
          <a:xfrm>
            <a:off x="378399" y="685783"/>
            <a:ext cx="6101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7c384c0a60_0_498:notes"/>
          <p:cNvSpPr txBox="1"/>
          <p:nvPr>
            <p:ph idx="1" type="body"/>
          </p:nvPr>
        </p:nvSpPr>
        <p:spPr>
          <a:xfrm>
            <a:off x="685785" y="4343383"/>
            <a:ext cx="54867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g7c384c0a60_0_498:notes"/>
          <p:cNvSpPr/>
          <p:nvPr>
            <p:ph idx="2" type="sldImg"/>
          </p:nvPr>
        </p:nvSpPr>
        <p:spPr>
          <a:xfrm>
            <a:off x="378399" y="685783"/>
            <a:ext cx="6101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7c384c0a60_0_581:notes"/>
          <p:cNvSpPr txBox="1"/>
          <p:nvPr>
            <p:ph idx="1" type="body"/>
          </p:nvPr>
        </p:nvSpPr>
        <p:spPr>
          <a:xfrm>
            <a:off x="685785" y="4343383"/>
            <a:ext cx="54867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g7c384c0a60_0_581:notes"/>
          <p:cNvSpPr/>
          <p:nvPr>
            <p:ph idx="2" type="sldImg"/>
          </p:nvPr>
        </p:nvSpPr>
        <p:spPr>
          <a:xfrm>
            <a:off x="378399" y="685783"/>
            <a:ext cx="6101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7c384c0a60_0_589:notes"/>
          <p:cNvSpPr txBox="1"/>
          <p:nvPr>
            <p:ph idx="1" type="body"/>
          </p:nvPr>
        </p:nvSpPr>
        <p:spPr>
          <a:xfrm>
            <a:off x="685785" y="4343383"/>
            <a:ext cx="54867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g7c384c0a60_0_589:notes"/>
          <p:cNvSpPr/>
          <p:nvPr>
            <p:ph idx="2" type="sldImg"/>
          </p:nvPr>
        </p:nvSpPr>
        <p:spPr>
          <a:xfrm>
            <a:off x="378399" y="685783"/>
            <a:ext cx="6101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c384c0a60_0_11:notes"/>
          <p:cNvSpPr txBox="1"/>
          <p:nvPr>
            <p:ph idx="1" type="body"/>
          </p:nvPr>
        </p:nvSpPr>
        <p:spPr>
          <a:xfrm>
            <a:off x="685785" y="4343383"/>
            <a:ext cx="54867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7c384c0a60_0_11:notes"/>
          <p:cNvSpPr/>
          <p:nvPr>
            <p:ph idx="2" type="sldImg"/>
          </p:nvPr>
        </p:nvSpPr>
        <p:spPr>
          <a:xfrm>
            <a:off x="378399" y="685783"/>
            <a:ext cx="6101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7c384c0a60_0_601:notes"/>
          <p:cNvSpPr txBox="1"/>
          <p:nvPr>
            <p:ph idx="1" type="body"/>
          </p:nvPr>
        </p:nvSpPr>
        <p:spPr>
          <a:xfrm>
            <a:off x="685785" y="4343383"/>
            <a:ext cx="54867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g7c384c0a60_0_601:notes"/>
          <p:cNvSpPr/>
          <p:nvPr>
            <p:ph idx="2" type="sldImg"/>
          </p:nvPr>
        </p:nvSpPr>
        <p:spPr>
          <a:xfrm>
            <a:off x="378399" y="685783"/>
            <a:ext cx="6101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7c384c0a60_0_611:notes"/>
          <p:cNvSpPr txBox="1"/>
          <p:nvPr>
            <p:ph idx="1" type="body"/>
          </p:nvPr>
        </p:nvSpPr>
        <p:spPr>
          <a:xfrm>
            <a:off x="685785" y="4343383"/>
            <a:ext cx="54867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g7c384c0a60_0_611:notes"/>
          <p:cNvSpPr/>
          <p:nvPr>
            <p:ph idx="2" type="sldImg"/>
          </p:nvPr>
        </p:nvSpPr>
        <p:spPr>
          <a:xfrm>
            <a:off x="378399" y="685783"/>
            <a:ext cx="6101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7c384c0a60_0_623:notes"/>
          <p:cNvSpPr txBox="1"/>
          <p:nvPr>
            <p:ph idx="1" type="body"/>
          </p:nvPr>
        </p:nvSpPr>
        <p:spPr>
          <a:xfrm>
            <a:off x="685785" y="4343383"/>
            <a:ext cx="54867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g7c384c0a60_0_623:notes"/>
          <p:cNvSpPr/>
          <p:nvPr>
            <p:ph idx="2" type="sldImg"/>
          </p:nvPr>
        </p:nvSpPr>
        <p:spPr>
          <a:xfrm>
            <a:off x="378399" y="685783"/>
            <a:ext cx="6101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c384c0a60_0_27:notes"/>
          <p:cNvSpPr txBox="1"/>
          <p:nvPr>
            <p:ph idx="1" type="body"/>
          </p:nvPr>
        </p:nvSpPr>
        <p:spPr>
          <a:xfrm>
            <a:off x="685785" y="4343383"/>
            <a:ext cx="54867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7c384c0a60_0_27:notes"/>
          <p:cNvSpPr/>
          <p:nvPr>
            <p:ph idx="2" type="sldImg"/>
          </p:nvPr>
        </p:nvSpPr>
        <p:spPr>
          <a:xfrm>
            <a:off x="378399" y="685783"/>
            <a:ext cx="6101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c384c0a60_0_35:notes"/>
          <p:cNvSpPr txBox="1"/>
          <p:nvPr>
            <p:ph idx="1" type="body"/>
          </p:nvPr>
        </p:nvSpPr>
        <p:spPr>
          <a:xfrm>
            <a:off x="685785" y="4343383"/>
            <a:ext cx="54867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7c384c0a60_0_35:notes"/>
          <p:cNvSpPr/>
          <p:nvPr>
            <p:ph idx="2" type="sldImg"/>
          </p:nvPr>
        </p:nvSpPr>
        <p:spPr>
          <a:xfrm>
            <a:off x="378399" y="685783"/>
            <a:ext cx="6101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c384c0a60_0_61:notes"/>
          <p:cNvSpPr txBox="1"/>
          <p:nvPr>
            <p:ph idx="1" type="body"/>
          </p:nvPr>
        </p:nvSpPr>
        <p:spPr>
          <a:xfrm>
            <a:off x="685785" y="4343383"/>
            <a:ext cx="54867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7c384c0a60_0_61:notes"/>
          <p:cNvSpPr/>
          <p:nvPr>
            <p:ph idx="2" type="sldImg"/>
          </p:nvPr>
        </p:nvSpPr>
        <p:spPr>
          <a:xfrm>
            <a:off x="378399" y="685783"/>
            <a:ext cx="6101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c384c0a60_0_70:notes"/>
          <p:cNvSpPr txBox="1"/>
          <p:nvPr>
            <p:ph idx="1" type="body"/>
          </p:nvPr>
        </p:nvSpPr>
        <p:spPr>
          <a:xfrm>
            <a:off x="685785" y="4343383"/>
            <a:ext cx="54867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7c384c0a60_0_70:notes"/>
          <p:cNvSpPr/>
          <p:nvPr>
            <p:ph idx="2" type="sldImg"/>
          </p:nvPr>
        </p:nvSpPr>
        <p:spPr>
          <a:xfrm>
            <a:off x="378399" y="685783"/>
            <a:ext cx="6101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c384c0a60_0_85:notes"/>
          <p:cNvSpPr txBox="1"/>
          <p:nvPr>
            <p:ph idx="1" type="body"/>
          </p:nvPr>
        </p:nvSpPr>
        <p:spPr>
          <a:xfrm>
            <a:off x="685785" y="4343383"/>
            <a:ext cx="54867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7c384c0a60_0_85:notes"/>
          <p:cNvSpPr/>
          <p:nvPr>
            <p:ph idx="2" type="sldImg"/>
          </p:nvPr>
        </p:nvSpPr>
        <p:spPr>
          <a:xfrm>
            <a:off x="378399" y="685783"/>
            <a:ext cx="6101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c384c0a60_0_106:notes"/>
          <p:cNvSpPr txBox="1"/>
          <p:nvPr>
            <p:ph idx="1" type="body"/>
          </p:nvPr>
        </p:nvSpPr>
        <p:spPr>
          <a:xfrm>
            <a:off x="685785" y="4343383"/>
            <a:ext cx="54867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7c384c0a60_0_106:notes"/>
          <p:cNvSpPr/>
          <p:nvPr>
            <p:ph idx="2" type="sldImg"/>
          </p:nvPr>
        </p:nvSpPr>
        <p:spPr>
          <a:xfrm>
            <a:off x="378399" y="685783"/>
            <a:ext cx="6101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c384c0a60_0_123:notes"/>
          <p:cNvSpPr txBox="1"/>
          <p:nvPr>
            <p:ph idx="1" type="body"/>
          </p:nvPr>
        </p:nvSpPr>
        <p:spPr>
          <a:xfrm>
            <a:off x="685785" y="4343383"/>
            <a:ext cx="54867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7c384c0a60_0_123:notes"/>
          <p:cNvSpPr/>
          <p:nvPr>
            <p:ph idx="2" type="sldImg"/>
          </p:nvPr>
        </p:nvSpPr>
        <p:spPr>
          <a:xfrm>
            <a:off x="378399" y="685783"/>
            <a:ext cx="6101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1" type="ftr"/>
          </p:nvPr>
        </p:nvSpPr>
        <p:spPr>
          <a:xfrm>
            <a:off x="4950637" y="4690903"/>
            <a:ext cx="16287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2" name="Google Shape;52;p13"/>
          <p:cNvSpPr txBox="1"/>
          <p:nvPr>
            <p:ph idx="10" type="dt"/>
          </p:nvPr>
        </p:nvSpPr>
        <p:spPr>
          <a:xfrm>
            <a:off x="546044" y="4690903"/>
            <a:ext cx="26925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290564" y="4690903"/>
            <a:ext cx="4725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</a:t>
            </a: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2004046" y="304559"/>
            <a:ext cx="51357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1" type="ftr"/>
          </p:nvPr>
        </p:nvSpPr>
        <p:spPr>
          <a:xfrm>
            <a:off x="4950637" y="4690903"/>
            <a:ext cx="16287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546044" y="4690903"/>
            <a:ext cx="26925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290564" y="4690903"/>
            <a:ext cx="4725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</a:t>
            </a: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2615913" y="304559"/>
            <a:ext cx="39123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1900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691946" y="979070"/>
            <a:ext cx="7759800" cy="34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1" type="ftr"/>
          </p:nvPr>
        </p:nvSpPr>
        <p:spPr>
          <a:xfrm>
            <a:off x="4950637" y="4690903"/>
            <a:ext cx="16287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4" name="Google Shape;64;p15"/>
          <p:cNvSpPr txBox="1"/>
          <p:nvPr>
            <p:ph idx="10" type="dt"/>
          </p:nvPr>
        </p:nvSpPr>
        <p:spPr>
          <a:xfrm>
            <a:off x="546044" y="4690903"/>
            <a:ext cx="26925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290564" y="4690903"/>
            <a:ext cx="4725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</a:t>
            </a: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5" Type="http://schemas.openxmlformats.org/officeDocument/2006/relationships/image" Target="../media/image16.png"/><Relationship Id="rId6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19.png"/><Relationship Id="rId5" Type="http://schemas.openxmlformats.org/officeDocument/2006/relationships/image" Target="../media/image18.png"/><Relationship Id="rId6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4.png"/><Relationship Id="rId6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png"/><Relationship Id="rId4" Type="http://schemas.openxmlformats.org/officeDocument/2006/relationships/image" Target="../media/image3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3620067" y="1498438"/>
            <a:ext cx="19005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775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rPr>
              <a:t>Clustering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/>
        </p:nvSpPr>
        <p:spPr>
          <a:xfrm>
            <a:off x="3897080" y="304559"/>
            <a:ext cx="13467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85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rPr>
              <a:t>Iteration 1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5"/>
          <p:cNvSpPr/>
          <p:nvPr/>
        </p:nvSpPr>
        <p:spPr>
          <a:xfrm>
            <a:off x="754171" y="1801372"/>
            <a:ext cx="1509000" cy="1334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67" name="Google Shape;167;p25"/>
          <p:cNvSpPr/>
          <p:nvPr/>
        </p:nvSpPr>
        <p:spPr>
          <a:xfrm>
            <a:off x="1459573" y="3342400"/>
            <a:ext cx="60425" cy="45263"/>
          </a:xfrm>
          <a:custGeom>
            <a:rect b="b" l="l" r="r" t="t"/>
            <a:pathLst>
              <a:path extrusionOk="0" h="30480" w="30479">
                <a:moveTo>
                  <a:pt x="23568" y="0"/>
                </a:moveTo>
                <a:lnTo>
                  <a:pt x="6797" y="0"/>
                </a:lnTo>
                <a:lnTo>
                  <a:pt x="0" y="6797"/>
                </a:lnTo>
                <a:lnTo>
                  <a:pt x="0" y="23568"/>
                </a:lnTo>
                <a:lnTo>
                  <a:pt x="6797" y="30365"/>
                </a:lnTo>
                <a:lnTo>
                  <a:pt x="23568" y="30365"/>
                </a:lnTo>
                <a:lnTo>
                  <a:pt x="30365" y="23568"/>
                </a:lnTo>
                <a:lnTo>
                  <a:pt x="30365" y="6797"/>
                </a:lnTo>
                <a:lnTo>
                  <a:pt x="23568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68" name="Google Shape;168;p25"/>
          <p:cNvSpPr/>
          <p:nvPr/>
        </p:nvSpPr>
        <p:spPr>
          <a:xfrm>
            <a:off x="1459573" y="3342400"/>
            <a:ext cx="60425" cy="45263"/>
          </a:xfrm>
          <a:custGeom>
            <a:rect b="b" l="l" r="r" t="t"/>
            <a:pathLst>
              <a:path extrusionOk="0" h="30480" w="30479">
                <a:moveTo>
                  <a:pt x="30365" y="15182"/>
                </a:moveTo>
                <a:lnTo>
                  <a:pt x="30365" y="6797"/>
                </a:lnTo>
                <a:lnTo>
                  <a:pt x="23568" y="0"/>
                </a:lnTo>
                <a:lnTo>
                  <a:pt x="15182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2"/>
                </a:lnTo>
                <a:lnTo>
                  <a:pt x="0" y="23568"/>
                </a:lnTo>
                <a:lnTo>
                  <a:pt x="6797" y="30365"/>
                </a:lnTo>
                <a:lnTo>
                  <a:pt x="15182" y="30365"/>
                </a:lnTo>
                <a:lnTo>
                  <a:pt x="23568" y="30365"/>
                </a:lnTo>
                <a:lnTo>
                  <a:pt x="30365" y="23568"/>
                </a:lnTo>
                <a:lnTo>
                  <a:pt x="30365" y="15182"/>
                </a:lnTo>
                <a:close/>
              </a:path>
            </a:pathLst>
          </a:cu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69" name="Google Shape;169;p25"/>
          <p:cNvSpPr/>
          <p:nvPr/>
        </p:nvSpPr>
        <p:spPr>
          <a:xfrm>
            <a:off x="2039813" y="3256533"/>
            <a:ext cx="60427" cy="45263"/>
          </a:xfrm>
          <a:custGeom>
            <a:rect b="b" l="l" r="r" t="t"/>
            <a:pathLst>
              <a:path extrusionOk="0" h="30480" w="30480">
                <a:moveTo>
                  <a:pt x="23568" y="0"/>
                </a:moveTo>
                <a:lnTo>
                  <a:pt x="6798" y="0"/>
                </a:lnTo>
                <a:lnTo>
                  <a:pt x="0" y="6797"/>
                </a:lnTo>
                <a:lnTo>
                  <a:pt x="0" y="23568"/>
                </a:lnTo>
                <a:lnTo>
                  <a:pt x="6798" y="30365"/>
                </a:lnTo>
                <a:lnTo>
                  <a:pt x="23568" y="30365"/>
                </a:lnTo>
                <a:lnTo>
                  <a:pt x="30366" y="23568"/>
                </a:lnTo>
                <a:lnTo>
                  <a:pt x="30366" y="6797"/>
                </a:lnTo>
                <a:lnTo>
                  <a:pt x="23568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70" name="Google Shape;170;p25"/>
          <p:cNvSpPr/>
          <p:nvPr/>
        </p:nvSpPr>
        <p:spPr>
          <a:xfrm>
            <a:off x="2039813" y="3256533"/>
            <a:ext cx="60427" cy="45263"/>
          </a:xfrm>
          <a:custGeom>
            <a:rect b="b" l="l" r="r" t="t"/>
            <a:pathLst>
              <a:path extrusionOk="0" h="30480" w="30480">
                <a:moveTo>
                  <a:pt x="30366" y="15182"/>
                </a:moveTo>
                <a:lnTo>
                  <a:pt x="30366" y="6797"/>
                </a:lnTo>
                <a:lnTo>
                  <a:pt x="23568" y="0"/>
                </a:lnTo>
                <a:lnTo>
                  <a:pt x="15182" y="0"/>
                </a:lnTo>
                <a:lnTo>
                  <a:pt x="6798" y="0"/>
                </a:lnTo>
                <a:lnTo>
                  <a:pt x="0" y="6797"/>
                </a:lnTo>
                <a:lnTo>
                  <a:pt x="0" y="15182"/>
                </a:lnTo>
                <a:lnTo>
                  <a:pt x="0" y="23568"/>
                </a:lnTo>
                <a:lnTo>
                  <a:pt x="6798" y="30365"/>
                </a:lnTo>
                <a:lnTo>
                  <a:pt x="15182" y="30365"/>
                </a:lnTo>
                <a:lnTo>
                  <a:pt x="23568" y="30365"/>
                </a:lnTo>
                <a:lnTo>
                  <a:pt x="30366" y="23568"/>
                </a:lnTo>
                <a:lnTo>
                  <a:pt x="30366" y="15182"/>
                </a:lnTo>
                <a:close/>
              </a:path>
            </a:pathLst>
          </a:cu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71" name="Google Shape;171;p25"/>
          <p:cNvSpPr/>
          <p:nvPr/>
        </p:nvSpPr>
        <p:spPr>
          <a:xfrm>
            <a:off x="2516192" y="1319757"/>
            <a:ext cx="1381200" cy="23796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72" name="Google Shape;172;p25"/>
          <p:cNvSpPr/>
          <p:nvPr/>
        </p:nvSpPr>
        <p:spPr>
          <a:xfrm>
            <a:off x="2995597" y="3657044"/>
            <a:ext cx="60427" cy="45263"/>
          </a:xfrm>
          <a:custGeom>
            <a:rect b="b" l="l" r="r" t="t"/>
            <a:pathLst>
              <a:path extrusionOk="0" h="30480" w="30480">
                <a:moveTo>
                  <a:pt x="23568" y="0"/>
                </a:moveTo>
                <a:lnTo>
                  <a:pt x="6798" y="0"/>
                </a:lnTo>
                <a:lnTo>
                  <a:pt x="0" y="6797"/>
                </a:lnTo>
                <a:lnTo>
                  <a:pt x="0" y="23568"/>
                </a:lnTo>
                <a:lnTo>
                  <a:pt x="6798" y="30366"/>
                </a:lnTo>
                <a:lnTo>
                  <a:pt x="23568" y="30366"/>
                </a:lnTo>
                <a:lnTo>
                  <a:pt x="30365" y="23568"/>
                </a:lnTo>
                <a:lnTo>
                  <a:pt x="30365" y="6797"/>
                </a:lnTo>
                <a:lnTo>
                  <a:pt x="23568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73" name="Google Shape;173;p25"/>
          <p:cNvSpPr/>
          <p:nvPr/>
        </p:nvSpPr>
        <p:spPr>
          <a:xfrm>
            <a:off x="2995597" y="3657044"/>
            <a:ext cx="60427" cy="45263"/>
          </a:xfrm>
          <a:custGeom>
            <a:rect b="b" l="l" r="r" t="t"/>
            <a:pathLst>
              <a:path extrusionOk="0" h="30480" w="30480">
                <a:moveTo>
                  <a:pt x="30365" y="15183"/>
                </a:moveTo>
                <a:lnTo>
                  <a:pt x="30365" y="6797"/>
                </a:lnTo>
                <a:lnTo>
                  <a:pt x="23568" y="0"/>
                </a:lnTo>
                <a:lnTo>
                  <a:pt x="15182" y="0"/>
                </a:lnTo>
                <a:lnTo>
                  <a:pt x="6798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8" y="30366"/>
                </a:lnTo>
                <a:lnTo>
                  <a:pt x="15182" y="30366"/>
                </a:lnTo>
                <a:lnTo>
                  <a:pt x="23568" y="30366"/>
                </a:lnTo>
                <a:lnTo>
                  <a:pt x="30365" y="23568"/>
                </a:lnTo>
                <a:lnTo>
                  <a:pt x="30365" y="15183"/>
                </a:lnTo>
                <a:close/>
              </a:path>
            </a:pathLst>
          </a:cu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74" name="Google Shape;174;p25"/>
          <p:cNvSpPr/>
          <p:nvPr/>
        </p:nvSpPr>
        <p:spPr>
          <a:xfrm>
            <a:off x="2880399" y="3593714"/>
            <a:ext cx="60427" cy="45263"/>
          </a:xfrm>
          <a:custGeom>
            <a:rect b="b" l="l" r="r" t="t"/>
            <a:pathLst>
              <a:path extrusionOk="0" h="30480" w="30480">
                <a:moveTo>
                  <a:pt x="23568" y="0"/>
                </a:moveTo>
                <a:lnTo>
                  <a:pt x="6797" y="0"/>
                </a:lnTo>
                <a:lnTo>
                  <a:pt x="0" y="6797"/>
                </a:lnTo>
                <a:lnTo>
                  <a:pt x="0" y="23568"/>
                </a:lnTo>
                <a:lnTo>
                  <a:pt x="6797" y="30365"/>
                </a:lnTo>
                <a:lnTo>
                  <a:pt x="23568" y="30365"/>
                </a:lnTo>
                <a:lnTo>
                  <a:pt x="30365" y="23568"/>
                </a:lnTo>
                <a:lnTo>
                  <a:pt x="30365" y="6797"/>
                </a:lnTo>
                <a:lnTo>
                  <a:pt x="23568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75" name="Google Shape;175;p25"/>
          <p:cNvSpPr/>
          <p:nvPr/>
        </p:nvSpPr>
        <p:spPr>
          <a:xfrm>
            <a:off x="2880399" y="3593714"/>
            <a:ext cx="60427" cy="45263"/>
          </a:xfrm>
          <a:custGeom>
            <a:rect b="b" l="l" r="r" t="t"/>
            <a:pathLst>
              <a:path extrusionOk="0" h="30480" w="30480">
                <a:moveTo>
                  <a:pt x="30365" y="15182"/>
                </a:moveTo>
                <a:lnTo>
                  <a:pt x="30365" y="6797"/>
                </a:lnTo>
                <a:lnTo>
                  <a:pt x="23568" y="0"/>
                </a:lnTo>
                <a:lnTo>
                  <a:pt x="15182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2"/>
                </a:lnTo>
                <a:lnTo>
                  <a:pt x="0" y="23568"/>
                </a:lnTo>
                <a:lnTo>
                  <a:pt x="6797" y="30365"/>
                </a:lnTo>
                <a:lnTo>
                  <a:pt x="15182" y="30365"/>
                </a:lnTo>
                <a:lnTo>
                  <a:pt x="23568" y="30365"/>
                </a:lnTo>
                <a:lnTo>
                  <a:pt x="30365" y="23568"/>
                </a:lnTo>
                <a:lnTo>
                  <a:pt x="30365" y="15182"/>
                </a:lnTo>
                <a:close/>
              </a:path>
            </a:pathLst>
          </a:cu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76" name="Google Shape;176;p25"/>
          <p:cNvSpPr/>
          <p:nvPr/>
        </p:nvSpPr>
        <p:spPr>
          <a:xfrm>
            <a:off x="2950366" y="3807332"/>
            <a:ext cx="60427" cy="45263"/>
          </a:xfrm>
          <a:custGeom>
            <a:rect b="b" l="l" r="r" t="t"/>
            <a:pathLst>
              <a:path extrusionOk="0" h="30480" w="30480">
                <a:moveTo>
                  <a:pt x="23568" y="0"/>
                </a:moveTo>
                <a:lnTo>
                  <a:pt x="6797" y="0"/>
                </a:lnTo>
                <a:lnTo>
                  <a:pt x="0" y="6797"/>
                </a:lnTo>
                <a:lnTo>
                  <a:pt x="0" y="23568"/>
                </a:lnTo>
                <a:lnTo>
                  <a:pt x="6797" y="30366"/>
                </a:lnTo>
                <a:lnTo>
                  <a:pt x="23568" y="30366"/>
                </a:lnTo>
                <a:lnTo>
                  <a:pt x="30365" y="23568"/>
                </a:lnTo>
                <a:lnTo>
                  <a:pt x="30365" y="6797"/>
                </a:lnTo>
                <a:lnTo>
                  <a:pt x="23568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77" name="Google Shape;177;p25"/>
          <p:cNvSpPr/>
          <p:nvPr/>
        </p:nvSpPr>
        <p:spPr>
          <a:xfrm>
            <a:off x="2950366" y="3807332"/>
            <a:ext cx="60427" cy="45263"/>
          </a:xfrm>
          <a:custGeom>
            <a:rect b="b" l="l" r="r" t="t"/>
            <a:pathLst>
              <a:path extrusionOk="0" h="30480" w="30480">
                <a:moveTo>
                  <a:pt x="30365" y="15183"/>
                </a:moveTo>
                <a:lnTo>
                  <a:pt x="30365" y="6797"/>
                </a:lnTo>
                <a:lnTo>
                  <a:pt x="23568" y="0"/>
                </a:lnTo>
                <a:lnTo>
                  <a:pt x="15182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2" y="30366"/>
                </a:lnTo>
                <a:lnTo>
                  <a:pt x="23568" y="30366"/>
                </a:lnTo>
                <a:lnTo>
                  <a:pt x="30365" y="23568"/>
                </a:lnTo>
                <a:lnTo>
                  <a:pt x="30365" y="15183"/>
                </a:lnTo>
                <a:close/>
              </a:path>
            </a:pathLst>
          </a:cu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78" name="Google Shape;178;p25"/>
          <p:cNvSpPr/>
          <p:nvPr/>
        </p:nvSpPr>
        <p:spPr>
          <a:xfrm>
            <a:off x="2890760" y="3589517"/>
            <a:ext cx="60427" cy="45263"/>
          </a:xfrm>
          <a:custGeom>
            <a:rect b="b" l="l" r="r" t="t"/>
            <a:pathLst>
              <a:path extrusionOk="0" h="30480" w="30480">
                <a:moveTo>
                  <a:pt x="23568" y="0"/>
                </a:moveTo>
                <a:lnTo>
                  <a:pt x="6798" y="0"/>
                </a:lnTo>
                <a:lnTo>
                  <a:pt x="0" y="6797"/>
                </a:lnTo>
                <a:lnTo>
                  <a:pt x="0" y="23568"/>
                </a:lnTo>
                <a:lnTo>
                  <a:pt x="6798" y="30365"/>
                </a:lnTo>
                <a:lnTo>
                  <a:pt x="23568" y="30365"/>
                </a:lnTo>
                <a:lnTo>
                  <a:pt x="30366" y="23568"/>
                </a:lnTo>
                <a:lnTo>
                  <a:pt x="30366" y="6797"/>
                </a:lnTo>
                <a:lnTo>
                  <a:pt x="23568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79" name="Google Shape;179;p25"/>
          <p:cNvSpPr/>
          <p:nvPr/>
        </p:nvSpPr>
        <p:spPr>
          <a:xfrm>
            <a:off x="2890760" y="3589517"/>
            <a:ext cx="60427" cy="45263"/>
          </a:xfrm>
          <a:custGeom>
            <a:rect b="b" l="l" r="r" t="t"/>
            <a:pathLst>
              <a:path extrusionOk="0" h="30480" w="30480">
                <a:moveTo>
                  <a:pt x="30366" y="15182"/>
                </a:moveTo>
                <a:lnTo>
                  <a:pt x="30366" y="6797"/>
                </a:lnTo>
                <a:lnTo>
                  <a:pt x="23568" y="0"/>
                </a:lnTo>
                <a:lnTo>
                  <a:pt x="15182" y="0"/>
                </a:lnTo>
                <a:lnTo>
                  <a:pt x="6798" y="0"/>
                </a:lnTo>
                <a:lnTo>
                  <a:pt x="0" y="6797"/>
                </a:lnTo>
                <a:lnTo>
                  <a:pt x="0" y="15182"/>
                </a:lnTo>
                <a:lnTo>
                  <a:pt x="0" y="23568"/>
                </a:lnTo>
                <a:lnTo>
                  <a:pt x="6798" y="30365"/>
                </a:lnTo>
                <a:lnTo>
                  <a:pt x="15182" y="30365"/>
                </a:lnTo>
                <a:lnTo>
                  <a:pt x="23568" y="30365"/>
                </a:lnTo>
                <a:lnTo>
                  <a:pt x="30366" y="23568"/>
                </a:lnTo>
                <a:lnTo>
                  <a:pt x="30366" y="15182"/>
                </a:lnTo>
                <a:close/>
              </a:path>
            </a:pathLst>
          </a:cu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80" name="Google Shape;180;p25"/>
          <p:cNvSpPr/>
          <p:nvPr/>
        </p:nvSpPr>
        <p:spPr>
          <a:xfrm>
            <a:off x="4082228" y="1747788"/>
            <a:ext cx="60427" cy="45263"/>
          </a:xfrm>
          <a:custGeom>
            <a:rect b="b" l="l" r="r" t="t"/>
            <a:pathLst>
              <a:path extrusionOk="0" h="30480" w="30480">
                <a:moveTo>
                  <a:pt x="23571" y="0"/>
                </a:moveTo>
                <a:lnTo>
                  <a:pt x="6794" y="0"/>
                </a:lnTo>
                <a:lnTo>
                  <a:pt x="0" y="6807"/>
                </a:lnTo>
                <a:lnTo>
                  <a:pt x="0" y="23571"/>
                </a:lnTo>
                <a:lnTo>
                  <a:pt x="6794" y="30365"/>
                </a:lnTo>
                <a:lnTo>
                  <a:pt x="23571" y="30365"/>
                </a:lnTo>
                <a:lnTo>
                  <a:pt x="30365" y="23571"/>
                </a:lnTo>
                <a:lnTo>
                  <a:pt x="30365" y="6807"/>
                </a:lnTo>
                <a:lnTo>
                  <a:pt x="23571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81" name="Google Shape;181;p25"/>
          <p:cNvSpPr/>
          <p:nvPr/>
        </p:nvSpPr>
        <p:spPr>
          <a:xfrm>
            <a:off x="4082228" y="1747788"/>
            <a:ext cx="60427" cy="45263"/>
          </a:xfrm>
          <a:custGeom>
            <a:rect b="b" l="l" r="r" t="t"/>
            <a:pathLst>
              <a:path extrusionOk="0" h="30480" w="30480">
                <a:moveTo>
                  <a:pt x="30365" y="15189"/>
                </a:moveTo>
                <a:lnTo>
                  <a:pt x="30365" y="6807"/>
                </a:lnTo>
                <a:lnTo>
                  <a:pt x="23571" y="0"/>
                </a:lnTo>
                <a:lnTo>
                  <a:pt x="15176" y="0"/>
                </a:lnTo>
                <a:lnTo>
                  <a:pt x="6794" y="0"/>
                </a:lnTo>
                <a:lnTo>
                  <a:pt x="0" y="6807"/>
                </a:lnTo>
                <a:lnTo>
                  <a:pt x="0" y="15189"/>
                </a:lnTo>
                <a:lnTo>
                  <a:pt x="0" y="23571"/>
                </a:lnTo>
                <a:lnTo>
                  <a:pt x="6794" y="30365"/>
                </a:lnTo>
                <a:lnTo>
                  <a:pt x="15176" y="30365"/>
                </a:lnTo>
                <a:lnTo>
                  <a:pt x="23571" y="30365"/>
                </a:lnTo>
                <a:lnTo>
                  <a:pt x="30365" y="23571"/>
                </a:lnTo>
                <a:lnTo>
                  <a:pt x="30365" y="15189"/>
                </a:lnTo>
                <a:close/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82" name="Google Shape;182;p25"/>
          <p:cNvSpPr/>
          <p:nvPr/>
        </p:nvSpPr>
        <p:spPr>
          <a:xfrm>
            <a:off x="3985674" y="1745089"/>
            <a:ext cx="60427" cy="45263"/>
          </a:xfrm>
          <a:custGeom>
            <a:rect b="b" l="l" r="r" t="t"/>
            <a:pathLst>
              <a:path extrusionOk="0" h="30480" w="30480">
                <a:moveTo>
                  <a:pt x="23571" y="0"/>
                </a:moveTo>
                <a:lnTo>
                  <a:pt x="6807" y="0"/>
                </a:lnTo>
                <a:lnTo>
                  <a:pt x="0" y="6794"/>
                </a:lnTo>
                <a:lnTo>
                  <a:pt x="0" y="23558"/>
                </a:lnTo>
                <a:lnTo>
                  <a:pt x="6807" y="30365"/>
                </a:lnTo>
                <a:lnTo>
                  <a:pt x="23571" y="30365"/>
                </a:lnTo>
                <a:lnTo>
                  <a:pt x="30365" y="23558"/>
                </a:lnTo>
                <a:lnTo>
                  <a:pt x="30365" y="6794"/>
                </a:lnTo>
                <a:lnTo>
                  <a:pt x="23571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83" name="Google Shape;183;p25"/>
          <p:cNvSpPr/>
          <p:nvPr/>
        </p:nvSpPr>
        <p:spPr>
          <a:xfrm>
            <a:off x="3985674" y="1745089"/>
            <a:ext cx="60427" cy="45263"/>
          </a:xfrm>
          <a:custGeom>
            <a:rect b="b" l="l" r="r" t="t"/>
            <a:pathLst>
              <a:path extrusionOk="0" h="30480" w="30480">
                <a:moveTo>
                  <a:pt x="30365" y="15176"/>
                </a:moveTo>
                <a:lnTo>
                  <a:pt x="30365" y="6794"/>
                </a:lnTo>
                <a:lnTo>
                  <a:pt x="23571" y="0"/>
                </a:lnTo>
                <a:lnTo>
                  <a:pt x="15189" y="0"/>
                </a:lnTo>
                <a:lnTo>
                  <a:pt x="6807" y="0"/>
                </a:lnTo>
                <a:lnTo>
                  <a:pt x="0" y="6794"/>
                </a:lnTo>
                <a:lnTo>
                  <a:pt x="0" y="15176"/>
                </a:lnTo>
                <a:lnTo>
                  <a:pt x="0" y="23558"/>
                </a:lnTo>
                <a:lnTo>
                  <a:pt x="6807" y="30365"/>
                </a:lnTo>
                <a:lnTo>
                  <a:pt x="15189" y="30365"/>
                </a:lnTo>
                <a:lnTo>
                  <a:pt x="23571" y="30365"/>
                </a:lnTo>
                <a:lnTo>
                  <a:pt x="30365" y="23558"/>
                </a:lnTo>
                <a:lnTo>
                  <a:pt x="30365" y="15176"/>
                </a:lnTo>
                <a:close/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84" name="Google Shape;184;p25"/>
          <p:cNvSpPr/>
          <p:nvPr/>
        </p:nvSpPr>
        <p:spPr>
          <a:xfrm>
            <a:off x="2899444" y="1343029"/>
            <a:ext cx="60427" cy="45263"/>
          </a:xfrm>
          <a:custGeom>
            <a:rect b="b" l="l" r="r" t="t"/>
            <a:pathLst>
              <a:path extrusionOk="0" h="30480" w="30480">
                <a:moveTo>
                  <a:pt x="23568" y="0"/>
                </a:moveTo>
                <a:lnTo>
                  <a:pt x="6798" y="0"/>
                </a:lnTo>
                <a:lnTo>
                  <a:pt x="0" y="6807"/>
                </a:lnTo>
                <a:lnTo>
                  <a:pt x="0" y="23571"/>
                </a:lnTo>
                <a:lnTo>
                  <a:pt x="6798" y="30365"/>
                </a:lnTo>
                <a:lnTo>
                  <a:pt x="23568" y="30365"/>
                </a:lnTo>
                <a:lnTo>
                  <a:pt x="30366" y="23571"/>
                </a:lnTo>
                <a:lnTo>
                  <a:pt x="30366" y="6807"/>
                </a:lnTo>
                <a:lnTo>
                  <a:pt x="23568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85" name="Google Shape;185;p25"/>
          <p:cNvSpPr/>
          <p:nvPr/>
        </p:nvSpPr>
        <p:spPr>
          <a:xfrm>
            <a:off x="2899444" y="1343029"/>
            <a:ext cx="60427" cy="45263"/>
          </a:xfrm>
          <a:custGeom>
            <a:rect b="b" l="l" r="r" t="t"/>
            <a:pathLst>
              <a:path extrusionOk="0" h="30480" w="30480">
                <a:moveTo>
                  <a:pt x="30366" y="15189"/>
                </a:moveTo>
                <a:lnTo>
                  <a:pt x="30366" y="6807"/>
                </a:lnTo>
                <a:lnTo>
                  <a:pt x="23568" y="0"/>
                </a:lnTo>
                <a:lnTo>
                  <a:pt x="15182" y="0"/>
                </a:lnTo>
                <a:lnTo>
                  <a:pt x="6798" y="0"/>
                </a:lnTo>
                <a:lnTo>
                  <a:pt x="0" y="6807"/>
                </a:lnTo>
                <a:lnTo>
                  <a:pt x="0" y="15189"/>
                </a:lnTo>
                <a:lnTo>
                  <a:pt x="0" y="23571"/>
                </a:lnTo>
                <a:lnTo>
                  <a:pt x="6798" y="30365"/>
                </a:lnTo>
                <a:lnTo>
                  <a:pt x="15182" y="30365"/>
                </a:lnTo>
                <a:lnTo>
                  <a:pt x="23568" y="30365"/>
                </a:lnTo>
                <a:lnTo>
                  <a:pt x="30366" y="23571"/>
                </a:lnTo>
                <a:lnTo>
                  <a:pt x="30366" y="15189"/>
                </a:lnTo>
                <a:close/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86" name="Google Shape;186;p25"/>
          <p:cNvSpPr/>
          <p:nvPr/>
        </p:nvSpPr>
        <p:spPr>
          <a:xfrm>
            <a:off x="3915193" y="1268678"/>
            <a:ext cx="60427" cy="45263"/>
          </a:xfrm>
          <a:custGeom>
            <a:rect b="b" l="l" r="r" t="t"/>
            <a:pathLst>
              <a:path extrusionOk="0" h="30480" w="30480">
                <a:moveTo>
                  <a:pt x="23571" y="0"/>
                </a:moveTo>
                <a:lnTo>
                  <a:pt x="6794" y="0"/>
                </a:lnTo>
                <a:lnTo>
                  <a:pt x="0" y="6794"/>
                </a:lnTo>
                <a:lnTo>
                  <a:pt x="0" y="23571"/>
                </a:lnTo>
                <a:lnTo>
                  <a:pt x="6794" y="30365"/>
                </a:lnTo>
                <a:lnTo>
                  <a:pt x="23571" y="30365"/>
                </a:lnTo>
                <a:lnTo>
                  <a:pt x="30365" y="23571"/>
                </a:lnTo>
                <a:lnTo>
                  <a:pt x="30365" y="6794"/>
                </a:lnTo>
                <a:lnTo>
                  <a:pt x="2357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87" name="Google Shape;187;p25"/>
          <p:cNvSpPr/>
          <p:nvPr/>
        </p:nvSpPr>
        <p:spPr>
          <a:xfrm>
            <a:off x="3915193" y="1268678"/>
            <a:ext cx="60427" cy="45263"/>
          </a:xfrm>
          <a:custGeom>
            <a:rect b="b" l="l" r="r" t="t"/>
            <a:pathLst>
              <a:path extrusionOk="0" h="30480" w="30480">
                <a:moveTo>
                  <a:pt x="30365" y="15176"/>
                </a:moveTo>
                <a:lnTo>
                  <a:pt x="30365" y="6794"/>
                </a:lnTo>
                <a:lnTo>
                  <a:pt x="23571" y="0"/>
                </a:lnTo>
                <a:lnTo>
                  <a:pt x="15189" y="0"/>
                </a:lnTo>
                <a:lnTo>
                  <a:pt x="6794" y="0"/>
                </a:lnTo>
                <a:lnTo>
                  <a:pt x="0" y="6794"/>
                </a:lnTo>
                <a:lnTo>
                  <a:pt x="0" y="15176"/>
                </a:lnTo>
                <a:lnTo>
                  <a:pt x="0" y="23571"/>
                </a:lnTo>
                <a:lnTo>
                  <a:pt x="6794" y="30365"/>
                </a:lnTo>
                <a:lnTo>
                  <a:pt x="15189" y="30365"/>
                </a:lnTo>
                <a:lnTo>
                  <a:pt x="23571" y="30365"/>
                </a:lnTo>
                <a:lnTo>
                  <a:pt x="30365" y="23571"/>
                </a:lnTo>
                <a:lnTo>
                  <a:pt x="30365" y="15176"/>
                </a:lnTo>
                <a:close/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88" name="Google Shape;188;p25"/>
          <p:cNvSpPr/>
          <p:nvPr/>
        </p:nvSpPr>
        <p:spPr>
          <a:xfrm>
            <a:off x="2370599" y="2266072"/>
            <a:ext cx="125889" cy="94297"/>
          </a:xfrm>
          <a:custGeom>
            <a:rect b="b" l="l" r="r" t="t"/>
            <a:pathLst>
              <a:path extrusionOk="0" h="63500" w="63500">
                <a:moveTo>
                  <a:pt x="0" y="63263"/>
                </a:moveTo>
                <a:lnTo>
                  <a:pt x="63263" y="63263"/>
                </a:lnTo>
                <a:lnTo>
                  <a:pt x="63263" y="0"/>
                </a:lnTo>
                <a:lnTo>
                  <a:pt x="0" y="0"/>
                </a:lnTo>
                <a:lnTo>
                  <a:pt x="0" y="63263"/>
                </a:lnTo>
                <a:close/>
              </a:path>
            </a:pathLst>
          </a:custGeom>
          <a:noFill/>
          <a:ln cap="flat" cmpd="sng" w="10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89" name="Google Shape;189;p25"/>
          <p:cNvSpPr/>
          <p:nvPr/>
        </p:nvSpPr>
        <p:spPr>
          <a:xfrm>
            <a:off x="7083036" y="1343029"/>
            <a:ext cx="60425" cy="45263"/>
          </a:xfrm>
          <a:custGeom>
            <a:rect b="b" l="l" r="r" t="t"/>
            <a:pathLst>
              <a:path extrusionOk="0" h="30480" w="30479">
                <a:moveTo>
                  <a:pt x="23568" y="0"/>
                </a:moveTo>
                <a:lnTo>
                  <a:pt x="6798" y="0"/>
                </a:lnTo>
                <a:lnTo>
                  <a:pt x="0" y="6807"/>
                </a:lnTo>
                <a:lnTo>
                  <a:pt x="0" y="23571"/>
                </a:lnTo>
                <a:lnTo>
                  <a:pt x="6798" y="30365"/>
                </a:lnTo>
                <a:lnTo>
                  <a:pt x="23568" y="30365"/>
                </a:lnTo>
                <a:lnTo>
                  <a:pt x="30366" y="23571"/>
                </a:lnTo>
                <a:lnTo>
                  <a:pt x="30366" y="6807"/>
                </a:lnTo>
                <a:lnTo>
                  <a:pt x="23568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90" name="Google Shape;190;p25"/>
          <p:cNvSpPr/>
          <p:nvPr/>
        </p:nvSpPr>
        <p:spPr>
          <a:xfrm>
            <a:off x="7083036" y="1343029"/>
            <a:ext cx="60425" cy="45263"/>
          </a:xfrm>
          <a:custGeom>
            <a:rect b="b" l="l" r="r" t="t"/>
            <a:pathLst>
              <a:path extrusionOk="0" h="30480" w="30479">
                <a:moveTo>
                  <a:pt x="30366" y="15189"/>
                </a:moveTo>
                <a:lnTo>
                  <a:pt x="30366" y="6807"/>
                </a:lnTo>
                <a:lnTo>
                  <a:pt x="23568" y="0"/>
                </a:lnTo>
                <a:lnTo>
                  <a:pt x="15182" y="0"/>
                </a:lnTo>
                <a:lnTo>
                  <a:pt x="6798" y="0"/>
                </a:lnTo>
                <a:lnTo>
                  <a:pt x="0" y="6807"/>
                </a:lnTo>
                <a:lnTo>
                  <a:pt x="0" y="15189"/>
                </a:lnTo>
                <a:lnTo>
                  <a:pt x="0" y="23571"/>
                </a:lnTo>
                <a:lnTo>
                  <a:pt x="6798" y="30365"/>
                </a:lnTo>
                <a:lnTo>
                  <a:pt x="15182" y="30365"/>
                </a:lnTo>
                <a:lnTo>
                  <a:pt x="23568" y="30365"/>
                </a:lnTo>
                <a:lnTo>
                  <a:pt x="30366" y="23571"/>
                </a:lnTo>
                <a:lnTo>
                  <a:pt x="30366" y="15189"/>
                </a:lnTo>
                <a:close/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91" name="Google Shape;191;p25"/>
          <p:cNvSpPr/>
          <p:nvPr/>
        </p:nvSpPr>
        <p:spPr>
          <a:xfrm>
            <a:off x="8098786" y="1268678"/>
            <a:ext cx="60425" cy="45263"/>
          </a:xfrm>
          <a:custGeom>
            <a:rect b="b" l="l" r="r" t="t"/>
            <a:pathLst>
              <a:path extrusionOk="0" h="30480" w="30479">
                <a:moveTo>
                  <a:pt x="23571" y="0"/>
                </a:moveTo>
                <a:lnTo>
                  <a:pt x="6794" y="0"/>
                </a:lnTo>
                <a:lnTo>
                  <a:pt x="0" y="6794"/>
                </a:lnTo>
                <a:lnTo>
                  <a:pt x="0" y="23571"/>
                </a:lnTo>
                <a:lnTo>
                  <a:pt x="6794" y="30365"/>
                </a:lnTo>
                <a:lnTo>
                  <a:pt x="23571" y="30365"/>
                </a:lnTo>
                <a:lnTo>
                  <a:pt x="30365" y="23571"/>
                </a:lnTo>
                <a:lnTo>
                  <a:pt x="30365" y="6794"/>
                </a:lnTo>
                <a:lnTo>
                  <a:pt x="2357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92" name="Google Shape;192;p25"/>
          <p:cNvSpPr/>
          <p:nvPr/>
        </p:nvSpPr>
        <p:spPr>
          <a:xfrm>
            <a:off x="8098786" y="1268678"/>
            <a:ext cx="60425" cy="45263"/>
          </a:xfrm>
          <a:custGeom>
            <a:rect b="b" l="l" r="r" t="t"/>
            <a:pathLst>
              <a:path extrusionOk="0" h="30480" w="30479">
                <a:moveTo>
                  <a:pt x="30365" y="15176"/>
                </a:moveTo>
                <a:lnTo>
                  <a:pt x="30365" y="6794"/>
                </a:lnTo>
                <a:lnTo>
                  <a:pt x="23571" y="0"/>
                </a:lnTo>
                <a:lnTo>
                  <a:pt x="15189" y="0"/>
                </a:lnTo>
                <a:lnTo>
                  <a:pt x="6794" y="0"/>
                </a:lnTo>
                <a:lnTo>
                  <a:pt x="0" y="6794"/>
                </a:lnTo>
                <a:lnTo>
                  <a:pt x="0" y="15176"/>
                </a:lnTo>
                <a:lnTo>
                  <a:pt x="0" y="23571"/>
                </a:lnTo>
                <a:lnTo>
                  <a:pt x="6794" y="30365"/>
                </a:lnTo>
                <a:lnTo>
                  <a:pt x="15189" y="30365"/>
                </a:lnTo>
                <a:lnTo>
                  <a:pt x="23571" y="30365"/>
                </a:lnTo>
                <a:lnTo>
                  <a:pt x="30365" y="23571"/>
                </a:lnTo>
                <a:lnTo>
                  <a:pt x="30365" y="15176"/>
                </a:lnTo>
                <a:close/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93" name="Google Shape;193;p25"/>
          <p:cNvSpPr/>
          <p:nvPr/>
        </p:nvSpPr>
        <p:spPr>
          <a:xfrm>
            <a:off x="4937764" y="1801372"/>
            <a:ext cx="1509000" cy="1334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94" name="Google Shape;194;p25"/>
          <p:cNvSpPr/>
          <p:nvPr/>
        </p:nvSpPr>
        <p:spPr>
          <a:xfrm>
            <a:off x="5643168" y="3342400"/>
            <a:ext cx="60427" cy="45263"/>
          </a:xfrm>
          <a:custGeom>
            <a:rect b="b" l="l" r="r" t="t"/>
            <a:pathLst>
              <a:path extrusionOk="0" h="30480" w="30480">
                <a:moveTo>
                  <a:pt x="23568" y="0"/>
                </a:moveTo>
                <a:lnTo>
                  <a:pt x="6797" y="0"/>
                </a:lnTo>
                <a:lnTo>
                  <a:pt x="0" y="6797"/>
                </a:lnTo>
                <a:lnTo>
                  <a:pt x="0" y="23568"/>
                </a:lnTo>
                <a:lnTo>
                  <a:pt x="6797" y="30365"/>
                </a:lnTo>
                <a:lnTo>
                  <a:pt x="23568" y="30365"/>
                </a:lnTo>
                <a:lnTo>
                  <a:pt x="30365" y="23568"/>
                </a:lnTo>
                <a:lnTo>
                  <a:pt x="30365" y="6797"/>
                </a:lnTo>
                <a:lnTo>
                  <a:pt x="23568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95" name="Google Shape;195;p25"/>
          <p:cNvSpPr/>
          <p:nvPr/>
        </p:nvSpPr>
        <p:spPr>
          <a:xfrm>
            <a:off x="5643168" y="3342400"/>
            <a:ext cx="60427" cy="45263"/>
          </a:xfrm>
          <a:custGeom>
            <a:rect b="b" l="l" r="r" t="t"/>
            <a:pathLst>
              <a:path extrusionOk="0" h="30480" w="30480">
                <a:moveTo>
                  <a:pt x="30365" y="15182"/>
                </a:moveTo>
                <a:lnTo>
                  <a:pt x="30365" y="6797"/>
                </a:lnTo>
                <a:lnTo>
                  <a:pt x="23568" y="0"/>
                </a:lnTo>
                <a:lnTo>
                  <a:pt x="15182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2"/>
                </a:lnTo>
                <a:lnTo>
                  <a:pt x="0" y="23568"/>
                </a:lnTo>
                <a:lnTo>
                  <a:pt x="6797" y="30365"/>
                </a:lnTo>
                <a:lnTo>
                  <a:pt x="15182" y="30365"/>
                </a:lnTo>
                <a:lnTo>
                  <a:pt x="23568" y="30365"/>
                </a:lnTo>
                <a:lnTo>
                  <a:pt x="30365" y="23568"/>
                </a:lnTo>
                <a:lnTo>
                  <a:pt x="30365" y="15182"/>
                </a:lnTo>
                <a:close/>
              </a:path>
            </a:pathLst>
          </a:cu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96" name="Google Shape;196;p25"/>
          <p:cNvSpPr/>
          <p:nvPr/>
        </p:nvSpPr>
        <p:spPr>
          <a:xfrm>
            <a:off x="6223408" y="3256533"/>
            <a:ext cx="60427" cy="45263"/>
          </a:xfrm>
          <a:custGeom>
            <a:rect b="b" l="l" r="r" t="t"/>
            <a:pathLst>
              <a:path extrusionOk="0" h="30480" w="30480">
                <a:moveTo>
                  <a:pt x="23568" y="0"/>
                </a:moveTo>
                <a:lnTo>
                  <a:pt x="6798" y="0"/>
                </a:lnTo>
                <a:lnTo>
                  <a:pt x="0" y="6797"/>
                </a:lnTo>
                <a:lnTo>
                  <a:pt x="0" y="23568"/>
                </a:lnTo>
                <a:lnTo>
                  <a:pt x="6798" y="30365"/>
                </a:lnTo>
                <a:lnTo>
                  <a:pt x="23568" y="30365"/>
                </a:lnTo>
                <a:lnTo>
                  <a:pt x="30366" y="23568"/>
                </a:lnTo>
                <a:lnTo>
                  <a:pt x="30366" y="6797"/>
                </a:lnTo>
                <a:lnTo>
                  <a:pt x="23568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97" name="Google Shape;197;p25"/>
          <p:cNvSpPr/>
          <p:nvPr/>
        </p:nvSpPr>
        <p:spPr>
          <a:xfrm>
            <a:off x="6223408" y="3256533"/>
            <a:ext cx="60427" cy="45263"/>
          </a:xfrm>
          <a:custGeom>
            <a:rect b="b" l="l" r="r" t="t"/>
            <a:pathLst>
              <a:path extrusionOk="0" h="30480" w="30480">
                <a:moveTo>
                  <a:pt x="30366" y="15182"/>
                </a:moveTo>
                <a:lnTo>
                  <a:pt x="30366" y="6797"/>
                </a:lnTo>
                <a:lnTo>
                  <a:pt x="23568" y="0"/>
                </a:lnTo>
                <a:lnTo>
                  <a:pt x="15182" y="0"/>
                </a:lnTo>
                <a:lnTo>
                  <a:pt x="6798" y="0"/>
                </a:lnTo>
                <a:lnTo>
                  <a:pt x="0" y="6797"/>
                </a:lnTo>
                <a:lnTo>
                  <a:pt x="0" y="15182"/>
                </a:lnTo>
                <a:lnTo>
                  <a:pt x="0" y="23568"/>
                </a:lnTo>
                <a:lnTo>
                  <a:pt x="6798" y="30365"/>
                </a:lnTo>
                <a:lnTo>
                  <a:pt x="15182" y="30365"/>
                </a:lnTo>
                <a:lnTo>
                  <a:pt x="23568" y="30365"/>
                </a:lnTo>
                <a:lnTo>
                  <a:pt x="30366" y="23568"/>
                </a:lnTo>
                <a:lnTo>
                  <a:pt x="30366" y="15182"/>
                </a:lnTo>
                <a:close/>
              </a:path>
            </a:pathLst>
          </a:cu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98" name="Google Shape;198;p25"/>
          <p:cNvSpPr/>
          <p:nvPr/>
        </p:nvSpPr>
        <p:spPr>
          <a:xfrm>
            <a:off x="6599887" y="1416072"/>
            <a:ext cx="1731000" cy="22833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99" name="Google Shape;199;p25"/>
          <p:cNvSpPr/>
          <p:nvPr/>
        </p:nvSpPr>
        <p:spPr>
          <a:xfrm>
            <a:off x="7179189" y="3657044"/>
            <a:ext cx="60425" cy="45263"/>
          </a:xfrm>
          <a:custGeom>
            <a:rect b="b" l="l" r="r" t="t"/>
            <a:pathLst>
              <a:path extrusionOk="0" h="30480" w="30479">
                <a:moveTo>
                  <a:pt x="23568" y="0"/>
                </a:moveTo>
                <a:lnTo>
                  <a:pt x="6798" y="0"/>
                </a:lnTo>
                <a:lnTo>
                  <a:pt x="0" y="6797"/>
                </a:lnTo>
                <a:lnTo>
                  <a:pt x="0" y="23568"/>
                </a:lnTo>
                <a:lnTo>
                  <a:pt x="6798" y="30366"/>
                </a:lnTo>
                <a:lnTo>
                  <a:pt x="23568" y="30366"/>
                </a:lnTo>
                <a:lnTo>
                  <a:pt x="30365" y="23568"/>
                </a:lnTo>
                <a:lnTo>
                  <a:pt x="30365" y="6797"/>
                </a:lnTo>
                <a:lnTo>
                  <a:pt x="23568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00" name="Google Shape;200;p25"/>
          <p:cNvSpPr/>
          <p:nvPr/>
        </p:nvSpPr>
        <p:spPr>
          <a:xfrm>
            <a:off x="7179189" y="3657044"/>
            <a:ext cx="60425" cy="45263"/>
          </a:xfrm>
          <a:custGeom>
            <a:rect b="b" l="l" r="r" t="t"/>
            <a:pathLst>
              <a:path extrusionOk="0" h="30480" w="30479">
                <a:moveTo>
                  <a:pt x="30365" y="15183"/>
                </a:moveTo>
                <a:lnTo>
                  <a:pt x="30365" y="6797"/>
                </a:lnTo>
                <a:lnTo>
                  <a:pt x="23568" y="0"/>
                </a:lnTo>
                <a:lnTo>
                  <a:pt x="15182" y="0"/>
                </a:lnTo>
                <a:lnTo>
                  <a:pt x="6798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8" y="30366"/>
                </a:lnTo>
                <a:lnTo>
                  <a:pt x="15182" y="30366"/>
                </a:lnTo>
                <a:lnTo>
                  <a:pt x="23568" y="30366"/>
                </a:lnTo>
                <a:lnTo>
                  <a:pt x="30365" y="23568"/>
                </a:lnTo>
                <a:lnTo>
                  <a:pt x="30365" y="15183"/>
                </a:lnTo>
                <a:close/>
              </a:path>
            </a:pathLst>
          </a:cu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01" name="Google Shape;201;p25"/>
          <p:cNvSpPr/>
          <p:nvPr/>
        </p:nvSpPr>
        <p:spPr>
          <a:xfrm>
            <a:off x="7063994" y="3593714"/>
            <a:ext cx="60425" cy="45263"/>
          </a:xfrm>
          <a:custGeom>
            <a:rect b="b" l="l" r="r" t="t"/>
            <a:pathLst>
              <a:path extrusionOk="0" h="30480" w="30479">
                <a:moveTo>
                  <a:pt x="23568" y="0"/>
                </a:moveTo>
                <a:lnTo>
                  <a:pt x="6797" y="0"/>
                </a:lnTo>
                <a:lnTo>
                  <a:pt x="0" y="6797"/>
                </a:lnTo>
                <a:lnTo>
                  <a:pt x="0" y="23568"/>
                </a:lnTo>
                <a:lnTo>
                  <a:pt x="6797" y="30365"/>
                </a:lnTo>
                <a:lnTo>
                  <a:pt x="23568" y="30365"/>
                </a:lnTo>
                <a:lnTo>
                  <a:pt x="30365" y="23568"/>
                </a:lnTo>
                <a:lnTo>
                  <a:pt x="30365" y="6797"/>
                </a:lnTo>
                <a:lnTo>
                  <a:pt x="23568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02" name="Google Shape;202;p25"/>
          <p:cNvSpPr/>
          <p:nvPr/>
        </p:nvSpPr>
        <p:spPr>
          <a:xfrm>
            <a:off x="7063994" y="3593714"/>
            <a:ext cx="60425" cy="45263"/>
          </a:xfrm>
          <a:custGeom>
            <a:rect b="b" l="l" r="r" t="t"/>
            <a:pathLst>
              <a:path extrusionOk="0" h="30480" w="30479">
                <a:moveTo>
                  <a:pt x="30365" y="15182"/>
                </a:moveTo>
                <a:lnTo>
                  <a:pt x="30365" y="6797"/>
                </a:lnTo>
                <a:lnTo>
                  <a:pt x="23568" y="0"/>
                </a:lnTo>
                <a:lnTo>
                  <a:pt x="15182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2"/>
                </a:lnTo>
                <a:lnTo>
                  <a:pt x="0" y="23568"/>
                </a:lnTo>
                <a:lnTo>
                  <a:pt x="6797" y="30365"/>
                </a:lnTo>
                <a:lnTo>
                  <a:pt x="15182" y="30365"/>
                </a:lnTo>
                <a:lnTo>
                  <a:pt x="23568" y="30365"/>
                </a:lnTo>
                <a:lnTo>
                  <a:pt x="30365" y="23568"/>
                </a:lnTo>
                <a:lnTo>
                  <a:pt x="30365" y="15182"/>
                </a:lnTo>
                <a:close/>
              </a:path>
            </a:pathLst>
          </a:cu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03" name="Google Shape;203;p25"/>
          <p:cNvSpPr/>
          <p:nvPr/>
        </p:nvSpPr>
        <p:spPr>
          <a:xfrm>
            <a:off x="7133958" y="3807332"/>
            <a:ext cx="60425" cy="45263"/>
          </a:xfrm>
          <a:custGeom>
            <a:rect b="b" l="l" r="r" t="t"/>
            <a:pathLst>
              <a:path extrusionOk="0" h="30480" w="30479">
                <a:moveTo>
                  <a:pt x="23568" y="0"/>
                </a:moveTo>
                <a:lnTo>
                  <a:pt x="6797" y="0"/>
                </a:lnTo>
                <a:lnTo>
                  <a:pt x="0" y="6797"/>
                </a:lnTo>
                <a:lnTo>
                  <a:pt x="0" y="23568"/>
                </a:lnTo>
                <a:lnTo>
                  <a:pt x="6797" y="30366"/>
                </a:lnTo>
                <a:lnTo>
                  <a:pt x="23568" y="30366"/>
                </a:lnTo>
                <a:lnTo>
                  <a:pt x="30365" y="23568"/>
                </a:lnTo>
                <a:lnTo>
                  <a:pt x="30365" y="6797"/>
                </a:lnTo>
                <a:lnTo>
                  <a:pt x="23568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04" name="Google Shape;204;p25"/>
          <p:cNvSpPr/>
          <p:nvPr/>
        </p:nvSpPr>
        <p:spPr>
          <a:xfrm>
            <a:off x="7133958" y="3807332"/>
            <a:ext cx="60425" cy="45263"/>
          </a:xfrm>
          <a:custGeom>
            <a:rect b="b" l="l" r="r" t="t"/>
            <a:pathLst>
              <a:path extrusionOk="0" h="30480" w="30479">
                <a:moveTo>
                  <a:pt x="30365" y="15183"/>
                </a:moveTo>
                <a:lnTo>
                  <a:pt x="30365" y="6797"/>
                </a:lnTo>
                <a:lnTo>
                  <a:pt x="23568" y="0"/>
                </a:lnTo>
                <a:lnTo>
                  <a:pt x="15182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2" y="30366"/>
                </a:lnTo>
                <a:lnTo>
                  <a:pt x="23568" y="30366"/>
                </a:lnTo>
                <a:lnTo>
                  <a:pt x="30365" y="23568"/>
                </a:lnTo>
                <a:lnTo>
                  <a:pt x="30365" y="15183"/>
                </a:lnTo>
                <a:close/>
              </a:path>
            </a:pathLst>
          </a:cu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05" name="Google Shape;205;p25"/>
          <p:cNvSpPr/>
          <p:nvPr/>
        </p:nvSpPr>
        <p:spPr>
          <a:xfrm>
            <a:off x="7074355" y="3589517"/>
            <a:ext cx="60425" cy="45263"/>
          </a:xfrm>
          <a:custGeom>
            <a:rect b="b" l="l" r="r" t="t"/>
            <a:pathLst>
              <a:path extrusionOk="0" h="30480" w="30479">
                <a:moveTo>
                  <a:pt x="23568" y="0"/>
                </a:moveTo>
                <a:lnTo>
                  <a:pt x="6798" y="0"/>
                </a:lnTo>
                <a:lnTo>
                  <a:pt x="0" y="6797"/>
                </a:lnTo>
                <a:lnTo>
                  <a:pt x="0" y="23568"/>
                </a:lnTo>
                <a:lnTo>
                  <a:pt x="6798" y="30365"/>
                </a:lnTo>
                <a:lnTo>
                  <a:pt x="23568" y="30365"/>
                </a:lnTo>
                <a:lnTo>
                  <a:pt x="30366" y="23568"/>
                </a:lnTo>
                <a:lnTo>
                  <a:pt x="30366" y="6797"/>
                </a:lnTo>
                <a:lnTo>
                  <a:pt x="23568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06" name="Google Shape;206;p25"/>
          <p:cNvSpPr/>
          <p:nvPr/>
        </p:nvSpPr>
        <p:spPr>
          <a:xfrm>
            <a:off x="7074355" y="3589517"/>
            <a:ext cx="60425" cy="45263"/>
          </a:xfrm>
          <a:custGeom>
            <a:rect b="b" l="l" r="r" t="t"/>
            <a:pathLst>
              <a:path extrusionOk="0" h="30480" w="30479">
                <a:moveTo>
                  <a:pt x="30366" y="15182"/>
                </a:moveTo>
                <a:lnTo>
                  <a:pt x="30366" y="6797"/>
                </a:lnTo>
                <a:lnTo>
                  <a:pt x="23568" y="0"/>
                </a:lnTo>
                <a:lnTo>
                  <a:pt x="15182" y="0"/>
                </a:lnTo>
                <a:lnTo>
                  <a:pt x="6798" y="0"/>
                </a:lnTo>
                <a:lnTo>
                  <a:pt x="0" y="6797"/>
                </a:lnTo>
                <a:lnTo>
                  <a:pt x="0" y="15182"/>
                </a:lnTo>
                <a:lnTo>
                  <a:pt x="0" y="23568"/>
                </a:lnTo>
                <a:lnTo>
                  <a:pt x="6798" y="30365"/>
                </a:lnTo>
                <a:lnTo>
                  <a:pt x="15182" y="30365"/>
                </a:lnTo>
                <a:lnTo>
                  <a:pt x="23568" y="30365"/>
                </a:lnTo>
                <a:lnTo>
                  <a:pt x="30366" y="23568"/>
                </a:lnTo>
                <a:lnTo>
                  <a:pt x="30366" y="15182"/>
                </a:lnTo>
                <a:close/>
              </a:path>
            </a:pathLst>
          </a:cu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07" name="Google Shape;207;p25"/>
          <p:cNvSpPr/>
          <p:nvPr/>
        </p:nvSpPr>
        <p:spPr>
          <a:xfrm>
            <a:off x="7558282" y="1281413"/>
            <a:ext cx="125889" cy="94298"/>
          </a:xfrm>
          <a:custGeom>
            <a:rect b="b" l="l" r="r" t="t"/>
            <a:pathLst>
              <a:path extrusionOk="0" h="63500" w="63500">
                <a:moveTo>
                  <a:pt x="0" y="63263"/>
                </a:moveTo>
                <a:lnTo>
                  <a:pt x="63263" y="63263"/>
                </a:lnTo>
                <a:lnTo>
                  <a:pt x="63263" y="0"/>
                </a:lnTo>
                <a:lnTo>
                  <a:pt x="0" y="0"/>
                </a:lnTo>
                <a:lnTo>
                  <a:pt x="0" y="63263"/>
                </a:lnTo>
                <a:close/>
              </a:path>
            </a:pathLst>
          </a:custGeom>
          <a:noFill/>
          <a:ln cap="flat" cmpd="sng" w="10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/>
        </p:nvSpPr>
        <p:spPr>
          <a:xfrm>
            <a:off x="3897080" y="304559"/>
            <a:ext cx="13467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85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rPr>
              <a:t>Iteration 2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6"/>
          <p:cNvSpPr/>
          <p:nvPr/>
        </p:nvSpPr>
        <p:spPr>
          <a:xfrm>
            <a:off x="754171" y="1801372"/>
            <a:ext cx="1509000" cy="1334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14" name="Google Shape;214;p26"/>
          <p:cNvSpPr/>
          <p:nvPr/>
        </p:nvSpPr>
        <p:spPr>
          <a:xfrm>
            <a:off x="1459573" y="3342400"/>
            <a:ext cx="60425" cy="45263"/>
          </a:xfrm>
          <a:custGeom>
            <a:rect b="b" l="l" r="r" t="t"/>
            <a:pathLst>
              <a:path extrusionOk="0" h="30480" w="30479">
                <a:moveTo>
                  <a:pt x="23568" y="0"/>
                </a:moveTo>
                <a:lnTo>
                  <a:pt x="6797" y="0"/>
                </a:lnTo>
                <a:lnTo>
                  <a:pt x="0" y="6797"/>
                </a:lnTo>
                <a:lnTo>
                  <a:pt x="0" y="23568"/>
                </a:lnTo>
                <a:lnTo>
                  <a:pt x="6797" y="30365"/>
                </a:lnTo>
                <a:lnTo>
                  <a:pt x="23568" y="30365"/>
                </a:lnTo>
                <a:lnTo>
                  <a:pt x="30365" y="23568"/>
                </a:lnTo>
                <a:lnTo>
                  <a:pt x="30365" y="6797"/>
                </a:lnTo>
                <a:lnTo>
                  <a:pt x="23568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15" name="Google Shape;215;p26"/>
          <p:cNvSpPr/>
          <p:nvPr/>
        </p:nvSpPr>
        <p:spPr>
          <a:xfrm>
            <a:off x="1459573" y="3342400"/>
            <a:ext cx="60425" cy="45263"/>
          </a:xfrm>
          <a:custGeom>
            <a:rect b="b" l="l" r="r" t="t"/>
            <a:pathLst>
              <a:path extrusionOk="0" h="30480" w="30479">
                <a:moveTo>
                  <a:pt x="30365" y="15182"/>
                </a:moveTo>
                <a:lnTo>
                  <a:pt x="30365" y="6797"/>
                </a:lnTo>
                <a:lnTo>
                  <a:pt x="23568" y="0"/>
                </a:lnTo>
                <a:lnTo>
                  <a:pt x="15182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2"/>
                </a:lnTo>
                <a:lnTo>
                  <a:pt x="0" y="23568"/>
                </a:lnTo>
                <a:lnTo>
                  <a:pt x="6797" y="30365"/>
                </a:lnTo>
                <a:lnTo>
                  <a:pt x="15182" y="30365"/>
                </a:lnTo>
                <a:lnTo>
                  <a:pt x="23568" y="30365"/>
                </a:lnTo>
                <a:lnTo>
                  <a:pt x="30365" y="23568"/>
                </a:lnTo>
                <a:lnTo>
                  <a:pt x="30365" y="15182"/>
                </a:lnTo>
                <a:close/>
              </a:path>
            </a:pathLst>
          </a:cu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16" name="Google Shape;216;p26"/>
          <p:cNvSpPr/>
          <p:nvPr/>
        </p:nvSpPr>
        <p:spPr>
          <a:xfrm>
            <a:off x="2039813" y="3256533"/>
            <a:ext cx="60427" cy="45263"/>
          </a:xfrm>
          <a:custGeom>
            <a:rect b="b" l="l" r="r" t="t"/>
            <a:pathLst>
              <a:path extrusionOk="0" h="30480" w="30480">
                <a:moveTo>
                  <a:pt x="23568" y="0"/>
                </a:moveTo>
                <a:lnTo>
                  <a:pt x="6798" y="0"/>
                </a:lnTo>
                <a:lnTo>
                  <a:pt x="0" y="6797"/>
                </a:lnTo>
                <a:lnTo>
                  <a:pt x="0" y="23568"/>
                </a:lnTo>
                <a:lnTo>
                  <a:pt x="6798" y="30365"/>
                </a:lnTo>
                <a:lnTo>
                  <a:pt x="23568" y="30365"/>
                </a:lnTo>
                <a:lnTo>
                  <a:pt x="30366" y="23568"/>
                </a:lnTo>
                <a:lnTo>
                  <a:pt x="30366" y="6797"/>
                </a:lnTo>
                <a:lnTo>
                  <a:pt x="23568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17" name="Google Shape;217;p26"/>
          <p:cNvSpPr/>
          <p:nvPr/>
        </p:nvSpPr>
        <p:spPr>
          <a:xfrm>
            <a:off x="2039813" y="3256533"/>
            <a:ext cx="60427" cy="45263"/>
          </a:xfrm>
          <a:custGeom>
            <a:rect b="b" l="l" r="r" t="t"/>
            <a:pathLst>
              <a:path extrusionOk="0" h="30480" w="30480">
                <a:moveTo>
                  <a:pt x="30366" y="15182"/>
                </a:moveTo>
                <a:lnTo>
                  <a:pt x="30366" y="6797"/>
                </a:lnTo>
                <a:lnTo>
                  <a:pt x="23568" y="0"/>
                </a:lnTo>
                <a:lnTo>
                  <a:pt x="15182" y="0"/>
                </a:lnTo>
                <a:lnTo>
                  <a:pt x="6798" y="0"/>
                </a:lnTo>
                <a:lnTo>
                  <a:pt x="0" y="6797"/>
                </a:lnTo>
                <a:lnTo>
                  <a:pt x="0" y="15182"/>
                </a:lnTo>
                <a:lnTo>
                  <a:pt x="0" y="23568"/>
                </a:lnTo>
                <a:lnTo>
                  <a:pt x="6798" y="30365"/>
                </a:lnTo>
                <a:lnTo>
                  <a:pt x="15182" y="30365"/>
                </a:lnTo>
                <a:lnTo>
                  <a:pt x="23568" y="30365"/>
                </a:lnTo>
                <a:lnTo>
                  <a:pt x="30366" y="23568"/>
                </a:lnTo>
                <a:lnTo>
                  <a:pt x="30366" y="15182"/>
                </a:lnTo>
                <a:close/>
              </a:path>
            </a:pathLst>
          </a:cu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18" name="Google Shape;218;p26"/>
          <p:cNvSpPr/>
          <p:nvPr/>
        </p:nvSpPr>
        <p:spPr>
          <a:xfrm>
            <a:off x="2416292" y="1416072"/>
            <a:ext cx="1481100" cy="2283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19" name="Google Shape;219;p26"/>
          <p:cNvSpPr/>
          <p:nvPr/>
        </p:nvSpPr>
        <p:spPr>
          <a:xfrm>
            <a:off x="2995597" y="3657044"/>
            <a:ext cx="60427" cy="45263"/>
          </a:xfrm>
          <a:custGeom>
            <a:rect b="b" l="l" r="r" t="t"/>
            <a:pathLst>
              <a:path extrusionOk="0" h="30480" w="30480">
                <a:moveTo>
                  <a:pt x="23568" y="0"/>
                </a:moveTo>
                <a:lnTo>
                  <a:pt x="6798" y="0"/>
                </a:lnTo>
                <a:lnTo>
                  <a:pt x="0" y="6797"/>
                </a:lnTo>
                <a:lnTo>
                  <a:pt x="0" y="23568"/>
                </a:lnTo>
                <a:lnTo>
                  <a:pt x="6798" y="30366"/>
                </a:lnTo>
                <a:lnTo>
                  <a:pt x="23568" y="30366"/>
                </a:lnTo>
                <a:lnTo>
                  <a:pt x="30365" y="23568"/>
                </a:lnTo>
                <a:lnTo>
                  <a:pt x="30365" y="6797"/>
                </a:lnTo>
                <a:lnTo>
                  <a:pt x="23568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20" name="Google Shape;220;p26"/>
          <p:cNvSpPr/>
          <p:nvPr/>
        </p:nvSpPr>
        <p:spPr>
          <a:xfrm>
            <a:off x="2995597" y="3657044"/>
            <a:ext cx="60427" cy="45263"/>
          </a:xfrm>
          <a:custGeom>
            <a:rect b="b" l="l" r="r" t="t"/>
            <a:pathLst>
              <a:path extrusionOk="0" h="30480" w="30480">
                <a:moveTo>
                  <a:pt x="30365" y="15183"/>
                </a:moveTo>
                <a:lnTo>
                  <a:pt x="30365" y="6797"/>
                </a:lnTo>
                <a:lnTo>
                  <a:pt x="23568" y="0"/>
                </a:lnTo>
                <a:lnTo>
                  <a:pt x="15182" y="0"/>
                </a:lnTo>
                <a:lnTo>
                  <a:pt x="6798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8" y="30366"/>
                </a:lnTo>
                <a:lnTo>
                  <a:pt x="15182" y="30366"/>
                </a:lnTo>
                <a:lnTo>
                  <a:pt x="23568" y="30366"/>
                </a:lnTo>
                <a:lnTo>
                  <a:pt x="30365" y="23568"/>
                </a:lnTo>
                <a:lnTo>
                  <a:pt x="30365" y="15183"/>
                </a:lnTo>
                <a:close/>
              </a:path>
            </a:pathLst>
          </a:cu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21" name="Google Shape;221;p26"/>
          <p:cNvSpPr/>
          <p:nvPr/>
        </p:nvSpPr>
        <p:spPr>
          <a:xfrm>
            <a:off x="2880399" y="3593714"/>
            <a:ext cx="60427" cy="45263"/>
          </a:xfrm>
          <a:custGeom>
            <a:rect b="b" l="l" r="r" t="t"/>
            <a:pathLst>
              <a:path extrusionOk="0" h="30480" w="30480">
                <a:moveTo>
                  <a:pt x="23568" y="0"/>
                </a:moveTo>
                <a:lnTo>
                  <a:pt x="6797" y="0"/>
                </a:lnTo>
                <a:lnTo>
                  <a:pt x="0" y="6797"/>
                </a:lnTo>
                <a:lnTo>
                  <a:pt x="0" y="23568"/>
                </a:lnTo>
                <a:lnTo>
                  <a:pt x="6797" y="30365"/>
                </a:lnTo>
                <a:lnTo>
                  <a:pt x="23568" y="30365"/>
                </a:lnTo>
                <a:lnTo>
                  <a:pt x="30365" y="23568"/>
                </a:lnTo>
                <a:lnTo>
                  <a:pt x="30365" y="6797"/>
                </a:lnTo>
                <a:lnTo>
                  <a:pt x="23568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22" name="Google Shape;222;p26"/>
          <p:cNvSpPr/>
          <p:nvPr/>
        </p:nvSpPr>
        <p:spPr>
          <a:xfrm>
            <a:off x="2880399" y="3593714"/>
            <a:ext cx="60427" cy="45263"/>
          </a:xfrm>
          <a:custGeom>
            <a:rect b="b" l="l" r="r" t="t"/>
            <a:pathLst>
              <a:path extrusionOk="0" h="30480" w="30480">
                <a:moveTo>
                  <a:pt x="30365" y="15182"/>
                </a:moveTo>
                <a:lnTo>
                  <a:pt x="30365" y="6797"/>
                </a:lnTo>
                <a:lnTo>
                  <a:pt x="23568" y="0"/>
                </a:lnTo>
                <a:lnTo>
                  <a:pt x="15182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2"/>
                </a:lnTo>
                <a:lnTo>
                  <a:pt x="0" y="23568"/>
                </a:lnTo>
                <a:lnTo>
                  <a:pt x="6797" y="30365"/>
                </a:lnTo>
                <a:lnTo>
                  <a:pt x="15182" y="30365"/>
                </a:lnTo>
                <a:lnTo>
                  <a:pt x="23568" y="30365"/>
                </a:lnTo>
                <a:lnTo>
                  <a:pt x="30365" y="23568"/>
                </a:lnTo>
                <a:lnTo>
                  <a:pt x="30365" y="15182"/>
                </a:lnTo>
                <a:close/>
              </a:path>
            </a:pathLst>
          </a:cu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23" name="Google Shape;223;p26"/>
          <p:cNvSpPr/>
          <p:nvPr/>
        </p:nvSpPr>
        <p:spPr>
          <a:xfrm>
            <a:off x="2950366" y="3807332"/>
            <a:ext cx="60427" cy="45263"/>
          </a:xfrm>
          <a:custGeom>
            <a:rect b="b" l="l" r="r" t="t"/>
            <a:pathLst>
              <a:path extrusionOk="0" h="30480" w="30480">
                <a:moveTo>
                  <a:pt x="23568" y="0"/>
                </a:moveTo>
                <a:lnTo>
                  <a:pt x="6797" y="0"/>
                </a:lnTo>
                <a:lnTo>
                  <a:pt x="0" y="6797"/>
                </a:lnTo>
                <a:lnTo>
                  <a:pt x="0" y="23568"/>
                </a:lnTo>
                <a:lnTo>
                  <a:pt x="6797" y="30366"/>
                </a:lnTo>
                <a:lnTo>
                  <a:pt x="23568" y="30366"/>
                </a:lnTo>
                <a:lnTo>
                  <a:pt x="30365" y="23568"/>
                </a:lnTo>
                <a:lnTo>
                  <a:pt x="30365" y="6797"/>
                </a:lnTo>
                <a:lnTo>
                  <a:pt x="23568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24" name="Google Shape;224;p26"/>
          <p:cNvSpPr/>
          <p:nvPr/>
        </p:nvSpPr>
        <p:spPr>
          <a:xfrm>
            <a:off x="2950366" y="3807332"/>
            <a:ext cx="60427" cy="45263"/>
          </a:xfrm>
          <a:custGeom>
            <a:rect b="b" l="l" r="r" t="t"/>
            <a:pathLst>
              <a:path extrusionOk="0" h="30480" w="30480">
                <a:moveTo>
                  <a:pt x="30365" y="15183"/>
                </a:moveTo>
                <a:lnTo>
                  <a:pt x="30365" y="6797"/>
                </a:lnTo>
                <a:lnTo>
                  <a:pt x="23568" y="0"/>
                </a:lnTo>
                <a:lnTo>
                  <a:pt x="15182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2" y="30366"/>
                </a:lnTo>
                <a:lnTo>
                  <a:pt x="23568" y="30366"/>
                </a:lnTo>
                <a:lnTo>
                  <a:pt x="30365" y="23568"/>
                </a:lnTo>
                <a:lnTo>
                  <a:pt x="30365" y="15183"/>
                </a:lnTo>
                <a:close/>
              </a:path>
            </a:pathLst>
          </a:cu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25" name="Google Shape;225;p26"/>
          <p:cNvSpPr/>
          <p:nvPr/>
        </p:nvSpPr>
        <p:spPr>
          <a:xfrm>
            <a:off x="2890760" y="3589517"/>
            <a:ext cx="60427" cy="45263"/>
          </a:xfrm>
          <a:custGeom>
            <a:rect b="b" l="l" r="r" t="t"/>
            <a:pathLst>
              <a:path extrusionOk="0" h="30480" w="30480">
                <a:moveTo>
                  <a:pt x="23568" y="0"/>
                </a:moveTo>
                <a:lnTo>
                  <a:pt x="6798" y="0"/>
                </a:lnTo>
                <a:lnTo>
                  <a:pt x="0" y="6797"/>
                </a:lnTo>
                <a:lnTo>
                  <a:pt x="0" y="23568"/>
                </a:lnTo>
                <a:lnTo>
                  <a:pt x="6798" y="30365"/>
                </a:lnTo>
                <a:lnTo>
                  <a:pt x="23568" y="30365"/>
                </a:lnTo>
                <a:lnTo>
                  <a:pt x="30366" y="23568"/>
                </a:lnTo>
                <a:lnTo>
                  <a:pt x="30366" y="6797"/>
                </a:lnTo>
                <a:lnTo>
                  <a:pt x="23568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26" name="Google Shape;226;p26"/>
          <p:cNvSpPr/>
          <p:nvPr/>
        </p:nvSpPr>
        <p:spPr>
          <a:xfrm>
            <a:off x="2890760" y="3589517"/>
            <a:ext cx="60427" cy="45263"/>
          </a:xfrm>
          <a:custGeom>
            <a:rect b="b" l="l" r="r" t="t"/>
            <a:pathLst>
              <a:path extrusionOk="0" h="30480" w="30480">
                <a:moveTo>
                  <a:pt x="30366" y="15182"/>
                </a:moveTo>
                <a:lnTo>
                  <a:pt x="30366" y="6797"/>
                </a:lnTo>
                <a:lnTo>
                  <a:pt x="23568" y="0"/>
                </a:lnTo>
                <a:lnTo>
                  <a:pt x="15182" y="0"/>
                </a:lnTo>
                <a:lnTo>
                  <a:pt x="6798" y="0"/>
                </a:lnTo>
                <a:lnTo>
                  <a:pt x="0" y="6797"/>
                </a:lnTo>
                <a:lnTo>
                  <a:pt x="0" y="15182"/>
                </a:lnTo>
                <a:lnTo>
                  <a:pt x="0" y="23568"/>
                </a:lnTo>
                <a:lnTo>
                  <a:pt x="6798" y="30365"/>
                </a:lnTo>
                <a:lnTo>
                  <a:pt x="15182" y="30365"/>
                </a:lnTo>
                <a:lnTo>
                  <a:pt x="23568" y="30365"/>
                </a:lnTo>
                <a:lnTo>
                  <a:pt x="30366" y="23568"/>
                </a:lnTo>
                <a:lnTo>
                  <a:pt x="30366" y="15182"/>
                </a:lnTo>
                <a:close/>
              </a:path>
            </a:pathLst>
          </a:cu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27" name="Google Shape;227;p26"/>
          <p:cNvSpPr/>
          <p:nvPr/>
        </p:nvSpPr>
        <p:spPr>
          <a:xfrm>
            <a:off x="4082228" y="1747788"/>
            <a:ext cx="60427" cy="45263"/>
          </a:xfrm>
          <a:custGeom>
            <a:rect b="b" l="l" r="r" t="t"/>
            <a:pathLst>
              <a:path extrusionOk="0" h="30480" w="30480">
                <a:moveTo>
                  <a:pt x="23571" y="0"/>
                </a:moveTo>
                <a:lnTo>
                  <a:pt x="6794" y="0"/>
                </a:lnTo>
                <a:lnTo>
                  <a:pt x="0" y="6807"/>
                </a:lnTo>
                <a:lnTo>
                  <a:pt x="0" y="23571"/>
                </a:lnTo>
                <a:lnTo>
                  <a:pt x="6794" y="30365"/>
                </a:lnTo>
                <a:lnTo>
                  <a:pt x="23571" y="30365"/>
                </a:lnTo>
                <a:lnTo>
                  <a:pt x="30365" y="23571"/>
                </a:lnTo>
                <a:lnTo>
                  <a:pt x="30365" y="6807"/>
                </a:lnTo>
                <a:lnTo>
                  <a:pt x="23571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28" name="Google Shape;228;p26"/>
          <p:cNvSpPr/>
          <p:nvPr/>
        </p:nvSpPr>
        <p:spPr>
          <a:xfrm>
            <a:off x="4082228" y="1747788"/>
            <a:ext cx="60427" cy="45263"/>
          </a:xfrm>
          <a:custGeom>
            <a:rect b="b" l="l" r="r" t="t"/>
            <a:pathLst>
              <a:path extrusionOk="0" h="30480" w="30480">
                <a:moveTo>
                  <a:pt x="30365" y="15189"/>
                </a:moveTo>
                <a:lnTo>
                  <a:pt x="30365" y="6807"/>
                </a:lnTo>
                <a:lnTo>
                  <a:pt x="23571" y="0"/>
                </a:lnTo>
                <a:lnTo>
                  <a:pt x="15176" y="0"/>
                </a:lnTo>
                <a:lnTo>
                  <a:pt x="6794" y="0"/>
                </a:lnTo>
                <a:lnTo>
                  <a:pt x="0" y="6807"/>
                </a:lnTo>
                <a:lnTo>
                  <a:pt x="0" y="15189"/>
                </a:lnTo>
                <a:lnTo>
                  <a:pt x="0" y="23571"/>
                </a:lnTo>
                <a:lnTo>
                  <a:pt x="6794" y="30365"/>
                </a:lnTo>
                <a:lnTo>
                  <a:pt x="15176" y="30365"/>
                </a:lnTo>
                <a:lnTo>
                  <a:pt x="23571" y="30365"/>
                </a:lnTo>
                <a:lnTo>
                  <a:pt x="30365" y="23571"/>
                </a:lnTo>
                <a:lnTo>
                  <a:pt x="30365" y="15189"/>
                </a:lnTo>
                <a:close/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29" name="Google Shape;229;p26"/>
          <p:cNvSpPr/>
          <p:nvPr/>
        </p:nvSpPr>
        <p:spPr>
          <a:xfrm>
            <a:off x="3985674" y="1745089"/>
            <a:ext cx="60427" cy="45263"/>
          </a:xfrm>
          <a:custGeom>
            <a:rect b="b" l="l" r="r" t="t"/>
            <a:pathLst>
              <a:path extrusionOk="0" h="30480" w="30480">
                <a:moveTo>
                  <a:pt x="23571" y="0"/>
                </a:moveTo>
                <a:lnTo>
                  <a:pt x="6807" y="0"/>
                </a:lnTo>
                <a:lnTo>
                  <a:pt x="0" y="6794"/>
                </a:lnTo>
                <a:lnTo>
                  <a:pt x="0" y="23558"/>
                </a:lnTo>
                <a:lnTo>
                  <a:pt x="6807" y="30365"/>
                </a:lnTo>
                <a:lnTo>
                  <a:pt x="23571" y="30365"/>
                </a:lnTo>
                <a:lnTo>
                  <a:pt x="30365" y="23558"/>
                </a:lnTo>
                <a:lnTo>
                  <a:pt x="30365" y="6794"/>
                </a:lnTo>
                <a:lnTo>
                  <a:pt x="23571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30" name="Google Shape;230;p26"/>
          <p:cNvSpPr/>
          <p:nvPr/>
        </p:nvSpPr>
        <p:spPr>
          <a:xfrm>
            <a:off x="3985674" y="1745089"/>
            <a:ext cx="60427" cy="45263"/>
          </a:xfrm>
          <a:custGeom>
            <a:rect b="b" l="l" r="r" t="t"/>
            <a:pathLst>
              <a:path extrusionOk="0" h="30480" w="30480">
                <a:moveTo>
                  <a:pt x="30365" y="15176"/>
                </a:moveTo>
                <a:lnTo>
                  <a:pt x="30365" y="6794"/>
                </a:lnTo>
                <a:lnTo>
                  <a:pt x="23571" y="0"/>
                </a:lnTo>
                <a:lnTo>
                  <a:pt x="15189" y="0"/>
                </a:lnTo>
                <a:lnTo>
                  <a:pt x="6807" y="0"/>
                </a:lnTo>
                <a:lnTo>
                  <a:pt x="0" y="6794"/>
                </a:lnTo>
                <a:lnTo>
                  <a:pt x="0" y="15176"/>
                </a:lnTo>
                <a:lnTo>
                  <a:pt x="0" y="23558"/>
                </a:lnTo>
                <a:lnTo>
                  <a:pt x="6807" y="30365"/>
                </a:lnTo>
                <a:lnTo>
                  <a:pt x="15189" y="30365"/>
                </a:lnTo>
                <a:lnTo>
                  <a:pt x="23571" y="30365"/>
                </a:lnTo>
                <a:lnTo>
                  <a:pt x="30365" y="23558"/>
                </a:lnTo>
                <a:lnTo>
                  <a:pt x="30365" y="15176"/>
                </a:lnTo>
                <a:close/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31" name="Google Shape;231;p26"/>
          <p:cNvSpPr/>
          <p:nvPr/>
        </p:nvSpPr>
        <p:spPr>
          <a:xfrm>
            <a:off x="2899444" y="1343029"/>
            <a:ext cx="60427" cy="45263"/>
          </a:xfrm>
          <a:custGeom>
            <a:rect b="b" l="l" r="r" t="t"/>
            <a:pathLst>
              <a:path extrusionOk="0" h="30480" w="30480">
                <a:moveTo>
                  <a:pt x="23568" y="0"/>
                </a:moveTo>
                <a:lnTo>
                  <a:pt x="6798" y="0"/>
                </a:lnTo>
                <a:lnTo>
                  <a:pt x="0" y="6807"/>
                </a:lnTo>
                <a:lnTo>
                  <a:pt x="0" y="23571"/>
                </a:lnTo>
                <a:lnTo>
                  <a:pt x="6798" y="30365"/>
                </a:lnTo>
                <a:lnTo>
                  <a:pt x="23568" y="30365"/>
                </a:lnTo>
                <a:lnTo>
                  <a:pt x="30366" y="23571"/>
                </a:lnTo>
                <a:lnTo>
                  <a:pt x="30366" y="6807"/>
                </a:lnTo>
                <a:lnTo>
                  <a:pt x="23568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32" name="Google Shape;232;p26"/>
          <p:cNvSpPr/>
          <p:nvPr/>
        </p:nvSpPr>
        <p:spPr>
          <a:xfrm>
            <a:off x="2899444" y="1343029"/>
            <a:ext cx="60427" cy="45263"/>
          </a:xfrm>
          <a:custGeom>
            <a:rect b="b" l="l" r="r" t="t"/>
            <a:pathLst>
              <a:path extrusionOk="0" h="30480" w="30480">
                <a:moveTo>
                  <a:pt x="30366" y="15189"/>
                </a:moveTo>
                <a:lnTo>
                  <a:pt x="30366" y="6807"/>
                </a:lnTo>
                <a:lnTo>
                  <a:pt x="23568" y="0"/>
                </a:lnTo>
                <a:lnTo>
                  <a:pt x="15182" y="0"/>
                </a:lnTo>
                <a:lnTo>
                  <a:pt x="6798" y="0"/>
                </a:lnTo>
                <a:lnTo>
                  <a:pt x="0" y="6807"/>
                </a:lnTo>
                <a:lnTo>
                  <a:pt x="0" y="15189"/>
                </a:lnTo>
                <a:lnTo>
                  <a:pt x="0" y="23571"/>
                </a:lnTo>
                <a:lnTo>
                  <a:pt x="6798" y="30365"/>
                </a:lnTo>
                <a:lnTo>
                  <a:pt x="15182" y="30365"/>
                </a:lnTo>
                <a:lnTo>
                  <a:pt x="23568" y="30365"/>
                </a:lnTo>
                <a:lnTo>
                  <a:pt x="30366" y="23571"/>
                </a:lnTo>
                <a:lnTo>
                  <a:pt x="30366" y="15189"/>
                </a:lnTo>
                <a:close/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33" name="Google Shape;233;p26"/>
          <p:cNvSpPr/>
          <p:nvPr/>
        </p:nvSpPr>
        <p:spPr>
          <a:xfrm>
            <a:off x="3915193" y="1268678"/>
            <a:ext cx="60427" cy="45263"/>
          </a:xfrm>
          <a:custGeom>
            <a:rect b="b" l="l" r="r" t="t"/>
            <a:pathLst>
              <a:path extrusionOk="0" h="30480" w="30480">
                <a:moveTo>
                  <a:pt x="23571" y="0"/>
                </a:moveTo>
                <a:lnTo>
                  <a:pt x="6794" y="0"/>
                </a:lnTo>
                <a:lnTo>
                  <a:pt x="0" y="6794"/>
                </a:lnTo>
                <a:lnTo>
                  <a:pt x="0" y="23571"/>
                </a:lnTo>
                <a:lnTo>
                  <a:pt x="6794" y="30365"/>
                </a:lnTo>
                <a:lnTo>
                  <a:pt x="23571" y="30365"/>
                </a:lnTo>
                <a:lnTo>
                  <a:pt x="30365" y="23571"/>
                </a:lnTo>
                <a:lnTo>
                  <a:pt x="30365" y="6794"/>
                </a:lnTo>
                <a:lnTo>
                  <a:pt x="2357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34" name="Google Shape;234;p26"/>
          <p:cNvSpPr/>
          <p:nvPr/>
        </p:nvSpPr>
        <p:spPr>
          <a:xfrm>
            <a:off x="3915193" y="1268678"/>
            <a:ext cx="60427" cy="45263"/>
          </a:xfrm>
          <a:custGeom>
            <a:rect b="b" l="l" r="r" t="t"/>
            <a:pathLst>
              <a:path extrusionOk="0" h="30480" w="30480">
                <a:moveTo>
                  <a:pt x="30365" y="15176"/>
                </a:moveTo>
                <a:lnTo>
                  <a:pt x="30365" y="6794"/>
                </a:lnTo>
                <a:lnTo>
                  <a:pt x="23571" y="0"/>
                </a:lnTo>
                <a:lnTo>
                  <a:pt x="15189" y="0"/>
                </a:lnTo>
                <a:lnTo>
                  <a:pt x="6794" y="0"/>
                </a:lnTo>
                <a:lnTo>
                  <a:pt x="0" y="6794"/>
                </a:lnTo>
                <a:lnTo>
                  <a:pt x="0" y="15176"/>
                </a:lnTo>
                <a:lnTo>
                  <a:pt x="0" y="23571"/>
                </a:lnTo>
                <a:lnTo>
                  <a:pt x="6794" y="30365"/>
                </a:lnTo>
                <a:lnTo>
                  <a:pt x="15189" y="30365"/>
                </a:lnTo>
                <a:lnTo>
                  <a:pt x="23571" y="30365"/>
                </a:lnTo>
                <a:lnTo>
                  <a:pt x="30365" y="23571"/>
                </a:lnTo>
                <a:lnTo>
                  <a:pt x="30365" y="15176"/>
                </a:lnTo>
                <a:close/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35" name="Google Shape;235;p26"/>
          <p:cNvSpPr/>
          <p:nvPr/>
        </p:nvSpPr>
        <p:spPr>
          <a:xfrm>
            <a:off x="3374690" y="1281413"/>
            <a:ext cx="125889" cy="94298"/>
          </a:xfrm>
          <a:custGeom>
            <a:rect b="b" l="l" r="r" t="t"/>
            <a:pathLst>
              <a:path extrusionOk="0" h="63500" w="63500">
                <a:moveTo>
                  <a:pt x="0" y="63263"/>
                </a:moveTo>
                <a:lnTo>
                  <a:pt x="63263" y="63263"/>
                </a:lnTo>
                <a:lnTo>
                  <a:pt x="63263" y="0"/>
                </a:lnTo>
                <a:lnTo>
                  <a:pt x="0" y="0"/>
                </a:lnTo>
                <a:lnTo>
                  <a:pt x="0" y="63263"/>
                </a:lnTo>
                <a:close/>
              </a:path>
            </a:pathLst>
          </a:custGeom>
          <a:noFill/>
          <a:ln cap="flat" cmpd="sng" w="10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36" name="Google Shape;236;p26"/>
          <p:cNvSpPr/>
          <p:nvPr/>
        </p:nvSpPr>
        <p:spPr>
          <a:xfrm>
            <a:off x="6699786" y="1395844"/>
            <a:ext cx="1381200" cy="2303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37" name="Google Shape;237;p26"/>
          <p:cNvSpPr/>
          <p:nvPr/>
        </p:nvSpPr>
        <p:spPr>
          <a:xfrm>
            <a:off x="7083036" y="1343029"/>
            <a:ext cx="60425" cy="45263"/>
          </a:xfrm>
          <a:custGeom>
            <a:rect b="b" l="l" r="r" t="t"/>
            <a:pathLst>
              <a:path extrusionOk="0" h="30480" w="30479">
                <a:moveTo>
                  <a:pt x="23568" y="0"/>
                </a:moveTo>
                <a:lnTo>
                  <a:pt x="6798" y="0"/>
                </a:lnTo>
                <a:lnTo>
                  <a:pt x="0" y="6807"/>
                </a:lnTo>
                <a:lnTo>
                  <a:pt x="0" y="23571"/>
                </a:lnTo>
                <a:lnTo>
                  <a:pt x="6798" y="30365"/>
                </a:lnTo>
                <a:lnTo>
                  <a:pt x="23568" y="30365"/>
                </a:lnTo>
                <a:lnTo>
                  <a:pt x="30366" y="23571"/>
                </a:lnTo>
                <a:lnTo>
                  <a:pt x="30366" y="6807"/>
                </a:lnTo>
                <a:lnTo>
                  <a:pt x="23568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38" name="Google Shape;238;p26"/>
          <p:cNvSpPr/>
          <p:nvPr/>
        </p:nvSpPr>
        <p:spPr>
          <a:xfrm>
            <a:off x="7083036" y="1343029"/>
            <a:ext cx="60425" cy="45263"/>
          </a:xfrm>
          <a:custGeom>
            <a:rect b="b" l="l" r="r" t="t"/>
            <a:pathLst>
              <a:path extrusionOk="0" h="30480" w="30479">
                <a:moveTo>
                  <a:pt x="30366" y="15189"/>
                </a:moveTo>
                <a:lnTo>
                  <a:pt x="30366" y="6807"/>
                </a:lnTo>
                <a:lnTo>
                  <a:pt x="23568" y="0"/>
                </a:lnTo>
                <a:lnTo>
                  <a:pt x="15182" y="0"/>
                </a:lnTo>
                <a:lnTo>
                  <a:pt x="6798" y="0"/>
                </a:lnTo>
                <a:lnTo>
                  <a:pt x="0" y="6807"/>
                </a:lnTo>
                <a:lnTo>
                  <a:pt x="0" y="15189"/>
                </a:lnTo>
                <a:lnTo>
                  <a:pt x="0" y="23571"/>
                </a:lnTo>
                <a:lnTo>
                  <a:pt x="6798" y="30365"/>
                </a:lnTo>
                <a:lnTo>
                  <a:pt x="15182" y="30365"/>
                </a:lnTo>
                <a:lnTo>
                  <a:pt x="23568" y="30365"/>
                </a:lnTo>
                <a:lnTo>
                  <a:pt x="30366" y="23571"/>
                </a:lnTo>
                <a:lnTo>
                  <a:pt x="30366" y="15189"/>
                </a:lnTo>
                <a:close/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39" name="Google Shape;239;p26"/>
          <p:cNvSpPr/>
          <p:nvPr/>
        </p:nvSpPr>
        <p:spPr>
          <a:xfrm>
            <a:off x="8098786" y="1268678"/>
            <a:ext cx="60425" cy="45263"/>
          </a:xfrm>
          <a:custGeom>
            <a:rect b="b" l="l" r="r" t="t"/>
            <a:pathLst>
              <a:path extrusionOk="0" h="30480" w="30479">
                <a:moveTo>
                  <a:pt x="23571" y="0"/>
                </a:moveTo>
                <a:lnTo>
                  <a:pt x="6794" y="0"/>
                </a:lnTo>
                <a:lnTo>
                  <a:pt x="0" y="6794"/>
                </a:lnTo>
                <a:lnTo>
                  <a:pt x="0" y="23571"/>
                </a:lnTo>
                <a:lnTo>
                  <a:pt x="6794" y="30365"/>
                </a:lnTo>
                <a:lnTo>
                  <a:pt x="23571" y="30365"/>
                </a:lnTo>
                <a:lnTo>
                  <a:pt x="30365" y="23571"/>
                </a:lnTo>
                <a:lnTo>
                  <a:pt x="30365" y="6794"/>
                </a:lnTo>
                <a:lnTo>
                  <a:pt x="2357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40" name="Google Shape;240;p26"/>
          <p:cNvSpPr/>
          <p:nvPr/>
        </p:nvSpPr>
        <p:spPr>
          <a:xfrm>
            <a:off x="8098786" y="1268678"/>
            <a:ext cx="60425" cy="45263"/>
          </a:xfrm>
          <a:custGeom>
            <a:rect b="b" l="l" r="r" t="t"/>
            <a:pathLst>
              <a:path extrusionOk="0" h="30480" w="30479">
                <a:moveTo>
                  <a:pt x="30365" y="15176"/>
                </a:moveTo>
                <a:lnTo>
                  <a:pt x="30365" y="6794"/>
                </a:lnTo>
                <a:lnTo>
                  <a:pt x="23571" y="0"/>
                </a:lnTo>
                <a:lnTo>
                  <a:pt x="15189" y="0"/>
                </a:lnTo>
                <a:lnTo>
                  <a:pt x="6794" y="0"/>
                </a:lnTo>
                <a:lnTo>
                  <a:pt x="0" y="6794"/>
                </a:lnTo>
                <a:lnTo>
                  <a:pt x="0" y="15176"/>
                </a:lnTo>
                <a:lnTo>
                  <a:pt x="0" y="23571"/>
                </a:lnTo>
                <a:lnTo>
                  <a:pt x="6794" y="30365"/>
                </a:lnTo>
                <a:lnTo>
                  <a:pt x="15189" y="30365"/>
                </a:lnTo>
                <a:lnTo>
                  <a:pt x="23571" y="30365"/>
                </a:lnTo>
                <a:lnTo>
                  <a:pt x="30365" y="23571"/>
                </a:lnTo>
                <a:lnTo>
                  <a:pt x="30365" y="15176"/>
                </a:lnTo>
                <a:close/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41" name="Google Shape;241;p26"/>
          <p:cNvSpPr/>
          <p:nvPr/>
        </p:nvSpPr>
        <p:spPr>
          <a:xfrm>
            <a:off x="4937764" y="1801372"/>
            <a:ext cx="1509000" cy="13344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42" name="Google Shape;242;p26"/>
          <p:cNvSpPr/>
          <p:nvPr/>
        </p:nvSpPr>
        <p:spPr>
          <a:xfrm>
            <a:off x="5643168" y="3342400"/>
            <a:ext cx="60427" cy="45263"/>
          </a:xfrm>
          <a:custGeom>
            <a:rect b="b" l="l" r="r" t="t"/>
            <a:pathLst>
              <a:path extrusionOk="0" h="30480" w="30480">
                <a:moveTo>
                  <a:pt x="23568" y="0"/>
                </a:moveTo>
                <a:lnTo>
                  <a:pt x="6797" y="0"/>
                </a:lnTo>
                <a:lnTo>
                  <a:pt x="0" y="6797"/>
                </a:lnTo>
                <a:lnTo>
                  <a:pt x="0" y="23568"/>
                </a:lnTo>
                <a:lnTo>
                  <a:pt x="6797" y="30365"/>
                </a:lnTo>
                <a:lnTo>
                  <a:pt x="23568" y="30365"/>
                </a:lnTo>
                <a:lnTo>
                  <a:pt x="30365" y="23568"/>
                </a:lnTo>
                <a:lnTo>
                  <a:pt x="30365" y="6797"/>
                </a:lnTo>
                <a:lnTo>
                  <a:pt x="23568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43" name="Google Shape;243;p26"/>
          <p:cNvSpPr/>
          <p:nvPr/>
        </p:nvSpPr>
        <p:spPr>
          <a:xfrm>
            <a:off x="5643168" y="3342400"/>
            <a:ext cx="60427" cy="45263"/>
          </a:xfrm>
          <a:custGeom>
            <a:rect b="b" l="l" r="r" t="t"/>
            <a:pathLst>
              <a:path extrusionOk="0" h="30480" w="30480">
                <a:moveTo>
                  <a:pt x="30365" y="15182"/>
                </a:moveTo>
                <a:lnTo>
                  <a:pt x="30365" y="6797"/>
                </a:lnTo>
                <a:lnTo>
                  <a:pt x="23568" y="0"/>
                </a:lnTo>
                <a:lnTo>
                  <a:pt x="15182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2"/>
                </a:lnTo>
                <a:lnTo>
                  <a:pt x="0" y="23568"/>
                </a:lnTo>
                <a:lnTo>
                  <a:pt x="6797" y="30365"/>
                </a:lnTo>
                <a:lnTo>
                  <a:pt x="15182" y="30365"/>
                </a:lnTo>
                <a:lnTo>
                  <a:pt x="23568" y="30365"/>
                </a:lnTo>
                <a:lnTo>
                  <a:pt x="30365" y="23568"/>
                </a:lnTo>
                <a:lnTo>
                  <a:pt x="30365" y="15182"/>
                </a:lnTo>
                <a:close/>
              </a:path>
            </a:pathLst>
          </a:cu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44" name="Google Shape;244;p26"/>
          <p:cNvSpPr/>
          <p:nvPr/>
        </p:nvSpPr>
        <p:spPr>
          <a:xfrm>
            <a:off x="6223408" y="3256533"/>
            <a:ext cx="60427" cy="45263"/>
          </a:xfrm>
          <a:custGeom>
            <a:rect b="b" l="l" r="r" t="t"/>
            <a:pathLst>
              <a:path extrusionOk="0" h="30480" w="30480">
                <a:moveTo>
                  <a:pt x="23568" y="0"/>
                </a:moveTo>
                <a:lnTo>
                  <a:pt x="6798" y="0"/>
                </a:lnTo>
                <a:lnTo>
                  <a:pt x="0" y="6797"/>
                </a:lnTo>
                <a:lnTo>
                  <a:pt x="0" y="23568"/>
                </a:lnTo>
                <a:lnTo>
                  <a:pt x="6798" y="30365"/>
                </a:lnTo>
                <a:lnTo>
                  <a:pt x="23568" y="30365"/>
                </a:lnTo>
                <a:lnTo>
                  <a:pt x="30366" y="23568"/>
                </a:lnTo>
                <a:lnTo>
                  <a:pt x="30366" y="6797"/>
                </a:lnTo>
                <a:lnTo>
                  <a:pt x="23568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45" name="Google Shape;245;p26"/>
          <p:cNvSpPr/>
          <p:nvPr/>
        </p:nvSpPr>
        <p:spPr>
          <a:xfrm>
            <a:off x="6223408" y="3256533"/>
            <a:ext cx="60427" cy="45263"/>
          </a:xfrm>
          <a:custGeom>
            <a:rect b="b" l="l" r="r" t="t"/>
            <a:pathLst>
              <a:path extrusionOk="0" h="30480" w="30480">
                <a:moveTo>
                  <a:pt x="30366" y="15182"/>
                </a:moveTo>
                <a:lnTo>
                  <a:pt x="30366" y="6797"/>
                </a:lnTo>
                <a:lnTo>
                  <a:pt x="23568" y="0"/>
                </a:lnTo>
                <a:lnTo>
                  <a:pt x="15182" y="0"/>
                </a:lnTo>
                <a:lnTo>
                  <a:pt x="6798" y="0"/>
                </a:lnTo>
                <a:lnTo>
                  <a:pt x="0" y="6797"/>
                </a:lnTo>
                <a:lnTo>
                  <a:pt x="0" y="15182"/>
                </a:lnTo>
                <a:lnTo>
                  <a:pt x="0" y="23568"/>
                </a:lnTo>
                <a:lnTo>
                  <a:pt x="6798" y="30365"/>
                </a:lnTo>
                <a:lnTo>
                  <a:pt x="15182" y="30365"/>
                </a:lnTo>
                <a:lnTo>
                  <a:pt x="23568" y="30365"/>
                </a:lnTo>
                <a:lnTo>
                  <a:pt x="30366" y="23568"/>
                </a:lnTo>
                <a:lnTo>
                  <a:pt x="30366" y="15182"/>
                </a:lnTo>
                <a:close/>
              </a:path>
            </a:pathLst>
          </a:cu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46" name="Google Shape;246;p26"/>
          <p:cNvSpPr/>
          <p:nvPr/>
        </p:nvSpPr>
        <p:spPr>
          <a:xfrm>
            <a:off x="7179189" y="3657044"/>
            <a:ext cx="60425" cy="45263"/>
          </a:xfrm>
          <a:custGeom>
            <a:rect b="b" l="l" r="r" t="t"/>
            <a:pathLst>
              <a:path extrusionOk="0" h="30480" w="30479">
                <a:moveTo>
                  <a:pt x="23568" y="0"/>
                </a:moveTo>
                <a:lnTo>
                  <a:pt x="6798" y="0"/>
                </a:lnTo>
                <a:lnTo>
                  <a:pt x="0" y="6797"/>
                </a:lnTo>
                <a:lnTo>
                  <a:pt x="0" y="23568"/>
                </a:lnTo>
                <a:lnTo>
                  <a:pt x="6798" y="30366"/>
                </a:lnTo>
                <a:lnTo>
                  <a:pt x="23568" y="30366"/>
                </a:lnTo>
                <a:lnTo>
                  <a:pt x="30365" y="23568"/>
                </a:lnTo>
                <a:lnTo>
                  <a:pt x="30365" y="6797"/>
                </a:lnTo>
                <a:lnTo>
                  <a:pt x="23568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47" name="Google Shape;247;p26"/>
          <p:cNvSpPr/>
          <p:nvPr/>
        </p:nvSpPr>
        <p:spPr>
          <a:xfrm>
            <a:off x="7179189" y="3657044"/>
            <a:ext cx="60425" cy="45263"/>
          </a:xfrm>
          <a:custGeom>
            <a:rect b="b" l="l" r="r" t="t"/>
            <a:pathLst>
              <a:path extrusionOk="0" h="30480" w="30479">
                <a:moveTo>
                  <a:pt x="30365" y="15183"/>
                </a:moveTo>
                <a:lnTo>
                  <a:pt x="30365" y="6797"/>
                </a:lnTo>
                <a:lnTo>
                  <a:pt x="23568" y="0"/>
                </a:lnTo>
                <a:lnTo>
                  <a:pt x="15182" y="0"/>
                </a:lnTo>
                <a:lnTo>
                  <a:pt x="6798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8" y="30366"/>
                </a:lnTo>
                <a:lnTo>
                  <a:pt x="15182" y="30366"/>
                </a:lnTo>
                <a:lnTo>
                  <a:pt x="23568" y="30366"/>
                </a:lnTo>
                <a:lnTo>
                  <a:pt x="30365" y="23568"/>
                </a:lnTo>
                <a:lnTo>
                  <a:pt x="30365" y="15183"/>
                </a:lnTo>
                <a:close/>
              </a:path>
            </a:pathLst>
          </a:cu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48" name="Google Shape;248;p26"/>
          <p:cNvSpPr/>
          <p:nvPr/>
        </p:nvSpPr>
        <p:spPr>
          <a:xfrm>
            <a:off x="7063994" y="3593714"/>
            <a:ext cx="60425" cy="45263"/>
          </a:xfrm>
          <a:custGeom>
            <a:rect b="b" l="l" r="r" t="t"/>
            <a:pathLst>
              <a:path extrusionOk="0" h="30480" w="30479">
                <a:moveTo>
                  <a:pt x="23568" y="0"/>
                </a:moveTo>
                <a:lnTo>
                  <a:pt x="6797" y="0"/>
                </a:lnTo>
                <a:lnTo>
                  <a:pt x="0" y="6797"/>
                </a:lnTo>
                <a:lnTo>
                  <a:pt x="0" y="23568"/>
                </a:lnTo>
                <a:lnTo>
                  <a:pt x="6797" y="30365"/>
                </a:lnTo>
                <a:lnTo>
                  <a:pt x="23568" y="30365"/>
                </a:lnTo>
                <a:lnTo>
                  <a:pt x="30365" y="23568"/>
                </a:lnTo>
                <a:lnTo>
                  <a:pt x="30365" y="6797"/>
                </a:lnTo>
                <a:lnTo>
                  <a:pt x="23568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49" name="Google Shape;249;p26"/>
          <p:cNvSpPr/>
          <p:nvPr/>
        </p:nvSpPr>
        <p:spPr>
          <a:xfrm>
            <a:off x="7063994" y="3593714"/>
            <a:ext cx="60425" cy="45263"/>
          </a:xfrm>
          <a:custGeom>
            <a:rect b="b" l="l" r="r" t="t"/>
            <a:pathLst>
              <a:path extrusionOk="0" h="30480" w="30479">
                <a:moveTo>
                  <a:pt x="30365" y="15182"/>
                </a:moveTo>
                <a:lnTo>
                  <a:pt x="30365" y="6797"/>
                </a:lnTo>
                <a:lnTo>
                  <a:pt x="23568" y="0"/>
                </a:lnTo>
                <a:lnTo>
                  <a:pt x="15182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2"/>
                </a:lnTo>
                <a:lnTo>
                  <a:pt x="0" y="23568"/>
                </a:lnTo>
                <a:lnTo>
                  <a:pt x="6797" y="30365"/>
                </a:lnTo>
                <a:lnTo>
                  <a:pt x="15182" y="30365"/>
                </a:lnTo>
                <a:lnTo>
                  <a:pt x="23568" y="30365"/>
                </a:lnTo>
                <a:lnTo>
                  <a:pt x="30365" y="23568"/>
                </a:lnTo>
                <a:lnTo>
                  <a:pt x="30365" y="15182"/>
                </a:lnTo>
                <a:close/>
              </a:path>
            </a:pathLst>
          </a:cu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50" name="Google Shape;250;p26"/>
          <p:cNvSpPr/>
          <p:nvPr/>
        </p:nvSpPr>
        <p:spPr>
          <a:xfrm>
            <a:off x="7133958" y="3807332"/>
            <a:ext cx="60425" cy="45263"/>
          </a:xfrm>
          <a:custGeom>
            <a:rect b="b" l="l" r="r" t="t"/>
            <a:pathLst>
              <a:path extrusionOk="0" h="30480" w="30479">
                <a:moveTo>
                  <a:pt x="23568" y="0"/>
                </a:moveTo>
                <a:lnTo>
                  <a:pt x="6797" y="0"/>
                </a:lnTo>
                <a:lnTo>
                  <a:pt x="0" y="6797"/>
                </a:lnTo>
                <a:lnTo>
                  <a:pt x="0" y="23568"/>
                </a:lnTo>
                <a:lnTo>
                  <a:pt x="6797" y="30366"/>
                </a:lnTo>
                <a:lnTo>
                  <a:pt x="23568" y="30366"/>
                </a:lnTo>
                <a:lnTo>
                  <a:pt x="30365" y="23568"/>
                </a:lnTo>
                <a:lnTo>
                  <a:pt x="30365" y="6797"/>
                </a:lnTo>
                <a:lnTo>
                  <a:pt x="23568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51" name="Google Shape;251;p26"/>
          <p:cNvSpPr/>
          <p:nvPr/>
        </p:nvSpPr>
        <p:spPr>
          <a:xfrm>
            <a:off x="7133958" y="3807332"/>
            <a:ext cx="60425" cy="45263"/>
          </a:xfrm>
          <a:custGeom>
            <a:rect b="b" l="l" r="r" t="t"/>
            <a:pathLst>
              <a:path extrusionOk="0" h="30480" w="30479">
                <a:moveTo>
                  <a:pt x="30365" y="15183"/>
                </a:moveTo>
                <a:lnTo>
                  <a:pt x="30365" y="6797"/>
                </a:lnTo>
                <a:lnTo>
                  <a:pt x="23568" y="0"/>
                </a:lnTo>
                <a:lnTo>
                  <a:pt x="15182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2" y="30366"/>
                </a:lnTo>
                <a:lnTo>
                  <a:pt x="23568" y="30366"/>
                </a:lnTo>
                <a:lnTo>
                  <a:pt x="30365" y="23568"/>
                </a:lnTo>
                <a:lnTo>
                  <a:pt x="30365" y="15183"/>
                </a:lnTo>
                <a:close/>
              </a:path>
            </a:pathLst>
          </a:cu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52" name="Google Shape;252;p26"/>
          <p:cNvSpPr/>
          <p:nvPr/>
        </p:nvSpPr>
        <p:spPr>
          <a:xfrm>
            <a:off x="7074355" y="3589517"/>
            <a:ext cx="60425" cy="45263"/>
          </a:xfrm>
          <a:custGeom>
            <a:rect b="b" l="l" r="r" t="t"/>
            <a:pathLst>
              <a:path extrusionOk="0" h="30480" w="30479">
                <a:moveTo>
                  <a:pt x="23568" y="0"/>
                </a:moveTo>
                <a:lnTo>
                  <a:pt x="6798" y="0"/>
                </a:lnTo>
                <a:lnTo>
                  <a:pt x="0" y="6797"/>
                </a:lnTo>
                <a:lnTo>
                  <a:pt x="0" y="23568"/>
                </a:lnTo>
                <a:lnTo>
                  <a:pt x="6798" y="30365"/>
                </a:lnTo>
                <a:lnTo>
                  <a:pt x="23568" y="30365"/>
                </a:lnTo>
                <a:lnTo>
                  <a:pt x="30366" y="23568"/>
                </a:lnTo>
                <a:lnTo>
                  <a:pt x="30366" y="6797"/>
                </a:lnTo>
                <a:lnTo>
                  <a:pt x="23568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53" name="Google Shape;253;p26"/>
          <p:cNvSpPr/>
          <p:nvPr/>
        </p:nvSpPr>
        <p:spPr>
          <a:xfrm>
            <a:off x="7074355" y="3589517"/>
            <a:ext cx="60425" cy="45263"/>
          </a:xfrm>
          <a:custGeom>
            <a:rect b="b" l="l" r="r" t="t"/>
            <a:pathLst>
              <a:path extrusionOk="0" h="30480" w="30479">
                <a:moveTo>
                  <a:pt x="30366" y="15182"/>
                </a:moveTo>
                <a:lnTo>
                  <a:pt x="30366" y="6797"/>
                </a:lnTo>
                <a:lnTo>
                  <a:pt x="23568" y="0"/>
                </a:lnTo>
                <a:lnTo>
                  <a:pt x="15182" y="0"/>
                </a:lnTo>
                <a:lnTo>
                  <a:pt x="6798" y="0"/>
                </a:lnTo>
                <a:lnTo>
                  <a:pt x="0" y="6797"/>
                </a:lnTo>
                <a:lnTo>
                  <a:pt x="0" y="15182"/>
                </a:lnTo>
                <a:lnTo>
                  <a:pt x="0" y="23568"/>
                </a:lnTo>
                <a:lnTo>
                  <a:pt x="6798" y="30365"/>
                </a:lnTo>
                <a:lnTo>
                  <a:pt x="15182" y="30365"/>
                </a:lnTo>
                <a:lnTo>
                  <a:pt x="23568" y="30365"/>
                </a:lnTo>
                <a:lnTo>
                  <a:pt x="30366" y="23568"/>
                </a:lnTo>
                <a:lnTo>
                  <a:pt x="30366" y="15182"/>
                </a:lnTo>
                <a:close/>
              </a:path>
            </a:pathLst>
          </a:cu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54" name="Google Shape;254;p26"/>
          <p:cNvSpPr/>
          <p:nvPr/>
        </p:nvSpPr>
        <p:spPr>
          <a:xfrm>
            <a:off x="8265822" y="1747788"/>
            <a:ext cx="60425" cy="45263"/>
          </a:xfrm>
          <a:custGeom>
            <a:rect b="b" l="l" r="r" t="t"/>
            <a:pathLst>
              <a:path extrusionOk="0" h="30480" w="30479">
                <a:moveTo>
                  <a:pt x="23571" y="0"/>
                </a:moveTo>
                <a:lnTo>
                  <a:pt x="6794" y="0"/>
                </a:lnTo>
                <a:lnTo>
                  <a:pt x="0" y="6807"/>
                </a:lnTo>
                <a:lnTo>
                  <a:pt x="0" y="23571"/>
                </a:lnTo>
                <a:lnTo>
                  <a:pt x="6794" y="30365"/>
                </a:lnTo>
                <a:lnTo>
                  <a:pt x="23571" y="30365"/>
                </a:lnTo>
                <a:lnTo>
                  <a:pt x="30365" y="23571"/>
                </a:lnTo>
                <a:lnTo>
                  <a:pt x="30365" y="6807"/>
                </a:lnTo>
                <a:lnTo>
                  <a:pt x="23571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55" name="Google Shape;255;p26"/>
          <p:cNvSpPr/>
          <p:nvPr/>
        </p:nvSpPr>
        <p:spPr>
          <a:xfrm>
            <a:off x="8265822" y="1747788"/>
            <a:ext cx="60425" cy="45263"/>
          </a:xfrm>
          <a:custGeom>
            <a:rect b="b" l="l" r="r" t="t"/>
            <a:pathLst>
              <a:path extrusionOk="0" h="30480" w="30479">
                <a:moveTo>
                  <a:pt x="30365" y="15189"/>
                </a:moveTo>
                <a:lnTo>
                  <a:pt x="30365" y="6807"/>
                </a:lnTo>
                <a:lnTo>
                  <a:pt x="23571" y="0"/>
                </a:lnTo>
                <a:lnTo>
                  <a:pt x="15176" y="0"/>
                </a:lnTo>
                <a:lnTo>
                  <a:pt x="6794" y="0"/>
                </a:lnTo>
                <a:lnTo>
                  <a:pt x="0" y="6807"/>
                </a:lnTo>
                <a:lnTo>
                  <a:pt x="0" y="15189"/>
                </a:lnTo>
                <a:lnTo>
                  <a:pt x="0" y="23571"/>
                </a:lnTo>
                <a:lnTo>
                  <a:pt x="6794" y="30365"/>
                </a:lnTo>
                <a:lnTo>
                  <a:pt x="15176" y="30365"/>
                </a:lnTo>
                <a:lnTo>
                  <a:pt x="23571" y="30365"/>
                </a:lnTo>
                <a:lnTo>
                  <a:pt x="30365" y="23571"/>
                </a:lnTo>
                <a:lnTo>
                  <a:pt x="30365" y="15189"/>
                </a:lnTo>
                <a:close/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56" name="Google Shape;256;p26"/>
          <p:cNvSpPr/>
          <p:nvPr/>
        </p:nvSpPr>
        <p:spPr>
          <a:xfrm>
            <a:off x="8169269" y="1745089"/>
            <a:ext cx="60425" cy="45263"/>
          </a:xfrm>
          <a:custGeom>
            <a:rect b="b" l="l" r="r" t="t"/>
            <a:pathLst>
              <a:path extrusionOk="0" h="30480" w="30479">
                <a:moveTo>
                  <a:pt x="23571" y="0"/>
                </a:moveTo>
                <a:lnTo>
                  <a:pt x="6807" y="0"/>
                </a:lnTo>
                <a:lnTo>
                  <a:pt x="0" y="6794"/>
                </a:lnTo>
                <a:lnTo>
                  <a:pt x="0" y="23558"/>
                </a:lnTo>
                <a:lnTo>
                  <a:pt x="6807" y="30365"/>
                </a:lnTo>
                <a:lnTo>
                  <a:pt x="23571" y="30365"/>
                </a:lnTo>
                <a:lnTo>
                  <a:pt x="30365" y="23558"/>
                </a:lnTo>
                <a:lnTo>
                  <a:pt x="30365" y="6794"/>
                </a:lnTo>
                <a:lnTo>
                  <a:pt x="23571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57" name="Google Shape;257;p26"/>
          <p:cNvSpPr/>
          <p:nvPr/>
        </p:nvSpPr>
        <p:spPr>
          <a:xfrm>
            <a:off x="8169269" y="1745089"/>
            <a:ext cx="60425" cy="45263"/>
          </a:xfrm>
          <a:custGeom>
            <a:rect b="b" l="l" r="r" t="t"/>
            <a:pathLst>
              <a:path extrusionOk="0" h="30480" w="30479">
                <a:moveTo>
                  <a:pt x="30365" y="15176"/>
                </a:moveTo>
                <a:lnTo>
                  <a:pt x="30365" y="6794"/>
                </a:lnTo>
                <a:lnTo>
                  <a:pt x="23571" y="0"/>
                </a:lnTo>
                <a:lnTo>
                  <a:pt x="15189" y="0"/>
                </a:lnTo>
                <a:lnTo>
                  <a:pt x="6807" y="0"/>
                </a:lnTo>
                <a:lnTo>
                  <a:pt x="0" y="6794"/>
                </a:lnTo>
                <a:lnTo>
                  <a:pt x="0" y="15176"/>
                </a:lnTo>
                <a:lnTo>
                  <a:pt x="0" y="23558"/>
                </a:lnTo>
                <a:lnTo>
                  <a:pt x="6807" y="30365"/>
                </a:lnTo>
                <a:lnTo>
                  <a:pt x="15189" y="30365"/>
                </a:lnTo>
                <a:lnTo>
                  <a:pt x="23571" y="30365"/>
                </a:lnTo>
                <a:lnTo>
                  <a:pt x="30365" y="23558"/>
                </a:lnTo>
                <a:lnTo>
                  <a:pt x="30365" y="15176"/>
                </a:lnTo>
                <a:close/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58" name="Google Shape;258;p26"/>
          <p:cNvSpPr/>
          <p:nvPr/>
        </p:nvSpPr>
        <p:spPr>
          <a:xfrm>
            <a:off x="6539118" y="2781493"/>
            <a:ext cx="125889" cy="94297"/>
          </a:xfrm>
          <a:custGeom>
            <a:rect b="b" l="l" r="r" t="t"/>
            <a:pathLst>
              <a:path extrusionOk="0" h="63500" w="63500">
                <a:moveTo>
                  <a:pt x="0" y="63263"/>
                </a:moveTo>
                <a:lnTo>
                  <a:pt x="63263" y="63263"/>
                </a:lnTo>
                <a:lnTo>
                  <a:pt x="63263" y="0"/>
                </a:lnTo>
                <a:lnTo>
                  <a:pt x="0" y="0"/>
                </a:lnTo>
                <a:lnTo>
                  <a:pt x="0" y="63263"/>
                </a:lnTo>
                <a:close/>
              </a:path>
            </a:pathLst>
          </a:custGeom>
          <a:noFill/>
          <a:ln cap="flat" cmpd="sng" w="10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7"/>
          <p:cNvSpPr txBox="1"/>
          <p:nvPr/>
        </p:nvSpPr>
        <p:spPr>
          <a:xfrm>
            <a:off x="3897080" y="304559"/>
            <a:ext cx="13467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85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rPr>
              <a:t>Iteration 3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7"/>
          <p:cNvSpPr/>
          <p:nvPr/>
        </p:nvSpPr>
        <p:spPr>
          <a:xfrm>
            <a:off x="754171" y="1801372"/>
            <a:ext cx="1509000" cy="1334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65" name="Google Shape;265;p27"/>
          <p:cNvSpPr/>
          <p:nvPr/>
        </p:nvSpPr>
        <p:spPr>
          <a:xfrm>
            <a:off x="1459573" y="3342400"/>
            <a:ext cx="60425" cy="45263"/>
          </a:xfrm>
          <a:custGeom>
            <a:rect b="b" l="l" r="r" t="t"/>
            <a:pathLst>
              <a:path extrusionOk="0" h="30480" w="30479">
                <a:moveTo>
                  <a:pt x="23568" y="0"/>
                </a:moveTo>
                <a:lnTo>
                  <a:pt x="6797" y="0"/>
                </a:lnTo>
                <a:lnTo>
                  <a:pt x="0" y="6797"/>
                </a:lnTo>
                <a:lnTo>
                  <a:pt x="0" y="23568"/>
                </a:lnTo>
                <a:lnTo>
                  <a:pt x="6797" y="30365"/>
                </a:lnTo>
                <a:lnTo>
                  <a:pt x="23568" y="30365"/>
                </a:lnTo>
                <a:lnTo>
                  <a:pt x="30365" y="23568"/>
                </a:lnTo>
                <a:lnTo>
                  <a:pt x="30365" y="6797"/>
                </a:lnTo>
                <a:lnTo>
                  <a:pt x="23568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66" name="Google Shape;266;p27"/>
          <p:cNvSpPr/>
          <p:nvPr/>
        </p:nvSpPr>
        <p:spPr>
          <a:xfrm>
            <a:off x="1459573" y="3342400"/>
            <a:ext cx="60425" cy="45263"/>
          </a:xfrm>
          <a:custGeom>
            <a:rect b="b" l="l" r="r" t="t"/>
            <a:pathLst>
              <a:path extrusionOk="0" h="30480" w="30479">
                <a:moveTo>
                  <a:pt x="30365" y="15182"/>
                </a:moveTo>
                <a:lnTo>
                  <a:pt x="30365" y="6797"/>
                </a:lnTo>
                <a:lnTo>
                  <a:pt x="23568" y="0"/>
                </a:lnTo>
                <a:lnTo>
                  <a:pt x="15182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2"/>
                </a:lnTo>
                <a:lnTo>
                  <a:pt x="0" y="23568"/>
                </a:lnTo>
                <a:lnTo>
                  <a:pt x="6797" y="30365"/>
                </a:lnTo>
                <a:lnTo>
                  <a:pt x="15182" y="30365"/>
                </a:lnTo>
                <a:lnTo>
                  <a:pt x="23568" y="30365"/>
                </a:lnTo>
                <a:lnTo>
                  <a:pt x="30365" y="23568"/>
                </a:lnTo>
                <a:lnTo>
                  <a:pt x="30365" y="15182"/>
                </a:lnTo>
                <a:close/>
              </a:path>
            </a:pathLst>
          </a:cu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67" name="Google Shape;267;p27"/>
          <p:cNvSpPr/>
          <p:nvPr/>
        </p:nvSpPr>
        <p:spPr>
          <a:xfrm>
            <a:off x="2039813" y="3256533"/>
            <a:ext cx="60427" cy="45263"/>
          </a:xfrm>
          <a:custGeom>
            <a:rect b="b" l="l" r="r" t="t"/>
            <a:pathLst>
              <a:path extrusionOk="0" h="30480" w="30480">
                <a:moveTo>
                  <a:pt x="23568" y="0"/>
                </a:moveTo>
                <a:lnTo>
                  <a:pt x="6798" y="0"/>
                </a:lnTo>
                <a:lnTo>
                  <a:pt x="0" y="6797"/>
                </a:lnTo>
                <a:lnTo>
                  <a:pt x="0" y="23568"/>
                </a:lnTo>
                <a:lnTo>
                  <a:pt x="6798" y="30365"/>
                </a:lnTo>
                <a:lnTo>
                  <a:pt x="23568" y="30365"/>
                </a:lnTo>
                <a:lnTo>
                  <a:pt x="30366" y="23568"/>
                </a:lnTo>
                <a:lnTo>
                  <a:pt x="30366" y="6797"/>
                </a:lnTo>
                <a:lnTo>
                  <a:pt x="23568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68" name="Google Shape;268;p27"/>
          <p:cNvSpPr/>
          <p:nvPr/>
        </p:nvSpPr>
        <p:spPr>
          <a:xfrm>
            <a:off x="2039813" y="3256533"/>
            <a:ext cx="60427" cy="45263"/>
          </a:xfrm>
          <a:custGeom>
            <a:rect b="b" l="l" r="r" t="t"/>
            <a:pathLst>
              <a:path extrusionOk="0" h="30480" w="30480">
                <a:moveTo>
                  <a:pt x="30366" y="15182"/>
                </a:moveTo>
                <a:lnTo>
                  <a:pt x="30366" y="6797"/>
                </a:lnTo>
                <a:lnTo>
                  <a:pt x="23568" y="0"/>
                </a:lnTo>
                <a:lnTo>
                  <a:pt x="15182" y="0"/>
                </a:lnTo>
                <a:lnTo>
                  <a:pt x="6798" y="0"/>
                </a:lnTo>
                <a:lnTo>
                  <a:pt x="0" y="6797"/>
                </a:lnTo>
                <a:lnTo>
                  <a:pt x="0" y="15182"/>
                </a:lnTo>
                <a:lnTo>
                  <a:pt x="0" y="23568"/>
                </a:lnTo>
                <a:lnTo>
                  <a:pt x="6798" y="30365"/>
                </a:lnTo>
                <a:lnTo>
                  <a:pt x="15182" y="30365"/>
                </a:lnTo>
                <a:lnTo>
                  <a:pt x="23568" y="30365"/>
                </a:lnTo>
                <a:lnTo>
                  <a:pt x="30366" y="23568"/>
                </a:lnTo>
                <a:lnTo>
                  <a:pt x="30366" y="15182"/>
                </a:lnTo>
                <a:close/>
              </a:path>
            </a:pathLst>
          </a:cu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69" name="Google Shape;269;p27"/>
          <p:cNvSpPr/>
          <p:nvPr/>
        </p:nvSpPr>
        <p:spPr>
          <a:xfrm>
            <a:off x="2516192" y="1395844"/>
            <a:ext cx="1381200" cy="23034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70" name="Google Shape;270;p27"/>
          <p:cNvSpPr/>
          <p:nvPr/>
        </p:nvSpPr>
        <p:spPr>
          <a:xfrm>
            <a:off x="2995597" y="3657044"/>
            <a:ext cx="60427" cy="45263"/>
          </a:xfrm>
          <a:custGeom>
            <a:rect b="b" l="l" r="r" t="t"/>
            <a:pathLst>
              <a:path extrusionOk="0" h="30480" w="30480">
                <a:moveTo>
                  <a:pt x="23568" y="0"/>
                </a:moveTo>
                <a:lnTo>
                  <a:pt x="6798" y="0"/>
                </a:lnTo>
                <a:lnTo>
                  <a:pt x="0" y="6797"/>
                </a:lnTo>
                <a:lnTo>
                  <a:pt x="0" y="23568"/>
                </a:lnTo>
                <a:lnTo>
                  <a:pt x="6798" y="30366"/>
                </a:lnTo>
                <a:lnTo>
                  <a:pt x="23568" y="30366"/>
                </a:lnTo>
                <a:lnTo>
                  <a:pt x="30365" y="23568"/>
                </a:lnTo>
                <a:lnTo>
                  <a:pt x="30365" y="6797"/>
                </a:lnTo>
                <a:lnTo>
                  <a:pt x="23568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71" name="Google Shape;271;p27"/>
          <p:cNvSpPr/>
          <p:nvPr/>
        </p:nvSpPr>
        <p:spPr>
          <a:xfrm>
            <a:off x="2995597" y="3657044"/>
            <a:ext cx="60427" cy="45263"/>
          </a:xfrm>
          <a:custGeom>
            <a:rect b="b" l="l" r="r" t="t"/>
            <a:pathLst>
              <a:path extrusionOk="0" h="30480" w="30480">
                <a:moveTo>
                  <a:pt x="30365" y="15183"/>
                </a:moveTo>
                <a:lnTo>
                  <a:pt x="30365" y="6797"/>
                </a:lnTo>
                <a:lnTo>
                  <a:pt x="23568" y="0"/>
                </a:lnTo>
                <a:lnTo>
                  <a:pt x="15182" y="0"/>
                </a:lnTo>
                <a:lnTo>
                  <a:pt x="6798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8" y="30366"/>
                </a:lnTo>
                <a:lnTo>
                  <a:pt x="15182" y="30366"/>
                </a:lnTo>
                <a:lnTo>
                  <a:pt x="23568" y="30366"/>
                </a:lnTo>
                <a:lnTo>
                  <a:pt x="30365" y="23568"/>
                </a:lnTo>
                <a:lnTo>
                  <a:pt x="30365" y="15183"/>
                </a:lnTo>
                <a:close/>
              </a:path>
            </a:pathLst>
          </a:cu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72" name="Google Shape;272;p27"/>
          <p:cNvSpPr/>
          <p:nvPr/>
        </p:nvSpPr>
        <p:spPr>
          <a:xfrm>
            <a:off x="2880399" y="3593714"/>
            <a:ext cx="60427" cy="45263"/>
          </a:xfrm>
          <a:custGeom>
            <a:rect b="b" l="l" r="r" t="t"/>
            <a:pathLst>
              <a:path extrusionOk="0" h="30480" w="30480">
                <a:moveTo>
                  <a:pt x="23568" y="0"/>
                </a:moveTo>
                <a:lnTo>
                  <a:pt x="6797" y="0"/>
                </a:lnTo>
                <a:lnTo>
                  <a:pt x="0" y="6797"/>
                </a:lnTo>
                <a:lnTo>
                  <a:pt x="0" y="23568"/>
                </a:lnTo>
                <a:lnTo>
                  <a:pt x="6797" y="30365"/>
                </a:lnTo>
                <a:lnTo>
                  <a:pt x="23568" y="30365"/>
                </a:lnTo>
                <a:lnTo>
                  <a:pt x="30365" y="23568"/>
                </a:lnTo>
                <a:lnTo>
                  <a:pt x="30365" y="6797"/>
                </a:lnTo>
                <a:lnTo>
                  <a:pt x="23568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73" name="Google Shape;273;p27"/>
          <p:cNvSpPr/>
          <p:nvPr/>
        </p:nvSpPr>
        <p:spPr>
          <a:xfrm>
            <a:off x="2880399" y="3593714"/>
            <a:ext cx="60427" cy="45263"/>
          </a:xfrm>
          <a:custGeom>
            <a:rect b="b" l="l" r="r" t="t"/>
            <a:pathLst>
              <a:path extrusionOk="0" h="30480" w="30480">
                <a:moveTo>
                  <a:pt x="30365" y="15182"/>
                </a:moveTo>
                <a:lnTo>
                  <a:pt x="30365" y="6797"/>
                </a:lnTo>
                <a:lnTo>
                  <a:pt x="23568" y="0"/>
                </a:lnTo>
                <a:lnTo>
                  <a:pt x="15182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2"/>
                </a:lnTo>
                <a:lnTo>
                  <a:pt x="0" y="23568"/>
                </a:lnTo>
                <a:lnTo>
                  <a:pt x="6797" y="30365"/>
                </a:lnTo>
                <a:lnTo>
                  <a:pt x="15182" y="30365"/>
                </a:lnTo>
                <a:lnTo>
                  <a:pt x="23568" y="30365"/>
                </a:lnTo>
                <a:lnTo>
                  <a:pt x="30365" y="23568"/>
                </a:lnTo>
                <a:lnTo>
                  <a:pt x="30365" y="15182"/>
                </a:lnTo>
                <a:close/>
              </a:path>
            </a:pathLst>
          </a:cu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74" name="Google Shape;274;p27"/>
          <p:cNvSpPr/>
          <p:nvPr/>
        </p:nvSpPr>
        <p:spPr>
          <a:xfrm>
            <a:off x="2950366" y="3807332"/>
            <a:ext cx="60427" cy="45263"/>
          </a:xfrm>
          <a:custGeom>
            <a:rect b="b" l="l" r="r" t="t"/>
            <a:pathLst>
              <a:path extrusionOk="0" h="30480" w="30480">
                <a:moveTo>
                  <a:pt x="23568" y="0"/>
                </a:moveTo>
                <a:lnTo>
                  <a:pt x="6797" y="0"/>
                </a:lnTo>
                <a:lnTo>
                  <a:pt x="0" y="6797"/>
                </a:lnTo>
                <a:lnTo>
                  <a:pt x="0" y="23568"/>
                </a:lnTo>
                <a:lnTo>
                  <a:pt x="6797" y="30366"/>
                </a:lnTo>
                <a:lnTo>
                  <a:pt x="23568" y="30366"/>
                </a:lnTo>
                <a:lnTo>
                  <a:pt x="30365" y="23568"/>
                </a:lnTo>
                <a:lnTo>
                  <a:pt x="30365" y="6797"/>
                </a:lnTo>
                <a:lnTo>
                  <a:pt x="23568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75" name="Google Shape;275;p27"/>
          <p:cNvSpPr/>
          <p:nvPr/>
        </p:nvSpPr>
        <p:spPr>
          <a:xfrm>
            <a:off x="2950366" y="3807332"/>
            <a:ext cx="60427" cy="45263"/>
          </a:xfrm>
          <a:custGeom>
            <a:rect b="b" l="l" r="r" t="t"/>
            <a:pathLst>
              <a:path extrusionOk="0" h="30480" w="30480">
                <a:moveTo>
                  <a:pt x="30365" y="15183"/>
                </a:moveTo>
                <a:lnTo>
                  <a:pt x="30365" y="6797"/>
                </a:lnTo>
                <a:lnTo>
                  <a:pt x="23568" y="0"/>
                </a:lnTo>
                <a:lnTo>
                  <a:pt x="15182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2" y="30366"/>
                </a:lnTo>
                <a:lnTo>
                  <a:pt x="23568" y="30366"/>
                </a:lnTo>
                <a:lnTo>
                  <a:pt x="30365" y="23568"/>
                </a:lnTo>
                <a:lnTo>
                  <a:pt x="30365" y="15183"/>
                </a:lnTo>
                <a:close/>
              </a:path>
            </a:pathLst>
          </a:cu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76" name="Google Shape;276;p27"/>
          <p:cNvSpPr/>
          <p:nvPr/>
        </p:nvSpPr>
        <p:spPr>
          <a:xfrm>
            <a:off x="2890760" y="3589517"/>
            <a:ext cx="60427" cy="45263"/>
          </a:xfrm>
          <a:custGeom>
            <a:rect b="b" l="l" r="r" t="t"/>
            <a:pathLst>
              <a:path extrusionOk="0" h="30480" w="30480">
                <a:moveTo>
                  <a:pt x="23568" y="0"/>
                </a:moveTo>
                <a:lnTo>
                  <a:pt x="6798" y="0"/>
                </a:lnTo>
                <a:lnTo>
                  <a:pt x="0" y="6797"/>
                </a:lnTo>
                <a:lnTo>
                  <a:pt x="0" y="23568"/>
                </a:lnTo>
                <a:lnTo>
                  <a:pt x="6798" y="30365"/>
                </a:lnTo>
                <a:lnTo>
                  <a:pt x="23568" y="30365"/>
                </a:lnTo>
                <a:lnTo>
                  <a:pt x="30366" y="23568"/>
                </a:lnTo>
                <a:lnTo>
                  <a:pt x="30366" y="6797"/>
                </a:lnTo>
                <a:lnTo>
                  <a:pt x="23568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77" name="Google Shape;277;p27"/>
          <p:cNvSpPr/>
          <p:nvPr/>
        </p:nvSpPr>
        <p:spPr>
          <a:xfrm>
            <a:off x="2890760" y="3589517"/>
            <a:ext cx="60427" cy="45263"/>
          </a:xfrm>
          <a:custGeom>
            <a:rect b="b" l="l" r="r" t="t"/>
            <a:pathLst>
              <a:path extrusionOk="0" h="30480" w="30480">
                <a:moveTo>
                  <a:pt x="30366" y="15182"/>
                </a:moveTo>
                <a:lnTo>
                  <a:pt x="30366" y="6797"/>
                </a:lnTo>
                <a:lnTo>
                  <a:pt x="23568" y="0"/>
                </a:lnTo>
                <a:lnTo>
                  <a:pt x="15182" y="0"/>
                </a:lnTo>
                <a:lnTo>
                  <a:pt x="6798" y="0"/>
                </a:lnTo>
                <a:lnTo>
                  <a:pt x="0" y="6797"/>
                </a:lnTo>
                <a:lnTo>
                  <a:pt x="0" y="15182"/>
                </a:lnTo>
                <a:lnTo>
                  <a:pt x="0" y="23568"/>
                </a:lnTo>
                <a:lnTo>
                  <a:pt x="6798" y="30365"/>
                </a:lnTo>
                <a:lnTo>
                  <a:pt x="15182" y="30365"/>
                </a:lnTo>
                <a:lnTo>
                  <a:pt x="23568" y="30365"/>
                </a:lnTo>
                <a:lnTo>
                  <a:pt x="30366" y="23568"/>
                </a:lnTo>
                <a:lnTo>
                  <a:pt x="30366" y="15182"/>
                </a:lnTo>
                <a:close/>
              </a:path>
            </a:pathLst>
          </a:cu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78" name="Google Shape;278;p27"/>
          <p:cNvSpPr/>
          <p:nvPr/>
        </p:nvSpPr>
        <p:spPr>
          <a:xfrm>
            <a:off x="4082228" y="1747788"/>
            <a:ext cx="60427" cy="45263"/>
          </a:xfrm>
          <a:custGeom>
            <a:rect b="b" l="l" r="r" t="t"/>
            <a:pathLst>
              <a:path extrusionOk="0" h="30480" w="30480">
                <a:moveTo>
                  <a:pt x="23571" y="0"/>
                </a:moveTo>
                <a:lnTo>
                  <a:pt x="6794" y="0"/>
                </a:lnTo>
                <a:lnTo>
                  <a:pt x="0" y="6807"/>
                </a:lnTo>
                <a:lnTo>
                  <a:pt x="0" y="23571"/>
                </a:lnTo>
                <a:lnTo>
                  <a:pt x="6794" y="30365"/>
                </a:lnTo>
                <a:lnTo>
                  <a:pt x="23571" y="30365"/>
                </a:lnTo>
                <a:lnTo>
                  <a:pt x="30365" y="23571"/>
                </a:lnTo>
                <a:lnTo>
                  <a:pt x="30365" y="6807"/>
                </a:lnTo>
                <a:lnTo>
                  <a:pt x="2357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79" name="Google Shape;279;p27"/>
          <p:cNvSpPr/>
          <p:nvPr/>
        </p:nvSpPr>
        <p:spPr>
          <a:xfrm>
            <a:off x="4082228" y="1747788"/>
            <a:ext cx="60427" cy="45263"/>
          </a:xfrm>
          <a:custGeom>
            <a:rect b="b" l="l" r="r" t="t"/>
            <a:pathLst>
              <a:path extrusionOk="0" h="30480" w="30480">
                <a:moveTo>
                  <a:pt x="30365" y="15189"/>
                </a:moveTo>
                <a:lnTo>
                  <a:pt x="30365" y="6807"/>
                </a:lnTo>
                <a:lnTo>
                  <a:pt x="23571" y="0"/>
                </a:lnTo>
                <a:lnTo>
                  <a:pt x="15176" y="0"/>
                </a:lnTo>
                <a:lnTo>
                  <a:pt x="6794" y="0"/>
                </a:lnTo>
                <a:lnTo>
                  <a:pt x="0" y="6807"/>
                </a:lnTo>
                <a:lnTo>
                  <a:pt x="0" y="15189"/>
                </a:lnTo>
                <a:lnTo>
                  <a:pt x="0" y="23571"/>
                </a:lnTo>
                <a:lnTo>
                  <a:pt x="6794" y="30365"/>
                </a:lnTo>
                <a:lnTo>
                  <a:pt x="15176" y="30365"/>
                </a:lnTo>
                <a:lnTo>
                  <a:pt x="23571" y="30365"/>
                </a:lnTo>
                <a:lnTo>
                  <a:pt x="30365" y="23571"/>
                </a:lnTo>
                <a:lnTo>
                  <a:pt x="30365" y="15189"/>
                </a:lnTo>
                <a:close/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80" name="Google Shape;280;p27"/>
          <p:cNvSpPr/>
          <p:nvPr/>
        </p:nvSpPr>
        <p:spPr>
          <a:xfrm>
            <a:off x="3985674" y="1745089"/>
            <a:ext cx="60427" cy="45263"/>
          </a:xfrm>
          <a:custGeom>
            <a:rect b="b" l="l" r="r" t="t"/>
            <a:pathLst>
              <a:path extrusionOk="0" h="30480" w="30480">
                <a:moveTo>
                  <a:pt x="23571" y="0"/>
                </a:moveTo>
                <a:lnTo>
                  <a:pt x="6807" y="0"/>
                </a:lnTo>
                <a:lnTo>
                  <a:pt x="0" y="6794"/>
                </a:lnTo>
                <a:lnTo>
                  <a:pt x="0" y="23558"/>
                </a:lnTo>
                <a:lnTo>
                  <a:pt x="6807" y="30365"/>
                </a:lnTo>
                <a:lnTo>
                  <a:pt x="23571" y="30365"/>
                </a:lnTo>
                <a:lnTo>
                  <a:pt x="30365" y="23558"/>
                </a:lnTo>
                <a:lnTo>
                  <a:pt x="30365" y="6794"/>
                </a:lnTo>
                <a:lnTo>
                  <a:pt x="2357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81" name="Google Shape;281;p27"/>
          <p:cNvSpPr/>
          <p:nvPr/>
        </p:nvSpPr>
        <p:spPr>
          <a:xfrm>
            <a:off x="3985674" y="1745089"/>
            <a:ext cx="60427" cy="45263"/>
          </a:xfrm>
          <a:custGeom>
            <a:rect b="b" l="l" r="r" t="t"/>
            <a:pathLst>
              <a:path extrusionOk="0" h="30480" w="30480">
                <a:moveTo>
                  <a:pt x="30365" y="15176"/>
                </a:moveTo>
                <a:lnTo>
                  <a:pt x="30365" y="6794"/>
                </a:lnTo>
                <a:lnTo>
                  <a:pt x="23571" y="0"/>
                </a:lnTo>
                <a:lnTo>
                  <a:pt x="15189" y="0"/>
                </a:lnTo>
                <a:lnTo>
                  <a:pt x="6807" y="0"/>
                </a:lnTo>
                <a:lnTo>
                  <a:pt x="0" y="6794"/>
                </a:lnTo>
                <a:lnTo>
                  <a:pt x="0" y="15176"/>
                </a:lnTo>
                <a:lnTo>
                  <a:pt x="0" y="23558"/>
                </a:lnTo>
                <a:lnTo>
                  <a:pt x="6807" y="30365"/>
                </a:lnTo>
                <a:lnTo>
                  <a:pt x="15189" y="30365"/>
                </a:lnTo>
                <a:lnTo>
                  <a:pt x="23571" y="30365"/>
                </a:lnTo>
                <a:lnTo>
                  <a:pt x="30365" y="23558"/>
                </a:lnTo>
                <a:lnTo>
                  <a:pt x="30365" y="15176"/>
                </a:lnTo>
                <a:close/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82" name="Google Shape;282;p27"/>
          <p:cNvSpPr/>
          <p:nvPr/>
        </p:nvSpPr>
        <p:spPr>
          <a:xfrm>
            <a:off x="2899444" y="1343029"/>
            <a:ext cx="60427" cy="45263"/>
          </a:xfrm>
          <a:custGeom>
            <a:rect b="b" l="l" r="r" t="t"/>
            <a:pathLst>
              <a:path extrusionOk="0" h="30480" w="30480">
                <a:moveTo>
                  <a:pt x="23568" y="0"/>
                </a:moveTo>
                <a:lnTo>
                  <a:pt x="6798" y="0"/>
                </a:lnTo>
                <a:lnTo>
                  <a:pt x="0" y="6807"/>
                </a:lnTo>
                <a:lnTo>
                  <a:pt x="0" y="23571"/>
                </a:lnTo>
                <a:lnTo>
                  <a:pt x="6798" y="30365"/>
                </a:lnTo>
                <a:lnTo>
                  <a:pt x="23568" y="30365"/>
                </a:lnTo>
                <a:lnTo>
                  <a:pt x="30366" y="23571"/>
                </a:lnTo>
                <a:lnTo>
                  <a:pt x="30366" y="6807"/>
                </a:lnTo>
                <a:lnTo>
                  <a:pt x="23568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83" name="Google Shape;283;p27"/>
          <p:cNvSpPr/>
          <p:nvPr/>
        </p:nvSpPr>
        <p:spPr>
          <a:xfrm>
            <a:off x="2899444" y="1343029"/>
            <a:ext cx="60427" cy="45263"/>
          </a:xfrm>
          <a:custGeom>
            <a:rect b="b" l="l" r="r" t="t"/>
            <a:pathLst>
              <a:path extrusionOk="0" h="30480" w="30480">
                <a:moveTo>
                  <a:pt x="30366" y="15189"/>
                </a:moveTo>
                <a:lnTo>
                  <a:pt x="30366" y="6807"/>
                </a:lnTo>
                <a:lnTo>
                  <a:pt x="23568" y="0"/>
                </a:lnTo>
                <a:lnTo>
                  <a:pt x="15182" y="0"/>
                </a:lnTo>
                <a:lnTo>
                  <a:pt x="6798" y="0"/>
                </a:lnTo>
                <a:lnTo>
                  <a:pt x="0" y="6807"/>
                </a:lnTo>
                <a:lnTo>
                  <a:pt x="0" y="15189"/>
                </a:lnTo>
                <a:lnTo>
                  <a:pt x="0" y="23571"/>
                </a:lnTo>
                <a:lnTo>
                  <a:pt x="6798" y="30365"/>
                </a:lnTo>
                <a:lnTo>
                  <a:pt x="15182" y="30365"/>
                </a:lnTo>
                <a:lnTo>
                  <a:pt x="23568" y="30365"/>
                </a:lnTo>
                <a:lnTo>
                  <a:pt x="30366" y="23571"/>
                </a:lnTo>
                <a:lnTo>
                  <a:pt x="30366" y="15189"/>
                </a:lnTo>
                <a:close/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84" name="Google Shape;284;p27"/>
          <p:cNvSpPr/>
          <p:nvPr/>
        </p:nvSpPr>
        <p:spPr>
          <a:xfrm>
            <a:off x="3915193" y="1268678"/>
            <a:ext cx="60427" cy="45263"/>
          </a:xfrm>
          <a:custGeom>
            <a:rect b="b" l="l" r="r" t="t"/>
            <a:pathLst>
              <a:path extrusionOk="0" h="30480" w="30480">
                <a:moveTo>
                  <a:pt x="23571" y="0"/>
                </a:moveTo>
                <a:lnTo>
                  <a:pt x="6794" y="0"/>
                </a:lnTo>
                <a:lnTo>
                  <a:pt x="0" y="6794"/>
                </a:lnTo>
                <a:lnTo>
                  <a:pt x="0" y="23571"/>
                </a:lnTo>
                <a:lnTo>
                  <a:pt x="6794" y="30365"/>
                </a:lnTo>
                <a:lnTo>
                  <a:pt x="23571" y="30365"/>
                </a:lnTo>
                <a:lnTo>
                  <a:pt x="30365" y="23571"/>
                </a:lnTo>
                <a:lnTo>
                  <a:pt x="30365" y="6794"/>
                </a:lnTo>
                <a:lnTo>
                  <a:pt x="2357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85" name="Google Shape;285;p27"/>
          <p:cNvSpPr/>
          <p:nvPr/>
        </p:nvSpPr>
        <p:spPr>
          <a:xfrm>
            <a:off x="3915193" y="1268678"/>
            <a:ext cx="60427" cy="45263"/>
          </a:xfrm>
          <a:custGeom>
            <a:rect b="b" l="l" r="r" t="t"/>
            <a:pathLst>
              <a:path extrusionOk="0" h="30480" w="30480">
                <a:moveTo>
                  <a:pt x="30365" y="15176"/>
                </a:moveTo>
                <a:lnTo>
                  <a:pt x="30365" y="6794"/>
                </a:lnTo>
                <a:lnTo>
                  <a:pt x="23571" y="0"/>
                </a:lnTo>
                <a:lnTo>
                  <a:pt x="15189" y="0"/>
                </a:lnTo>
                <a:lnTo>
                  <a:pt x="6794" y="0"/>
                </a:lnTo>
                <a:lnTo>
                  <a:pt x="0" y="6794"/>
                </a:lnTo>
                <a:lnTo>
                  <a:pt x="0" y="15176"/>
                </a:lnTo>
                <a:lnTo>
                  <a:pt x="0" y="23571"/>
                </a:lnTo>
                <a:lnTo>
                  <a:pt x="6794" y="30365"/>
                </a:lnTo>
                <a:lnTo>
                  <a:pt x="15189" y="30365"/>
                </a:lnTo>
                <a:lnTo>
                  <a:pt x="23571" y="30365"/>
                </a:lnTo>
                <a:lnTo>
                  <a:pt x="30365" y="23571"/>
                </a:lnTo>
                <a:lnTo>
                  <a:pt x="30365" y="15176"/>
                </a:lnTo>
                <a:close/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86" name="Google Shape;286;p27"/>
          <p:cNvSpPr/>
          <p:nvPr/>
        </p:nvSpPr>
        <p:spPr>
          <a:xfrm>
            <a:off x="2355525" y="2781493"/>
            <a:ext cx="125889" cy="94297"/>
          </a:xfrm>
          <a:custGeom>
            <a:rect b="b" l="l" r="r" t="t"/>
            <a:pathLst>
              <a:path extrusionOk="0" h="63500" w="63500">
                <a:moveTo>
                  <a:pt x="0" y="63263"/>
                </a:moveTo>
                <a:lnTo>
                  <a:pt x="63263" y="63263"/>
                </a:lnTo>
                <a:lnTo>
                  <a:pt x="63263" y="0"/>
                </a:lnTo>
                <a:lnTo>
                  <a:pt x="0" y="0"/>
                </a:lnTo>
                <a:lnTo>
                  <a:pt x="0" y="63263"/>
                </a:lnTo>
                <a:close/>
              </a:path>
            </a:pathLst>
          </a:custGeom>
          <a:noFill/>
          <a:ln cap="flat" cmpd="sng" w="10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87" name="Google Shape;287;p27"/>
          <p:cNvSpPr/>
          <p:nvPr/>
        </p:nvSpPr>
        <p:spPr>
          <a:xfrm>
            <a:off x="6699786" y="1416072"/>
            <a:ext cx="1381200" cy="22833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88" name="Google Shape;288;p27"/>
          <p:cNvSpPr/>
          <p:nvPr/>
        </p:nvSpPr>
        <p:spPr>
          <a:xfrm>
            <a:off x="8265822" y="1747788"/>
            <a:ext cx="60425" cy="45263"/>
          </a:xfrm>
          <a:custGeom>
            <a:rect b="b" l="l" r="r" t="t"/>
            <a:pathLst>
              <a:path extrusionOk="0" h="30480" w="30479">
                <a:moveTo>
                  <a:pt x="23571" y="0"/>
                </a:moveTo>
                <a:lnTo>
                  <a:pt x="6794" y="0"/>
                </a:lnTo>
                <a:lnTo>
                  <a:pt x="0" y="6807"/>
                </a:lnTo>
                <a:lnTo>
                  <a:pt x="0" y="23571"/>
                </a:lnTo>
                <a:lnTo>
                  <a:pt x="6794" y="30365"/>
                </a:lnTo>
                <a:lnTo>
                  <a:pt x="23571" y="30365"/>
                </a:lnTo>
                <a:lnTo>
                  <a:pt x="30365" y="23571"/>
                </a:lnTo>
                <a:lnTo>
                  <a:pt x="30365" y="6807"/>
                </a:lnTo>
                <a:lnTo>
                  <a:pt x="2357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89" name="Google Shape;289;p27"/>
          <p:cNvSpPr/>
          <p:nvPr/>
        </p:nvSpPr>
        <p:spPr>
          <a:xfrm>
            <a:off x="8265822" y="1747788"/>
            <a:ext cx="60425" cy="45263"/>
          </a:xfrm>
          <a:custGeom>
            <a:rect b="b" l="l" r="r" t="t"/>
            <a:pathLst>
              <a:path extrusionOk="0" h="30480" w="30479">
                <a:moveTo>
                  <a:pt x="30365" y="15189"/>
                </a:moveTo>
                <a:lnTo>
                  <a:pt x="30365" y="6807"/>
                </a:lnTo>
                <a:lnTo>
                  <a:pt x="23571" y="0"/>
                </a:lnTo>
                <a:lnTo>
                  <a:pt x="15176" y="0"/>
                </a:lnTo>
                <a:lnTo>
                  <a:pt x="6794" y="0"/>
                </a:lnTo>
                <a:lnTo>
                  <a:pt x="0" y="6807"/>
                </a:lnTo>
                <a:lnTo>
                  <a:pt x="0" y="15189"/>
                </a:lnTo>
                <a:lnTo>
                  <a:pt x="0" y="23571"/>
                </a:lnTo>
                <a:lnTo>
                  <a:pt x="6794" y="30365"/>
                </a:lnTo>
                <a:lnTo>
                  <a:pt x="15176" y="30365"/>
                </a:lnTo>
                <a:lnTo>
                  <a:pt x="23571" y="30365"/>
                </a:lnTo>
                <a:lnTo>
                  <a:pt x="30365" y="23571"/>
                </a:lnTo>
                <a:lnTo>
                  <a:pt x="30365" y="15189"/>
                </a:lnTo>
                <a:close/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90" name="Google Shape;290;p27"/>
          <p:cNvSpPr/>
          <p:nvPr/>
        </p:nvSpPr>
        <p:spPr>
          <a:xfrm>
            <a:off x="8169269" y="1745089"/>
            <a:ext cx="60425" cy="45263"/>
          </a:xfrm>
          <a:custGeom>
            <a:rect b="b" l="l" r="r" t="t"/>
            <a:pathLst>
              <a:path extrusionOk="0" h="30480" w="30479">
                <a:moveTo>
                  <a:pt x="23571" y="0"/>
                </a:moveTo>
                <a:lnTo>
                  <a:pt x="6807" y="0"/>
                </a:lnTo>
                <a:lnTo>
                  <a:pt x="0" y="6794"/>
                </a:lnTo>
                <a:lnTo>
                  <a:pt x="0" y="23558"/>
                </a:lnTo>
                <a:lnTo>
                  <a:pt x="6807" y="30365"/>
                </a:lnTo>
                <a:lnTo>
                  <a:pt x="23571" y="30365"/>
                </a:lnTo>
                <a:lnTo>
                  <a:pt x="30365" y="23558"/>
                </a:lnTo>
                <a:lnTo>
                  <a:pt x="30365" y="6794"/>
                </a:lnTo>
                <a:lnTo>
                  <a:pt x="2357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91" name="Google Shape;291;p27"/>
          <p:cNvSpPr/>
          <p:nvPr/>
        </p:nvSpPr>
        <p:spPr>
          <a:xfrm>
            <a:off x="8169269" y="1745089"/>
            <a:ext cx="60425" cy="45263"/>
          </a:xfrm>
          <a:custGeom>
            <a:rect b="b" l="l" r="r" t="t"/>
            <a:pathLst>
              <a:path extrusionOk="0" h="30480" w="30479">
                <a:moveTo>
                  <a:pt x="30365" y="15176"/>
                </a:moveTo>
                <a:lnTo>
                  <a:pt x="30365" y="6794"/>
                </a:lnTo>
                <a:lnTo>
                  <a:pt x="23571" y="0"/>
                </a:lnTo>
                <a:lnTo>
                  <a:pt x="15189" y="0"/>
                </a:lnTo>
                <a:lnTo>
                  <a:pt x="6807" y="0"/>
                </a:lnTo>
                <a:lnTo>
                  <a:pt x="0" y="6794"/>
                </a:lnTo>
                <a:lnTo>
                  <a:pt x="0" y="15176"/>
                </a:lnTo>
                <a:lnTo>
                  <a:pt x="0" y="23558"/>
                </a:lnTo>
                <a:lnTo>
                  <a:pt x="6807" y="30365"/>
                </a:lnTo>
                <a:lnTo>
                  <a:pt x="15189" y="30365"/>
                </a:lnTo>
                <a:lnTo>
                  <a:pt x="23571" y="30365"/>
                </a:lnTo>
                <a:lnTo>
                  <a:pt x="30365" y="23558"/>
                </a:lnTo>
                <a:lnTo>
                  <a:pt x="30365" y="15176"/>
                </a:lnTo>
                <a:close/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92" name="Google Shape;292;p27"/>
          <p:cNvSpPr/>
          <p:nvPr/>
        </p:nvSpPr>
        <p:spPr>
          <a:xfrm>
            <a:off x="7083036" y="1343029"/>
            <a:ext cx="60425" cy="45263"/>
          </a:xfrm>
          <a:custGeom>
            <a:rect b="b" l="l" r="r" t="t"/>
            <a:pathLst>
              <a:path extrusionOk="0" h="30480" w="30479">
                <a:moveTo>
                  <a:pt x="23568" y="0"/>
                </a:moveTo>
                <a:lnTo>
                  <a:pt x="6798" y="0"/>
                </a:lnTo>
                <a:lnTo>
                  <a:pt x="0" y="6807"/>
                </a:lnTo>
                <a:lnTo>
                  <a:pt x="0" y="23571"/>
                </a:lnTo>
                <a:lnTo>
                  <a:pt x="6798" y="30365"/>
                </a:lnTo>
                <a:lnTo>
                  <a:pt x="23568" y="30365"/>
                </a:lnTo>
                <a:lnTo>
                  <a:pt x="30366" y="23571"/>
                </a:lnTo>
                <a:lnTo>
                  <a:pt x="30366" y="6807"/>
                </a:lnTo>
                <a:lnTo>
                  <a:pt x="23568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93" name="Google Shape;293;p27"/>
          <p:cNvSpPr/>
          <p:nvPr/>
        </p:nvSpPr>
        <p:spPr>
          <a:xfrm>
            <a:off x="7083036" y="1343029"/>
            <a:ext cx="60425" cy="45263"/>
          </a:xfrm>
          <a:custGeom>
            <a:rect b="b" l="l" r="r" t="t"/>
            <a:pathLst>
              <a:path extrusionOk="0" h="30480" w="30479">
                <a:moveTo>
                  <a:pt x="30366" y="15189"/>
                </a:moveTo>
                <a:lnTo>
                  <a:pt x="30366" y="6807"/>
                </a:lnTo>
                <a:lnTo>
                  <a:pt x="23568" y="0"/>
                </a:lnTo>
                <a:lnTo>
                  <a:pt x="15182" y="0"/>
                </a:lnTo>
                <a:lnTo>
                  <a:pt x="6798" y="0"/>
                </a:lnTo>
                <a:lnTo>
                  <a:pt x="0" y="6807"/>
                </a:lnTo>
                <a:lnTo>
                  <a:pt x="0" y="15189"/>
                </a:lnTo>
                <a:lnTo>
                  <a:pt x="0" y="23571"/>
                </a:lnTo>
                <a:lnTo>
                  <a:pt x="6798" y="30365"/>
                </a:lnTo>
                <a:lnTo>
                  <a:pt x="15182" y="30365"/>
                </a:lnTo>
                <a:lnTo>
                  <a:pt x="23568" y="30365"/>
                </a:lnTo>
                <a:lnTo>
                  <a:pt x="30366" y="23571"/>
                </a:lnTo>
                <a:lnTo>
                  <a:pt x="30366" y="15189"/>
                </a:lnTo>
                <a:close/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94" name="Google Shape;294;p27"/>
          <p:cNvSpPr/>
          <p:nvPr/>
        </p:nvSpPr>
        <p:spPr>
          <a:xfrm>
            <a:off x="8098786" y="1268678"/>
            <a:ext cx="60425" cy="45263"/>
          </a:xfrm>
          <a:custGeom>
            <a:rect b="b" l="l" r="r" t="t"/>
            <a:pathLst>
              <a:path extrusionOk="0" h="30480" w="30479">
                <a:moveTo>
                  <a:pt x="23571" y="0"/>
                </a:moveTo>
                <a:lnTo>
                  <a:pt x="6794" y="0"/>
                </a:lnTo>
                <a:lnTo>
                  <a:pt x="0" y="6794"/>
                </a:lnTo>
                <a:lnTo>
                  <a:pt x="0" y="23571"/>
                </a:lnTo>
                <a:lnTo>
                  <a:pt x="6794" y="30365"/>
                </a:lnTo>
                <a:lnTo>
                  <a:pt x="23571" y="30365"/>
                </a:lnTo>
                <a:lnTo>
                  <a:pt x="30365" y="23571"/>
                </a:lnTo>
                <a:lnTo>
                  <a:pt x="30365" y="6794"/>
                </a:lnTo>
                <a:lnTo>
                  <a:pt x="2357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95" name="Google Shape;295;p27"/>
          <p:cNvSpPr/>
          <p:nvPr/>
        </p:nvSpPr>
        <p:spPr>
          <a:xfrm>
            <a:off x="8098786" y="1268678"/>
            <a:ext cx="60425" cy="45263"/>
          </a:xfrm>
          <a:custGeom>
            <a:rect b="b" l="l" r="r" t="t"/>
            <a:pathLst>
              <a:path extrusionOk="0" h="30480" w="30479">
                <a:moveTo>
                  <a:pt x="30365" y="15176"/>
                </a:moveTo>
                <a:lnTo>
                  <a:pt x="30365" y="6794"/>
                </a:lnTo>
                <a:lnTo>
                  <a:pt x="23571" y="0"/>
                </a:lnTo>
                <a:lnTo>
                  <a:pt x="15189" y="0"/>
                </a:lnTo>
                <a:lnTo>
                  <a:pt x="6794" y="0"/>
                </a:lnTo>
                <a:lnTo>
                  <a:pt x="0" y="6794"/>
                </a:lnTo>
                <a:lnTo>
                  <a:pt x="0" y="15176"/>
                </a:lnTo>
                <a:lnTo>
                  <a:pt x="0" y="23571"/>
                </a:lnTo>
                <a:lnTo>
                  <a:pt x="6794" y="30365"/>
                </a:lnTo>
                <a:lnTo>
                  <a:pt x="15189" y="30365"/>
                </a:lnTo>
                <a:lnTo>
                  <a:pt x="23571" y="30365"/>
                </a:lnTo>
                <a:lnTo>
                  <a:pt x="30365" y="23571"/>
                </a:lnTo>
                <a:lnTo>
                  <a:pt x="30365" y="15176"/>
                </a:lnTo>
                <a:close/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96" name="Google Shape;296;p27"/>
          <p:cNvSpPr/>
          <p:nvPr/>
        </p:nvSpPr>
        <p:spPr>
          <a:xfrm>
            <a:off x="4937764" y="1801372"/>
            <a:ext cx="1509000" cy="13344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97" name="Google Shape;297;p27"/>
          <p:cNvSpPr/>
          <p:nvPr/>
        </p:nvSpPr>
        <p:spPr>
          <a:xfrm>
            <a:off x="5643168" y="3342400"/>
            <a:ext cx="60427" cy="45263"/>
          </a:xfrm>
          <a:custGeom>
            <a:rect b="b" l="l" r="r" t="t"/>
            <a:pathLst>
              <a:path extrusionOk="0" h="30480" w="30480">
                <a:moveTo>
                  <a:pt x="23568" y="0"/>
                </a:moveTo>
                <a:lnTo>
                  <a:pt x="6797" y="0"/>
                </a:lnTo>
                <a:lnTo>
                  <a:pt x="0" y="6797"/>
                </a:lnTo>
                <a:lnTo>
                  <a:pt x="0" y="23568"/>
                </a:lnTo>
                <a:lnTo>
                  <a:pt x="6797" y="30365"/>
                </a:lnTo>
                <a:lnTo>
                  <a:pt x="23568" y="30365"/>
                </a:lnTo>
                <a:lnTo>
                  <a:pt x="30365" y="23568"/>
                </a:lnTo>
                <a:lnTo>
                  <a:pt x="30365" y="6797"/>
                </a:lnTo>
                <a:lnTo>
                  <a:pt x="23568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98" name="Google Shape;298;p27"/>
          <p:cNvSpPr/>
          <p:nvPr/>
        </p:nvSpPr>
        <p:spPr>
          <a:xfrm>
            <a:off x="5643168" y="3342400"/>
            <a:ext cx="60427" cy="45263"/>
          </a:xfrm>
          <a:custGeom>
            <a:rect b="b" l="l" r="r" t="t"/>
            <a:pathLst>
              <a:path extrusionOk="0" h="30480" w="30480">
                <a:moveTo>
                  <a:pt x="30365" y="15182"/>
                </a:moveTo>
                <a:lnTo>
                  <a:pt x="30365" y="6797"/>
                </a:lnTo>
                <a:lnTo>
                  <a:pt x="23568" y="0"/>
                </a:lnTo>
                <a:lnTo>
                  <a:pt x="15182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2"/>
                </a:lnTo>
                <a:lnTo>
                  <a:pt x="0" y="23568"/>
                </a:lnTo>
                <a:lnTo>
                  <a:pt x="6797" y="30365"/>
                </a:lnTo>
                <a:lnTo>
                  <a:pt x="15182" y="30365"/>
                </a:lnTo>
                <a:lnTo>
                  <a:pt x="23568" y="30365"/>
                </a:lnTo>
                <a:lnTo>
                  <a:pt x="30365" y="23568"/>
                </a:lnTo>
                <a:lnTo>
                  <a:pt x="30365" y="15182"/>
                </a:lnTo>
                <a:close/>
              </a:path>
            </a:pathLst>
          </a:cu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99" name="Google Shape;299;p27"/>
          <p:cNvSpPr/>
          <p:nvPr/>
        </p:nvSpPr>
        <p:spPr>
          <a:xfrm>
            <a:off x="6223408" y="3256533"/>
            <a:ext cx="60427" cy="45263"/>
          </a:xfrm>
          <a:custGeom>
            <a:rect b="b" l="l" r="r" t="t"/>
            <a:pathLst>
              <a:path extrusionOk="0" h="30480" w="30480">
                <a:moveTo>
                  <a:pt x="23568" y="0"/>
                </a:moveTo>
                <a:lnTo>
                  <a:pt x="6798" y="0"/>
                </a:lnTo>
                <a:lnTo>
                  <a:pt x="0" y="6797"/>
                </a:lnTo>
                <a:lnTo>
                  <a:pt x="0" y="23568"/>
                </a:lnTo>
                <a:lnTo>
                  <a:pt x="6798" y="30365"/>
                </a:lnTo>
                <a:lnTo>
                  <a:pt x="23568" y="30365"/>
                </a:lnTo>
                <a:lnTo>
                  <a:pt x="30366" y="23568"/>
                </a:lnTo>
                <a:lnTo>
                  <a:pt x="30366" y="6797"/>
                </a:lnTo>
                <a:lnTo>
                  <a:pt x="23568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300" name="Google Shape;300;p27"/>
          <p:cNvSpPr/>
          <p:nvPr/>
        </p:nvSpPr>
        <p:spPr>
          <a:xfrm>
            <a:off x="6223408" y="3256533"/>
            <a:ext cx="60427" cy="45263"/>
          </a:xfrm>
          <a:custGeom>
            <a:rect b="b" l="l" r="r" t="t"/>
            <a:pathLst>
              <a:path extrusionOk="0" h="30480" w="30480">
                <a:moveTo>
                  <a:pt x="30366" y="15182"/>
                </a:moveTo>
                <a:lnTo>
                  <a:pt x="30366" y="6797"/>
                </a:lnTo>
                <a:lnTo>
                  <a:pt x="23568" y="0"/>
                </a:lnTo>
                <a:lnTo>
                  <a:pt x="15182" y="0"/>
                </a:lnTo>
                <a:lnTo>
                  <a:pt x="6798" y="0"/>
                </a:lnTo>
                <a:lnTo>
                  <a:pt x="0" y="6797"/>
                </a:lnTo>
                <a:lnTo>
                  <a:pt x="0" y="15182"/>
                </a:lnTo>
                <a:lnTo>
                  <a:pt x="0" y="23568"/>
                </a:lnTo>
                <a:lnTo>
                  <a:pt x="6798" y="30365"/>
                </a:lnTo>
                <a:lnTo>
                  <a:pt x="15182" y="30365"/>
                </a:lnTo>
                <a:lnTo>
                  <a:pt x="23568" y="30365"/>
                </a:lnTo>
                <a:lnTo>
                  <a:pt x="30366" y="23568"/>
                </a:lnTo>
                <a:lnTo>
                  <a:pt x="30366" y="15182"/>
                </a:lnTo>
                <a:close/>
              </a:path>
            </a:pathLst>
          </a:cu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301" name="Google Shape;301;p27"/>
          <p:cNvSpPr/>
          <p:nvPr/>
        </p:nvSpPr>
        <p:spPr>
          <a:xfrm>
            <a:off x="7179189" y="3657044"/>
            <a:ext cx="60425" cy="45263"/>
          </a:xfrm>
          <a:custGeom>
            <a:rect b="b" l="l" r="r" t="t"/>
            <a:pathLst>
              <a:path extrusionOk="0" h="30480" w="30479">
                <a:moveTo>
                  <a:pt x="23568" y="0"/>
                </a:moveTo>
                <a:lnTo>
                  <a:pt x="6798" y="0"/>
                </a:lnTo>
                <a:lnTo>
                  <a:pt x="0" y="6797"/>
                </a:lnTo>
                <a:lnTo>
                  <a:pt x="0" y="23568"/>
                </a:lnTo>
                <a:lnTo>
                  <a:pt x="6798" y="30366"/>
                </a:lnTo>
                <a:lnTo>
                  <a:pt x="23568" y="30366"/>
                </a:lnTo>
                <a:lnTo>
                  <a:pt x="30365" y="23568"/>
                </a:lnTo>
                <a:lnTo>
                  <a:pt x="30365" y="6797"/>
                </a:lnTo>
                <a:lnTo>
                  <a:pt x="23568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302" name="Google Shape;302;p27"/>
          <p:cNvSpPr/>
          <p:nvPr/>
        </p:nvSpPr>
        <p:spPr>
          <a:xfrm>
            <a:off x="7179189" y="3657044"/>
            <a:ext cx="60425" cy="45263"/>
          </a:xfrm>
          <a:custGeom>
            <a:rect b="b" l="l" r="r" t="t"/>
            <a:pathLst>
              <a:path extrusionOk="0" h="30480" w="30479">
                <a:moveTo>
                  <a:pt x="30365" y="15183"/>
                </a:moveTo>
                <a:lnTo>
                  <a:pt x="30365" y="6797"/>
                </a:lnTo>
                <a:lnTo>
                  <a:pt x="23568" y="0"/>
                </a:lnTo>
                <a:lnTo>
                  <a:pt x="15182" y="0"/>
                </a:lnTo>
                <a:lnTo>
                  <a:pt x="6798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8" y="30366"/>
                </a:lnTo>
                <a:lnTo>
                  <a:pt x="15182" y="30366"/>
                </a:lnTo>
                <a:lnTo>
                  <a:pt x="23568" y="30366"/>
                </a:lnTo>
                <a:lnTo>
                  <a:pt x="30365" y="23568"/>
                </a:lnTo>
                <a:lnTo>
                  <a:pt x="30365" y="15183"/>
                </a:lnTo>
                <a:close/>
              </a:path>
            </a:pathLst>
          </a:cu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303" name="Google Shape;303;p27"/>
          <p:cNvSpPr/>
          <p:nvPr/>
        </p:nvSpPr>
        <p:spPr>
          <a:xfrm>
            <a:off x="7063994" y="3593714"/>
            <a:ext cx="60425" cy="45263"/>
          </a:xfrm>
          <a:custGeom>
            <a:rect b="b" l="l" r="r" t="t"/>
            <a:pathLst>
              <a:path extrusionOk="0" h="30480" w="30479">
                <a:moveTo>
                  <a:pt x="23568" y="0"/>
                </a:moveTo>
                <a:lnTo>
                  <a:pt x="6797" y="0"/>
                </a:lnTo>
                <a:lnTo>
                  <a:pt x="0" y="6797"/>
                </a:lnTo>
                <a:lnTo>
                  <a:pt x="0" y="23568"/>
                </a:lnTo>
                <a:lnTo>
                  <a:pt x="6797" y="30365"/>
                </a:lnTo>
                <a:lnTo>
                  <a:pt x="23568" y="30365"/>
                </a:lnTo>
                <a:lnTo>
                  <a:pt x="30365" y="23568"/>
                </a:lnTo>
                <a:lnTo>
                  <a:pt x="30365" y="6797"/>
                </a:lnTo>
                <a:lnTo>
                  <a:pt x="23568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304" name="Google Shape;304;p27"/>
          <p:cNvSpPr/>
          <p:nvPr/>
        </p:nvSpPr>
        <p:spPr>
          <a:xfrm>
            <a:off x="7063994" y="3593714"/>
            <a:ext cx="60425" cy="45263"/>
          </a:xfrm>
          <a:custGeom>
            <a:rect b="b" l="l" r="r" t="t"/>
            <a:pathLst>
              <a:path extrusionOk="0" h="30480" w="30479">
                <a:moveTo>
                  <a:pt x="30365" y="15182"/>
                </a:moveTo>
                <a:lnTo>
                  <a:pt x="30365" y="6797"/>
                </a:lnTo>
                <a:lnTo>
                  <a:pt x="23568" y="0"/>
                </a:lnTo>
                <a:lnTo>
                  <a:pt x="15182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2"/>
                </a:lnTo>
                <a:lnTo>
                  <a:pt x="0" y="23568"/>
                </a:lnTo>
                <a:lnTo>
                  <a:pt x="6797" y="30365"/>
                </a:lnTo>
                <a:lnTo>
                  <a:pt x="15182" y="30365"/>
                </a:lnTo>
                <a:lnTo>
                  <a:pt x="23568" y="30365"/>
                </a:lnTo>
                <a:lnTo>
                  <a:pt x="30365" y="23568"/>
                </a:lnTo>
                <a:lnTo>
                  <a:pt x="30365" y="15182"/>
                </a:lnTo>
                <a:close/>
              </a:path>
            </a:pathLst>
          </a:cu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305" name="Google Shape;305;p27"/>
          <p:cNvSpPr/>
          <p:nvPr/>
        </p:nvSpPr>
        <p:spPr>
          <a:xfrm>
            <a:off x="7133958" y="3807332"/>
            <a:ext cx="60425" cy="45263"/>
          </a:xfrm>
          <a:custGeom>
            <a:rect b="b" l="l" r="r" t="t"/>
            <a:pathLst>
              <a:path extrusionOk="0" h="30480" w="30479">
                <a:moveTo>
                  <a:pt x="23568" y="0"/>
                </a:moveTo>
                <a:lnTo>
                  <a:pt x="6797" y="0"/>
                </a:lnTo>
                <a:lnTo>
                  <a:pt x="0" y="6797"/>
                </a:lnTo>
                <a:lnTo>
                  <a:pt x="0" y="23568"/>
                </a:lnTo>
                <a:lnTo>
                  <a:pt x="6797" y="30366"/>
                </a:lnTo>
                <a:lnTo>
                  <a:pt x="23568" y="30366"/>
                </a:lnTo>
                <a:lnTo>
                  <a:pt x="30365" y="23568"/>
                </a:lnTo>
                <a:lnTo>
                  <a:pt x="30365" y="6797"/>
                </a:lnTo>
                <a:lnTo>
                  <a:pt x="23568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306" name="Google Shape;306;p27"/>
          <p:cNvSpPr/>
          <p:nvPr/>
        </p:nvSpPr>
        <p:spPr>
          <a:xfrm>
            <a:off x="7133958" y="3807332"/>
            <a:ext cx="60425" cy="45263"/>
          </a:xfrm>
          <a:custGeom>
            <a:rect b="b" l="l" r="r" t="t"/>
            <a:pathLst>
              <a:path extrusionOk="0" h="30480" w="30479">
                <a:moveTo>
                  <a:pt x="30365" y="15183"/>
                </a:moveTo>
                <a:lnTo>
                  <a:pt x="30365" y="6797"/>
                </a:lnTo>
                <a:lnTo>
                  <a:pt x="23568" y="0"/>
                </a:lnTo>
                <a:lnTo>
                  <a:pt x="15182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2" y="30366"/>
                </a:lnTo>
                <a:lnTo>
                  <a:pt x="23568" y="30366"/>
                </a:lnTo>
                <a:lnTo>
                  <a:pt x="30365" y="23568"/>
                </a:lnTo>
                <a:lnTo>
                  <a:pt x="30365" y="15183"/>
                </a:lnTo>
                <a:close/>
              </a:path>
            </a:pathLst>
          </a:cu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307" name="Google Shape;307;p27"/>
          <p:cNvSpPr/>
          <p:nvPr/>
        </p:nvSpPr>
        <p:spPr>
          <a:xfrm>
            <a:off x="7074355" y="3589517"/>
            <a:ext cx="60425" cy="45263"/>
          </a:xfrm>
          <a:custGeom>
            <a:rect b="b" l="l" r="r" t="t"/>
            <a:pathLst>
              <a:path extrusionOk="0" h="30480" w="30479">
                <a:moveTo>
                  <a:pt x="23568" y="0"/>
                </a:moveTo>
                <a:lnTo>
                  <a:pt x="6798" y="0"/>
                </a:lnTo>
                <a:lnTo>
                  <a:pt x="0" y="6797"/>
                </a:lnTo>
                <a:lnTo>
                  <a:pt x="0" y="23568"/>
                </a:lnTo>
                <a:lnTo>
                  <a:pt x="6798" y="30365"/>
                </a:lnTo>
                <a:lnTo>
                  <a:pt x="23568" y="30365"/>
                </a:lnTo>
                <a:lnTo>
                  <a:pt x="30366" y="23568"/>
                </a:lnTo>
                <a:lnTo>
                  <a:pt x="30366" y="6797"/>
                </a:lnTo>
                <a:lnTo>
                  <a:pt x="23568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308" name="Google Shape;308;p27"/>
          <p:cNvSpPr/>
          <p:nvPr/>
        </p:nvSpPr>
        <p:spPr>
          <a:xfrm>
            <a:off x="7074355" y="3589517"/>
            <a:ext cx="60425" cy="45263"/>
          </a:xfrm>
          <a:custGeom>
            <a:rect b="b" l="l" r="r" t="t"/>
            <a:pathLst>
              <a:path extrusionOk="0" h="30480" w="30479">
                <a:moveTo>
                  <a:pt x="30366" y="15182"/>
                </a:moveTo>
                <a:lnTo>
                  <a:pt x="30366" y="6797"/>
                </a:lnTo>
                <a:lnTo>
                  <a:pt x="23568" y="0"/>
                </a:lnTo>
                <a:lnTo>
                  <a:pt x="15182" y="0"/>
                </a:lnTo>
                <a:lnTo>
                  <a:pt x="6798" y="0"/>
                </a:lnTo>
                <a:lnTo>
                  <a:pt x="0" y="6797"/>
                </a:lnTo>
                <a:lnTo>
                  <a:pt x="0" y="15182"/>
                </a:lnTo>
                <a:lnTo>
                  <a:pt x="0" y="23568"/>
                </a:lnTo>
                <a:lnTo>
                  <a:pt x="6798" y="30365"/>
                </a:lnTo>
                <a:lnTo>
                  <a:pt x="15182" y="30365"/>
                </a:lnTo>
                <a:lnTo>
                  <a:pt x="23568" y="30365"/>
                </a:lnTo>
                <a:lnTo>
                  <a:pt x="30366" y="23568"/>
                </a:lnTo>
                <a:lnTo>
                  <a:pt x="30366" y="15182"/>
                </a:lnTo>
                <a:close/>
              </a:path>
            </a:pathLst>
          </a:cu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309" name="Google Shape;309;p27"/>
          <p:cNvSpPr/>
          <p:nvPr/>
        </p:nvSpPr>
        <p:spPr>
          <a:xfrm>
            <a:off x="6516940" y="2800854"/>
            <a:ext cx="125889" cy="94297"/>
          </a:xfrm>
          <a:custGeom>
            <a:rect b="b" l="l" r="r" t="t"/>
            <a:pathLst>
              <a:path extrusionOk="0" h="63500" w="63500">
                <a:moveTo>
                  <a:pt x="0" y="63263"/>
                </a:moveTo>
                <a:lnTo>
                  <a:pt x="63263" y="63263"/>
                </a:lnTo>
                <a:lnTo>
                  <a:pt x="63263" y="0"/>
                </a:lnTo>
                <a:lnTo>
                  <a:pt x="0" y="0"/>
                </a:lnTo>
                <a:lnTo>
                  <a:pt x="0" y="63263"/>
                </a:lnTo>
                <a:close/>
              </a:path>
            </a:pathLst>
          </a:custGeom>
          <a:noFill/>
          <a:ln cap="flat" cmpd="sng" w="10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8"/>
          <p:cNvSpPr txBox="1"/>
          <p:nvPr/>
        </p:nvSpPr>
        <p:spPr>
          <a:xfrm>
            <a:off x="3821738" y="304559"/>
            <a:ext cx="14976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85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rPr>
              <a:t>Iteration 10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8"/>
          <p:cNvSpPr/>
          <p:nvPr/>
        </p:nvSpPr>
        <p:spPr>
          <a:xfrm>
            <a:off x="754171" y="1801372"/>
            <a:ext cx="1509000" cy="1334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316" name="Google Shape;316;p28"/>
          <p:cNvSpPr/>
          <p:nvPr/>
        </p:nvSpPr>
        <p:spPr>
          <a:xfrm>
            <a:off x="1459573" y="3342400"/>
            <a:ext cx="60425" cy="45263"/>
          </a:xfrm>
          <a:custGeom>
            <a:rect b="b" l="l" r="r" t="t"/>
            <a:pathLst>
              <a:path extrusionOk="0" h="30480" w="30479">
                <a:moveTo>
                  <a:pt x="23568" y="0"/>
                </a:moveTo>
                <a:lnTo>
                  <a:pt x="6797" y="0"/>
                </a:lnTo>
                <a:lnTo>
                  <a:pt x="0" y="6797"/>
                </a:lnTo>
                <a:lnTo>
                  <a:pt x="0" y="23568"/>
                </a:lnTo>
                <a:lnTo>
                  <a:pt x="6797" y="30365"/>
                </a:lnTo>
                <a:lnTo>
                  <a:pt x="23568" y="30365"/>
                </a:lnTo>
                <a:lnTo>
                  <a:pt x="30365" y="23568"/>
                </a:lnTo>
                <a:lnTo>
                  <a:pt x="30365" y="6797"/>
                </a:lnTo>
                <a:lnTo>
                  <a:pt x="23568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317" name="Google Shape;317;p28"/>
          <p:cNvSpPr/>
          <p:nvPr/>
        </p:nvSpPr>
        <p:spPr>
          <a:xfrm>
            <a:off x="1459573" y="3342400"/>
            <a:ext cx="60425" cy="45263"/>
          </a:xfrm>
          <a:custGeom>
            <a:rect b="b" l="l" r="r" t="t"/>
            <a:pathLst>
              <a:path extrusionOk="0" h="30480" w="30479">
                <a:moveTo>
                  <a:pt x="30365" y="15182"/>
                </a:moveTo>
                <a:lnTo>
                  <a:pt x="30365" y="6797"/>
                </a:lnTo>
                <a:lnTo>
                  <a:pt x="23568" y="0"/>
                </a:lnTo>
                <a:lnTo>
                  <a:pt x="15182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2"/>
                </a:lnTo>
                <a:lnTo>
                  <a:pt x="0" y="23568"/>
                </a:lnTo>
                <a:lnTo>
                  <a:pt x="6797" y="30365"/>
                </a:lnTo>
                <a:lnTo>
                  <a:pt x="15182" y="30365"/>
                </a:lnTo>
                <a:lnTo>
                  <a:pt x="23568" y="30365"/>
                </a:lnTo>
                <a:lnTo>
                  <a:pt x="30365" y="23568"/>
                </a:lnTo>
                <a:lnTo>
                  <a:pt x="30365" y="15182"/>
                </a:lnTo>
                <a:close/>
              </a:path>
            </a:pathLst>
          </a:cu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318" name="Google Shape;318;p28"/>
          <p:cNvSpPr/>
          <p:nvPr/>
        </p:nvSpPr>
        <p:spPr>
          <a:xfrm>
            <a:off x="2039813" y="3256533"/>
            <a:ext cx="60427" cy="45263"/>
          </a:xfrm>
          <a:custGeom>
            <a:rect b="b" l="l" r="r" t="t"/>
            <a:pathLst>
              <a:path extrusionOk="0" h="30480" w="30480">
                <a:moveTo>
                  <a:pt x="23568" y="0"/>
                </a:moveTo>
                <a:lnTo>
                  <a:pt x="6798" y="0"/>
                </a:lnTo>
                <a:lnTo>
                  <a:pt x="0" y="6797"/>
                </a:lnTo>
                <a:lnTo>
                  <a:pt x="0" y="23568"/>
                </a:lnTo>
                <a:lnTo>
                  <a:pt x="6798" y="30365"/>
                </a:lnTo>
                <a:lnTo>
                  <a:pt x="23568" y="30365"/>
                </a:lnTo>
                <a:lnTo>
                  <a:pt x="30366" y="23568"/>
                </a:lnTo>
                <a:lnTo>
                  <a:pt x="30366" y="6797"/>
                </a:lnTo>
                <a:lnTo>
                  <a:pt x="23568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319" name="Google Shape;319;p28"/>
          <p:cNvSpPr/>
          <p:nvPr/>
        </p:nvSpPr>
        <p:spPr>
          <a:xfrm>
            <a:off x="2039813" y="3256533"/>
            <a:ext cx="60427" cy="45263"/>
          </a:xfrm>
          <a:custGeom>
            <a:rect b="b" l="l" r="r" t="t"/>
            <a:pathLst>
              <a:path extrusionOk="0" h="30480" w="30480">
                <a:moveTo>
                  <a:pt x="30366" y="15182"/>
                </a:moveTo>
                <a:lnTo>
                  <a:pt x="30366" y="6797"/>
                </a:lnTo>
                <a:lnTo>
                  <a:pt x="23568" y="0"/>
                </a:lnTo>
                <a:lnTo>
                  <a:pt x="15182" y="0"/>
                </a:lnTo>
                <a:lnTo>
                  <a:pt x="6798" y="0"/>
                </a:lnTo>
                <a:lnTo>
                  <a:pt x="0" y="6797"/>
                </a:lnTo>
                <a:lnTo>
                  <a:pt x="0" y="15182"/>
                </a:lnTo>
                <a:lnTo>
                  <a:pt x="0" y="23568"/>
                </a:lnTo>
                <a:lnTo>
                  <a:pt x="6798" y="30365"/>
                </a:lnTo>
                <a:lnTo>
                  <a:pt x="15182" y="30365"/>
                </a:lnTo>
                <a:lnTo>
                  <a:pt x="23568" y="30365"/>
                </a:lnTo>
                <a:lnTo>
                  <a:pt x="30366" y="23568"/>
                </a:lnTo>
                <a:lnTo>
                  <a:pt x="30366" y="15182"/>
                </a:lnTo>
                <a:close/>
              </a:path>
            </a:pathLst>
          </a:cu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320" name="Google Shape;320;p28"/>
          <p:cNvSpPr/>
          <p:nvPr/>
        </p:nvSpPr>
        <p:spPr>
          <a:xfrm>
            <a:off x="2516192" y="1416072"/>
            <a:ext cx="1381200" cy="2283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321" name="Google Shape;321;p28"/>
          <p:cNvSpPr/>
          <p:nvPr/>
        </p:nvSpPr>
        <p:spPr>
          <a:xfrm>
            <a:off x="2995597" y="3657044"/>
            <a:ext cx="60427" cy="45263"/>
          </a:xfrm>
          <a:custGeom>
            <a:rect b="b" l="l" r="r" t="t"/>
            <a:pathLst>
              <a:path extrusionOk="0" h="30480" w="30480">
                <a:moveTo>
                  <a:pt x="23568" y="0"/>
                </a:moveTo>
                <a:lnTo>
                  <a:pt x="6798" y="0"/>
                </a:lnTo>
                <a:lnTo>
                  <a:pt x="0" y="6797"/>
                </a:lnTo>
                <a:lnTo>
                  <a:pt x="0" y="23568"/>
                </a:lnTo>
                <a:lnTo>
                  <a:pt x="6798" y="30366"/>
                </a:lnTo>
                <a:lnTo>
                  <a:pt x="23568" y="30366"/>
                </a:lnTo>
                <a:lnTo>
                  <a:pt x="30365" y="23568"/>
                </a:lnTo>
                <a:lnTo>
                  <a:pt x="30365" y="6797"/>
                </a:lnTo>
                <a:lnTo>
                  <a:pt x="23568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322" name="Google Shape;322;p28"/>
          <p:cNvSpPr/>
          <p:nvPr/>
        </p:nvSpPr>
        <p:spPr>
          <a:xfrm>
            <a:off x="2995597" y="3657044"/>
            <a:ext cx="60427" cy="45263"/>
          </a:xfrm>
          <a:custGeom>
            <a:rect b="b" l="l" r="r" t="t"/>
            <a:pathLst>
              <a:path extrusionOk="0" h="30480" w="30480">
                <a:moveTo>
                  <a:pt x="30365" y="15183"/>
                </a:moveTo>
                <a:lnTo>
                  <a:pt x="30365" y="6797"/>
                </a:lnTo>
                <a:lnTo>
                  <a:pt x="23568" y="0"/>
                </a:lnTo>
                <a:lnTo>
                  <a:pt x="15182" y="0"/>
                </a:lnTo>
                <a:lnTo>
                  <a:pt x="6798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8" y="30366"/>
                </a:lnTo>
                <a:lnTo>
                  <a:pt x="15182" y="30366"/>
                </a:lnTo>
                <a:lnTo>
                  <a:pt x="23568" y="30366"/>
                </a:lnTo>
                <a:lnTo>
                  <a:pt x="30365" y="23568"/>
                </a:lnTo>
                <a:lnTo>
                  <a:pt x="30365" y="15183"/>
                </a:lnTo>
                <a:close/>
              </a:path>
            </a:pathLst>
          </a:cu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323" name="Google Shape;323;p28"/>
          <p:cNvSpPr/>
          <p:nvPr/>
        </p:nvSpPr>
        <p:spPr>
          <a:xfrm>
            <a:off x="2880399" y="3593714"/>
            <a:ext cx="60427" cy="45263"/>
          </a:xfrm>
          <a:custGeom>
            <a:rect b="b" l="l" r="r" t="t"/>
            <a:pathLst>
              <a:path extrusionOk="0" h="30480" w="30480">
                <a:moveTo>
                  <a:pt x="23568" y="0"/>
                </a:moveTo>
                <a:lnTo>
                  <a:pt x="6797" y="0"/>
                </a:lnTo>
                <a:lnTo>
                  <a:pt x="0" y="6797"/>
                </a:lnTo>
                <a:lnTo>
                  <a:pt x="0" y="23568"/>
                </a:lnTo>
                <a:lnTo>
                  <a:pt x="6797" y="30365"/>
                </a:lnTo>
                <a:lnTo>
                  <a:pt x="23568" y="30365"/>
                </a:lnTo>
                <a:lnTo>
                  <a:pt x="30365" y="23568"/>
                </a:lnTo>
                <a:lnTo>
                  <a:pt x="30365" y="6797"/>
                </a:lnTo>
                <a:lnTo>
                  <a:pt x="23568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324" name="Google Shape;324;p28"/>
          <p:cNvSpPr/>
          <p:nvPr/>
        </p:nvSpPr>
        <p:spPr>
          <a:xfrm>
            <a:off x="2880399" y="3593714"/>
            <a:ext cx="60427" cy="45263"/>
          </a:xfrm>
          <a:custGeom>
            <a:rect b="b" l="l" r="r" t="t"/>
            <a:pathLst>
              <a:path extrusionOk="0" h="30480" w="30480">
                <a:moveTo>
                  <a:pt x="30365" y="15182"/>
                </a:moveTo>
                <a:lnTo>
                  <a:pt x="30365" y="6797"/>
                </a:lnTo>
                <a:lnTo>
                  <a:pt x="23568" y="0"/>
                </a:lnTo>
                <a:lnTo>
                  <a:pt x="15182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2"/>
                </a:lnTo>
                <a:lnTo>
                  <a:pt x="0" y="23568"/>
                </a:lnTo>
                <a:lnTo>
                  <a:pt x="6797" y="30365"/>
                </a:lnTo>
                <a:lnTo>
                  <a:pt x="15182" y="30365"/>
                </a:lnTo>
                <a:lnTo>
                  <a:pt x="23568" y="30365"/>
                </a:lnTo>
                <a:lnTo>
                  <a:pt x="30365" y="23568"/>
                </a:lnTo>
                <a:lnTo>
                  <a:pt x="30365" y="15182"/>
                </a:lnTo>
                <a:close/>
              </a:path>
            </a:pathLst>
          </a:cu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325" name="Google Shape;325;p28"/>
          <p:cNvSpPr/>
          <p:nvPr/>
        </p:nvSpPr>
        <p:spPr>
          <a:xfrm>
            <a:off x="2950366" y="3807332"/>
            <a:ext cx="60427" cy="45263"/>
          </a:xfrm>
          <a:custGeom>
            <a:rect b="b" l="l" r="r" t="t"/>
            <a:pathLst>
              <a:path extrusionOk="0" h="30480" w="30480">
                <a:moveTo>
                  <a:pt x="23568" y="0"/>
                </a:moveTo>
                <a:lnTo>
                  <a:pt x="6797" y="0"/>
                </a:lnTo>
                <a:lnTo>
                  <a:pt x="0" y="6797"/>
                </a:lnTo>
                <a:lnTo>
                  <a:pt x="0" y="23568"/>
                </a:lnTo>
                <a:lnTo>
                  <a:pt x="6797" y="30366"/>
                </a:lnTo>
                <a:lnTo>
                  <a:pt x="23568" y="30366"/>
                </a:lnTo>
                <a:lnTo>
                  <a:pt x="30365" y="23568"/>
                </a:lnTo>
                <a:lnTo>
                  <a:pt x="30365" y="6797"/>
                </a:lnTo>
                <a:lnTo>
                  <a:pt x="23568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326" name="Google Shape;326;p28"/>
          <p:cNvSpPr/>
          <p:nvPr/>
        </p:nvSpPr>
        <p:spPr>
          <a:xfrm>
            <a:off x="2950366" y="3807332"/>
            <a:ext cx="60427" cy="45263"/>
          </a:xfrm>
          <a:custGeom>
            <a:rect b="b" l="l" r="r" t="t"/>
            <a:pathLst>
              <a:path extrusionOk="0" h="30480" w="30480">
                <a:moveTo>
                  <a:pt x="30365" y="15183"/>
                </a:moveTo>
                <a:lnTo>
                  <a:pt x="30365" y="6797"/>
                </a:lnTo>
                <a:lnTo>
                  <a:pt x="23568" y="0"/>
                </a:lnTo>
                <a:lnTo>
                  <a:pt x="15182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2" y="30366"/>
                </a:lnTo>
                <a:lnTo>
                  <a:pt x="23568" y="30366"/>
                </a:lnTo>
                <a:lnTo>
                  <a:pt x="30365" y="23568"/>
                </a:lnTo>
                <a:lnTo>
                  <a:pt x="30365" y="15183"/>
                </a:lnTo>
                <a:close/>
              </a:path>
            </a:pathLst>
          </a:cu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327" name="Google Shape;327;p28"/>
          <p:cNvSpPr/>
          <p:nvPr/>
        </p:nvSpPr>
        <p:spPr>
          <a:xfrm>
            <a:off x="2890760" y="3589517"/>
            <a:ext cx="60427" cy="45263"/>
          </a:xfrm>
          <a:custGeom>
            <a:rect b="b" l="l" r="r" t="t"/>
            <a:pathLst>
              <a:path extrusionOk="0" h="30480" w="30480">
                <a:moveTo>
                  <a:pt x="23568" y="0"/>
                </a:moveTo>
                <a:lnTo>
                  <a:pt x="6798" y="0"/>
                </a:lnTo>
                <a:lnTo>
                  <a:pt x="0" y="6797"/>
                </a:lnTo>
                <a:lnTo>
                  <a:pt x="0" y="23568"/>
                </a:lnTo>
                <a:lnTo>
                  <a:pt x="6798" y="30365"/>
                </a:lnTo>
                <a:lnTo>
                  <a:pt x="23568" y="30365"/>
                </a:lnTo>
                <a:lnTo>
                  <a:pt x="30366" y="23568"/>
                </a:lnTo>
                <a:lnTo>
                  <a:pt x="30366" y="6797"/>
                </a:lnTo>
                <a:lnTo>
                  <a:pt x="23568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328" name="Google Shape;328;p28"/>
          <p:cNvSpPr/>
          <p:nvPr/>
        </p:nvSpPr>
        <p:spPr>
          <a:xfrm>
            <a:off x="2890760" y="3589517"/>
            <a:ext cx="60427" cy="45263"/>
          </a:xfrm>
          <a:custGeom>
            <a:rect b="b" l="l" r="r" t="t"/>
            <a:pathLst>
              <a:path extrusionOk="0" h="30480" w="30480">
                <a:moveTo>
                  <a:pt x="30366" y="15182"/>
                </a:moveTo>
                <a:lnTo>
                  <a:pt x="30366" y="6797"/>
                </a:lnTo>
                <a:lnTo>
                  <a:pt x="23568" y="0"/>
                </a:lnTo>
                <a:lnTo>
                  <a:pt x="15182" y="0"/>
                </a:lnTo>
                <a:lnTo>
                  <a:pt x="6798" y="0"/>
                </a:lnTo>
                <a:lnTo>
                  <a:pt x="0" y="6797"/>
                </a:lnTo>
                <a:lnTo>
                  <a:pt x="0" y="15182"/>
                </a:lnTo>
                <a:lnTo>
                  <a:pt x="0" y="23568"/>
                </a:lnTo>
                <a:lnTo>
                  <a:pt x="6798" y="30365"/>
                </a:lnTo>
                <a:lnTo>
                  <a:pt x="15182" y="30365"/>
                </a:lnTo>
                <a:lnTo>
                  <a:pt x="23568" y="30365"/>
                </a:lnTo>
                <a:lnTo>
                  <a:pt x="30366" y="23568"/>
                </a:lnTo>
                <a:lnTo>
                  <a:pt x="30366" y="15182"/>
                </a:lnTo>
                <a:close/>
              </a:path>
            </a:pathLst>
          </a:cu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329" name="Google Shape;329;p28"/>
          <p:cNvSpPr/>
          <p:nvPr/>
        </p:nvSpPr>
        <p:spPr>
          <a:xfrm>
            <a:off x="4082228" y="1747788"/>
            <a:ext cx="60427" cy="45263"/>
          </a:xfrm>
          <a:custGeom>
            <a:rect b="b" l="l" r="r" t="t"/>
            <a:pathLst>
              <a:path extrusionOk="0" h="30480" w="30480">
                <a:moveTo>
                  <a:pt x="23571" y="0"/>
                </a:moveTo>
                <a:lnTo>
                  <a:pt x="6794" y="0"/>
                </a:lnTo>
                <a:lnTo>
                  <a:pt x="0" y="6807"/>
                </a:lnTo>
                <a:lnTo>
                  <a:pt x="0" y="23571"/>
                </a:lnTo>
                <a:lnTo>
                  <a:pt x="6794" y="30365"/>
                </a:lnTo>
                <a:lnTo>
                  <a:pt x="23571" y="30365"/>
                </a:lnTo>
                <a:lnTo>
                  <a:pt x="30365" y="23571"/>
                </a:lnTo>
                <a:lnTo>
                  <a:pt x="30365" y="6807"/>
                </a:lnTo>
                <a:lnTo>
                  <a:pt x="2357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330" name="Google Shape;330;p28"/>
          <p:cNvSpPr/>
          <p:nvPr/>
        </p:nvSpPr>
        <p:spPr>
          <a:xfrm>
            <a:off x="4082228" y="1747788"/>
            <a:ext cx="60427" cy="45263"/>
          </a:xfrm>
          <a:custGeom>
            <a:rect b="b" l="l" r="r" t="t"/>
            <a:pathLst>
              <a:path extrusionOk="0" h="30480" w="30480">
                <a:moveTo>
                  <a:pt x="30365" y="15189"/>
                </a:moveTo>
                <a:lnTo>
                  <a:pt x="30365" y="6807"/>
                </a:lnTo>
                <a:lnTo>
                  <a:pt x="23571" y="0"/>
                </a:lnTo>
                <a:lnTo>
                  <a:pt x="15176" y="0"/>
                </a:lnTo>
                <a:lnTo>
                  <a:pt x="6794" y="0"/>
                </a:lnTo>
                <a:lnTo>
                  <a:pt x="0" y="6807"/>
                </a:lnTo>
                <a:lnTo>
                  <a:pt x="0" y="15189"/>
                </a:lnTo>
                <a:lnTo>
                  <a:pt x="0" y="23571"/>
                </a:lnTo>
                <a:lnTo>
                  <a:pt x="6794" y="30365"/>
                </a:lnTo>
                <a:lnTo>
                  <a:pt x="15176" y="30365"/>
                </a:lnTo>
                <a:lnTo>
                  <a:pt x="23571" y="30365"/>
                </a:lnTo>
                <a:lnTo>
                  <a:pt x="30365" y="23571"/>
                </a:lnTo>
                <a:lnTo>
                  <a:pt x="30365" y="15189"/>
                </a:lnTo>
                <a:close/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331" name="Google Shape;331;p28"/>
          <p:cNvSpPr/>
          <p:nvPr/>
        </p:nvSpPr>
        <p:spPr>
          <a:xfrm>
            <a:off x="3985674" y="1745089"/>
            <a:ext cx="60427" cy="45263"/>
          </a:xfrm>
          <a:custGeom>
            <a:rect b="b" l="l" r="r" t="t"/>
            <a:pathLst>
              <a:path extrusionOk="0" h="30480" w="30480">
                <a:moveTo>
                  <a:pt x="23571" y="0"/>
                </a:moveTo>
                <a:lnTo>
                  <a:pt x="6807" y="0"/>
                </a:lnTo>
                <a:lnTo>
                  <a:pt x="0" y="6794"/>
                </a:lnTo>
                <a:lnTo>
                  <a:pt x="0" y="23558"/>
                </a:lnTo>
                <a:lnTo>
                  <a:pt x="6807" y="30365"/>
                </a:lnTo>
                <a:lnTo>
                  <a:pt x="23571" y="30365"/>
                </a:lnTo>
                <a:lnTo>
                  <a:pt x="30365" y="23558"/>
                </a:lnTo>
                <a:lnTo>
                  <a:pt x="30365" y="6794"/>
                </a:lnTo>
                <a:lnTo>
                  <a:pt x="2357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332" name="Google Shape;332;p28"/>
          <p:cNvSpPr/>
          <p:nvPr/>
        </p:nvSpPr>
        <p:spPr>
          <a:xfrm>
            <a:off x="3985674" y="1745089"/>
            <a:ext cx="60427" cy="45263"/>
          </a:xfrm>
          <a:custGeom>
            <a:rect b="b" l="l" r="r" t="t"/>
            <a:pathLst>
              <a:path extrusionOk="0" h="30480" w="30480">
                <a:moveTo>
                  <a:pt x="30365" y="15176"/>
                </a:moveTo>
                <a:lnTo>
                  <a:pt x="30365" y="6794"/>
                </a:lnTo>
                <a:lnTo>
                  <a:pt x="23571" y="0"/>
                </a:lnTo>
                <a:lnTo>
                  <a:pt x="15189" y="0"/>
                </a:lnTo>
                <a:lnTo>
                  <a:pt x="6807" y="0"/>
                </a:lnTo>
                <a:lnTo>
                  <a:pt x="0" y="6794"/>
                </a:lnTo>
                <a:lnTo>
                  <a:pt x="0" y="15176"/>
                </a:lnTo>
                <a:lnTo>
                  <a:pt x="0" y="23558"/>
                </a:lnTo>
                <a:lnTo>
                  <a:pt x="6807" y="30365"/>
                </a:lnTo>
                <a:lnTo>
                  <a:pt x="15189" y="30365"/>
                </a:lnTo>
                <a:lnTo>
                  <a:pt x="23571" y="30365"/>
                </a:lnTo>
                <a:lnTo>
                  <a:pt x="30365" y="23558"/>
                </a:lnTo>
                <a:lnTo>
                  <a:pt x="30365" y="15176"/>
                </a:lnTo>
                <a:close/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333" name="Google Shape;333;p28"/>
          <p:cNvSpPr/>
          <p:nvPr/>
        </p:nvSpPr>
        <p:spPr>
          <a:xfrm>
            <a:off x="2899444" y="1343029"/>
            <a:ext cx="60427" cy="45263"/>
          </a:xfrm>
          <a:custGeom>
            <a:rect b="b" l="l" r="r" t="t"/>
            <a:pathLst>
              <a:path extrusionOk="0" h="30480" w="30480">
                <a:moveTo>
                  <a:pt x="23568" y="0"/>
                </a:moveTo>
                <a:lnTo>
                  <a:pt x="6798" y="0"/>
                </a:lnTo>
                <a:lnTo>
                  <a:pt x="0" y="6807"/>
                </a:lnTo>
                <a:lnTo>
                  <a:pt x="0" y="23571"/>
                </a:lnTo>
                <a:lnTo>
                  <a:pt x="6798" y="30365"/>
                </a:lnTo>
                <a:lnTo>
                  <a:pt x="23568" y="30365"/>
                </a:lnTo>
                <a:lnTo>
                  <a:pt x="30366" y="23571"/>
                </a:lnTo>
                <a:lnTo>
                  <a:pt x="30366" y="6807"/>
                </a:lnTo>
                <a:lnTo>
                  <a:pt x="23568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334" name="Google Shape;334;p28"/>
          <p:cNvSpPr/>
          <p:nvPr/>
        </p:nvSpPr>
        <p:spPr>
          <a:xfrm>
            <a:off x="2899444" y="1343029"/>
            <a:ext cx="60427" cy="45263"/>
          </a:xfrm>
          <a:custGeom>
            <a:rect b="b" l="l" r="r" t="t"/>
            <a:pathLst>
              <a:path extrusionOk="0" h="30480" w="30480">
                <a:moveTo>
                  <a:pt x="30366" y="15189"/>
                </a:moveTo>
                <a:lnTo>
                  <a:pt x="30366" y="6807"/>
                </a:lnTo>
                <a:lnTo>
                  <a:pt x="23568" y="0"/>
                </a:lnTo>
                <a:lnTo>
                  <a:pt x="15182" y="0"/>
                </a:lnTo>
                <a:lnTo>
                  <a:pt x="6798" y="0"/>
                </a:lnTo>
                <a:lnTo>
                  <a:pt x="0" y="6807"/>
                </a:lnTo>
                <a:lnTo>
                  <a:pt x="0" y="15189"/>
                </a:lnTo>
                <a:lnTo>
                  <a:pt x="0" y="23571"/>
                </a:lnTo>
                <a:lnTo>
                  <a:pt x="6798" y="30365"/>
                </a:lnTo>
                <a:lnTo>
                  <a:pt x="15182" y="30365"/>
                </a:lnTo>
                <a:lnTo>
                  <a:pt x="23568" y="30365"/>
                </a:lnTo>
                <a:lnTo>
                  <a:pt x="30366" y="23571"/>
                </a:lnTo>
                <a:lnTo>
                  <a:pt x="30366" y="15189"/>
                </a:lnTo>
                <a:close/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335" name="Google Shape;335;p28"/>
          <p:cNvSpPr/>
          <p:nvPr/>
        </p:nvSpPr>
        <p:spPr>
          <a:xfrm>
            <a:off x="3915193" y="1268678"/>
            <a:ext cx="60427" cy="45263"/>
          </a:xfrm>
          <a:custGeom>
            <a:rect b="b" l="l" r="r" t="t"/>
            <a:pathLst>
              <a:path extrusionOk="0" h="30480" w="30480">
                <a:moveTo>
                  <a:pt x="23571" y="0"/>
                </a:moveTo>
                <a:lnTo>
                  <a:pt x="6794" y="0"/>
                </a:lnTo>
                <a:lnTo>
                  <a:pt x="0" y="6794"/>
                </a:lnTo>
                <a:lnTo>
                  <a:pt x="0" y="23571"/>
                </a:lnTo>
                <a:lnTo>
                  <a:pt x="6794" y="30365"/>
                </a:lnTo>
                <a:lnTo>
                  <a:pt x="23571" y="30365"/>
                </a:lnTo>
                <a:lnTo>
                  <a:pt x="30365" y="23571"/>
                </a:lnTo>
                <a:lnTo>
                  <a:pt x="30365" y="6794"/>
                </a:lnTo>
                <a:lnTo>
                  <a:pt x="2357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336" name="Google Shape;336;p28"/>
          <p:cNvSpPr/>
          <p:nvPr/>
        </p:nvSpPr>
        <p:spPr>
          <a:xfrm>
            <a:off x="3915193" y="1268678"/>
            <a:ext cx="60427" cy="45263"/>
          </a:xfrm>
          <a:custGeom>
            <a:rect b="b" l="l" r="r" t="t"/>
            <a:pathLst>
              <a:path extrusionOk="0" h="30480" w="30480">
                <a:moveTo>
                  <a:pt x="30365" y="15176"/>
                </a:moveTo>
                <a:lnTo>
                  <a:pt x="30365" y="6794"/>
                </a:lnTo>
                <a:lnTo>
                  <a:pt x="23571" y="0"/>
                </a:lnTo>
                <a:lnTo>
                  <a:pt x="15189" y="0"/>
                </a:lnTo>
                <a:lnTo>
                  <a:pt x="6794" y="0"/>
                </a:lnTo>
                <a:lnTo>
                  <a:pt x="0" y="6794"/>
                </a:lnTo>
                <a:lnTo>
                  <a:pt x="0" y="15176"/>
                </a:lnTo>
                <a:lnTo>
                  <a:pt x="0" y="23571"/>
                </a:lnTo>
                <a:lnTo>
                  <a:pt x="6794" y="30365"/>
                </a:lnTo>
                <a:lnTo>
                  <a:pt x="15189" y="30365"/>
                </a:lnTo>
                <a:lnTo>
                  <a:pt x="23571" y="30365"/>
                </a:lnTo>
                <a:lnTo>
                  <a:pt x="30365" y="23571"/>
                </a:lnTo>
                <a:lnTo>
                  <a:pt x="30365" y="15176"/>
                </a:lnTo>
                <a:close/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337" name="Google Shape;337;p28"/>
          <p:cNvSpPr/>
          <p:nvPr/>
        </p:nvSpPr>
        <p:spPr>
          <a:xfrm>
            <a:off x="6699786" y="1416072"/>
            <a:ext cx="1381200" cy="22833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338" name="Google Shape;338;p28"/>
          <p:cNvSpPr/>
          <p:nvPr/>
        </p:nvSpPr>
        <p:spPr>
          <a:xfrm>
            <a:off x="8265822" y="1747788"/>
            <a:ext cx="60425" cy="45263"/>
          </a:xfrm>
          <a:custGeom>
            <a:rect b="b" l="l" r="r" t="t"/>
            <a:pathLst>
              <a:path extrusionOk="0" h="30480" w="30479">
                <a:moveTo>
                  <a:pt x="23571" y="0"/>
                </a:moveTo>
                <a:lnTo>
                  <a:pt x="6794" y="0"/>
                </a:lnTo>
                <a:lnTo>
                  <a:pt x="0" y="6807"/>
                </a:lnTo>
                <a:lnTo>
                  <a:pt x="0" y="23571"/>
                </a:lnTo>
                <a:lnTo>
                  <a:pt x="6794" y="30365"/>
                </a:lnTo>
                <a:lnTo>
                  <a:pt x="23571" y="30365"/>
                </a:lnTo>
                <a:lnTo>
                  <a:pt x="30365" y="23571"/>
                </a:lnTo>
                <a:lnTo>
                  <a:pt x="30365" y="6807"/>
                </a:lnTo>
                <a:lnTo>
                  <a:pt x="2357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339" name="Google Shape;339;p28"/>
          <p:cNvSpPr/>
          <p:nvPr/>
        </p:nvSpPr>
        <p:spPr>
          <a:xfrm>
            <a:off x="8265822" y="1747788"/>
            <a:ext cx="60425" cy="45263"/>
          </a:xfrm>
          <a:custGeom>
            <a:rect b="b" l="l" r="r" t="t"/>
            <a:pathLst>
              <a:path extrusionOk="0" h="30480" w="30479">
                <a:moveTo>
                  <a:pt x="30365" y="15189"/>
                </a:moveTo>
                <a:lnTo>
                  <a:pt x="30365" y="6807"/>
                </a:lnTo>
                <a:lnTo>
                  <a:pt x="23571" y="0"/>
                </a:lnTo>
                <a:lnTo>
                  <a:pt x="15176" y="0"/>
                </a:lnTo>
                <a:lnTo>
                  <a:pt x="6794" y="0"/>
                </a:lnTo>
                <a:lnTo>
                  <a:pt x="0" y="6807"/>
                </a:lnTo>
                <a:lnTo>
                  <a:pt x="0" y="15189"/>
                </a:lnTo>
                <a:lnTo>
                  <a:pt x="0" y="23571"/>
                </a:lnTo>
                <a:lnTo>
                  <a:pt x="6794" y="30365"/>
                </a:lnTo>
                <a:lnTo>
                  <a:pt x="15176" y="30365"/>
                </a:lnTo>
                <a:lnTo>
                  <a:pt x="23571" y="30365"/>
                </a:lnTo>
                <a:lnTo>
                  <a:pt x="30365" y="23571"/>
                </a:lnTo>
                <a:lnTo>
                  <a:pt x="30365" y="15189"/>
                </a:lnTo>
                <a:close/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340" name="Google Shape;340;p28"/>
          <p:cNvSpPr/>
          <p:nvPr/>
        </p:nvSpPr>
        <p:spPr>
          <a:xfrm>
            <a:off x="8169269" y="1745089"/>
            <a:ext cx="60425" cy="45263"/>
          </a:xfrm>
          <a:custGeom>
            <a:rect b="b" l="l" r="r" t="t"/>
            <a:pathLst>
              <a:path extrusionOk="0" h="30480" w="30479">
                <a:moveTo>
                  <a:pt x="23571" y="0"/>
                </a:moveTo>
                <a:lnTo>
                  <a:pt x="6807" y="0"/>
                </a:lnTo>
                <a:lnTo>
                  <a:pt x="0" y="6794"/>
                </a:lnTo>
                <a:lnTo>
                  <a:pt x="0" y="23558"/>
                </a:lnTo>
                <a:lnTo>
                  <a:pt x="6807" y="30365"/>
                </a:lnTo>
                <a:lnTo>
                  <a:pt x="23571" y="30365"/>
                </a:lnTo>
                <a:lnTo>
                  <a:pt x="30365" y="23558"/>
                </a:lnTo>
                <a:lnTo>
                  <a:pt x="30365" y="6794"/>
                </a:lnTo>
                <a:lnTo>
                  <a:pt x="2357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341" name="Google Shape;341;p28"/>
          <p:cNvSpPr/>
          <p:nvPr/>
        </p:nvSpPr>
        <p:spPr>
          <a:xfrm>
            <a:off x="8169269" y="1745089"/>
            <a:ext cx="60425" cy="45263"/>
          </a:xfrm>
          <a:custGeom>
            <a:rect b="b" l="l" r="r" t="t"/>
            <a:pathLst>
              <a:path extrusionOk="0" h="30480" w="30479">
                <a:moveTo>
                  <a:pt x="30365" y="15176"/>
                </a:moveTo>
                <a:lnTo>
                  <a:pt x="30365" y="6794"/>
                </a:lnTo>
                <a:lnTo>
                  <a:pt x="23571" y="0"/>
                </a:lnTo>
                <a:lnTo>
                  <a:pt x="15189" y="0"/>
                </a:lnTo>
                <a:lnTo>
                  <a:pt x="6807" y="0"/>
                </a:lnTo>
                <a:lnTo>
                  <a:pt x="0" y="6794"/>
                </a:lnTo>
                <a:lnTo>
                  <a:pt x="0" y="15176"/>
                </a:lnTo>
                <a:lnTo>
                  <a:pt x="0" y="23558"/>
                </a:lnTo>
                <a:lnTo>
                  <a:pt x="6807" y="30365"/>
                </a:lnTo>
                <a:lnTo>
                  <a:pt x="15189" y="30365"/>
                </a:lnTo>
                <a:lnTo>
                  <a:pt x="23571" y="30365"/>
                </a:lnTo>
                <a:lnTo>
                  <a:pt x="30365" y="23558"/>
                </a:lnTo>
                <a:lnTo>
                  <a:pt x="30365" y="15176"/>
                </a:lnTo>
                <a:close/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342" name="Google Shape;342;p28"/>
          <p:cNvSpPr/>
          <p:nvPr/>
        </p:nvSpPr>
        <p:spPr>
          <a:xfrm>
            <a:off x="7083036" y="1343029"/>
            <a:ext cx="60425" cy="45263"/>
          </a:xfrm>
          <a:custGeom>
            <a:rect b="b" l="l" r="r" t="t"/>
            <a:pathLst>
              <a:path extrusionOk="0" h="30480" w="30479">
                <a:moveTo>
                  <a:pt x="23568" y="0"/>
                </a:moveTo>
                <a:lnTo>
                  <a:pt x="6798" y="0"/>
                </a:lnTo>
                <a:lnTo>
                  <a:pt x="0" y="6807"/>
                </a:lnTo>
                <a:lnTo>
                  <a:pt x="0" y="23571"/>
                </a:lnTo>
                <a:lnTo>
                  <a:pt x="6798" y="30365"/>
                </a:lnTo>
                <a:lnTo>
                  <a:pt x="23568" y="30365"/>
                </a:lnTo>
                <a:lnTo>
                  <a:pt x="30366" y="23571"/>
                </a:lnTo>
                <a:lnTo>
                  <a:pt x="30366" y="6807"/>
                </a:lnTo>
                <a:lnTo>
                  <a:pt x="23568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343" name="Google Shape;343;p28"/>
          <p:cNvSpPr/>
          <p:nvPr/>
        </p:nvSpPr>
        <p:spPr>
          <a:xfrm>
            <a:off x="7083036" y="1343029"/>
            <a:ext cx="60425" cy="45263"/>
          </a:xfrm>
          <a:custGeom>
            <a:rect b="b" l="l" r="r" t="t"/>
            <a:pathLst>
              <a:path extrusionOk="0" h="30480" w="30479">
                <a:moveTo>
                  <a:pt x="30366" y="15189"/>
                </a:moveTo>
                <a:lnTo>
                  <a:pt x="30366" y="6807"/>
                </a:lnTo>
                <a:lnTo>
                  <a:pt x="23568" y="0"/>
                </a:lnTo>
                <a:lnTo>
                  <a:pt x="15182" y="0"/>
                </a:lnTo>
                <a:lnTo>
                  <a:pt x="6798" y="0"/>
                </a:lnTo>
                <a:lnTo>
                  <a:pt x="0" y="6807"/>
                </a:lnTo>
                <a:lnTo>
                  <a:pt x="0" y="15189"/>
                </a:lnTo>
                <a:lnTo>
                  <a:pt x="0" y="23571"/>
                </a:lnTo>
                <a:lnTo>
                  <a:pt x="6798" y="30365"/>
                </a:lnTo>
                <a:lnTo>
                  <a:pt x="15182" y="30365"/>
                </a:lnTo>
                <a:lnTo>
                  <a:pt x="23568" y="30365"/>
                </a:lnTo>
                <a:lnTo>
                  <a:pt x="30366" y="23571"/>
                </a:lnTo>
                <a:lnTo>
                  <a:pt x="30366" y="15189"/>
                </a:lnTo>
                <a:close/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344" name="Google Shape;344;p28"/>
          <p:cNvSpPr/>
          <p:nvPr/>
        </p:nvSpPr>
        <p:spPr>
          <a:xfrm>
            <a:off x="8098786" y="1268678"/>
            <a:ext cx="60425" cy="45263"/>
          </a:xfrm>
          <a:custGeom>
            <a:rect b="b" l="l" r="r" t="t"/>
            <a:pathLst>
              <a:path extrusionOk="0" h="30480" w="30479">
                <a:moveTo>
                  <a:pt x="23571" y="0"/>
                </a:moveTo>
                <a:lnTo>
                  <a:pt x="6794" y="0"/>
                </a:lnTo>
                <a:lnTo>
                  <a:pt x="0" y="6794"/>
                </a:lnTo>
                <a:lnTo>
                  <a:pt x="0" y="23571"/>
                </a:lnTo>
                <a:lnTo>
                  <a:pt x="6794" y="30365"/>
                </a:lnTo>
                <a:lnTo>
                  <a:pt x="23571" y="30365"/>
                </a:lnTo>
                <a:lnTo>
                  <a:pt x="30365" y="23571"/>
                </a:lnTo>
                <a:lnTo>
                  <a:pt x="30365" y="6794"/>
                </a:lnTo>
                <a:lnTo>
                  <a:pt x="2357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345" name="Google Shape;345;p28"/>
          <p:cNvSpPr/>
          <p:nvPr/>
        </p:nvSpPr>
        <p:spPr>
          <a:xfrm>
            <a:off x="8098786" y="1268678"/>
            <a:ext cx="60425" cy="45263"/>
          </a:xfrm>
          <a:custGeom>
            <a:rect b="b" l="l" r="r" t="t"/>
            <a:pathLst>
              <a:path extrusionOk="0" h="30480" w="30479">
                <a:moveTo>
                  <a:pt x="30365" y="15176"/>
                </a:moveTo>
                <a:lnTo>
                  <a:pt x="30365" y="6794"/>
                </a:lnTo>
                <a:lnTo>
                  <a:pt x="23571" y="0"/>
                </a:lnTo>
                <a:lnTo>
                  <a:pt x="15189" y="0"/>
                </a:lnTo>
                <a:lnTo>
                  <a:pt x="6794" y="0"/>
                </a:lnTo>
                <a:lnTo>
                  <a:pt x="0" y="6794"/>
                </a:lnTo>
                <a:lnTo>
                  <a:pt x="0" y="15176"/>
                </a:lnTo>
                <a:lnTo>
                  <a:pt x="0" y="23571"/>
                </a:lnTo>
                <a:lnTo>
                  <a:pt x="6794" y="30365"/>
                </a:lnTo>
                <a:lnTo>
                  <a:pt x="15189" y="30365"/>
                </a:lnTo>
                <a:lnTo>
                  <a:pt x="23571" y="30365"/>
                </a:lnTo>
                <a:lnTo>
                  <a:pt x="30365" y="23571"/>
                </a:lnTo>
                <a:lnTo>
                  <a:pt x="30365" y="15176"/>
                </a:lnTo>
                <a:close/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346" name="Google Shape;346;p28"/>
          <p:cNvSpPr/>
          <p:nvPr/>
        </p:nvSpPr>
        <p:spPr>
          <a:xfrm>
            <a:off x="4937764" y="1801372"/>
            <a:ext cx="1509000" cy="13344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347" name="Google Shape;347;p28"/>
          <p:cNvSpPr/>
          <p:nvPr/>
        </p:nvSpPr>
        <p:spPr>
          <a:xfrm>
            <a:off x="5643168" y="3342400"/>
            <a:ext cx="60427" cy="45263"/>
          </a:xfrm>
          <a:custGeom>
            <a:rect b="b" l="l" r="r" t="t"/>
            <a:pathLst>
              <a:path extrusionOk="0" h="30480" w="30480">
                <a:moveTo>
                  <a:pt x="23568" y="0"/>
                </a:moveTo>
                <a:lnTo>
                  <a:pt x="6797" y="0"/>
                </a:lnTo>
                <a:lnTo>
                  <a:pt x="0" y="6797"/>
                </a:lnTo>
                <a:lnTo>
                  <a:pt x="0" y="23568"/>
                </a:lnTo>
                <a:lnTo>
                  <a:pt x="6797" y="30365"/>
                </a:lnTo>
                <a:lnTo>
                  <a:pt x="23568" y="30365"/>
                </a:lnTo>
                <a:lnTo>
                  <a:pt x="30365" y="23568"/>
                </a:lnTo>
                <a:lnTo>
                  <a:pt x="30365" y="6797"/>
                </a:lnTo>
                <a:lnTo>
                  <a:pt x="23568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348" name="Google Shape;348;p28"/>
          <p:cNvSpPr/>
          <p:nvPr/>
        </p:nvSpPr>
        <p:spPr>
          <a:xfrm>
            <a:off x="5643168" y="3342400"/>
            <a:ext cx="60427" cy="45263"/>
          </a:xfrm>
          <a:custGeom>
            <a:rect b="b" l="l" r="r" t="t"/>
            <a:pathLst>
              <a:path extrusionOk="0" h="30480" w="30480">
                <a:moveTo>
                  <a:pt x="30365" y="15182"/>
                </a:moveTo>
                <a:lnTo>
                  <a:pt x="30365" y="6797"/>
                </a:lnTo>
                <a:lnTo>
                  <a:pt x="23568" y="0"/>
                </a:lnTo>
                <a:lnTo>
                  <a:pt x="15182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2"/>
                </a:lnTo>
                <a:lnTo>
                  <a:pt x="0" y="23568"/>
                </a:lnTo>
                <a:lnTo>
                  <a:pt x="6797" y="30365"/>
                </a:lnTo>
                <a:lnTo>
                  <a:pt x="15182" y="30365"/>
                </a:lnTo>
                <a:lnTo>
                  <a:pt x="23568" y="30365"/>
                </a:lnTo>
                <a:lnTo>
                  <a:pt x="30365" y="23568"/>
                </a:lnTo>
                <a:lnTo>
                  <a:pt x="30365" y="15182"/>
                </a:lnTo>
                <a:close/>
              </a:path>
            </a:pathLst>
          </a:cu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349" name="Google Shape;349;p28"/>
          <p:cNvSpPr/>
          <p:nvPr/>
        </p:nvSpPr>
        <p:spPr>
          <a:xfrm>
            <a:off x="6223408" y="3256533"/>
            <a:ext cx="60427" cy="45263"/>
          </a:xfrm>
          <a:custGeom>
            <a:rect b="b" l="l" r="r" t="t"/>
            <a:pathLst>
              <a:path extrusionOk="0" h="30480" w="30480">
                <a:moveTo>
                  <a:pt x="23568" y="0"/>
                </a:moveTo>
                <a:lnTo>
                  <a:pt x="6798" y="0"/>
                </a:lnTo>
                <a:lnTo>
                  <a:pt x="0" y="6797"/>
                </a:lnTo>
                <a:lnTo>
                  <a:pt x="0" y="23568"/>
                </a:lnTo>
                <a:lnTo>
                  <a:pt x="6798" y="30365"/>
                </a:lnTo>
                <a:lnTo>
                  <a:pt x="23568" y="30365"/>
                </a:lnTo>
                <a:lnTo>
                  <a:pt x="30366" y="23568"/>
                </a:lnTo>
                <a:lnTo>
                  <a:pt x="30366" y="6797"/>
                </a:lnTo>
                <a:lnTo>
                  <a:pt x="23568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350" name="Google Shape;350;p28"/>
          <p:cNvSpPr/>
          <p:nvPr/>
        </p:nvSpPr>
        <p:spPr>
          <a:xfrm>
            <a:off x="6223408" y="3256533"/>
            <a:ext cx="60427" cy="45263"/>
          </a:xfrm>
          <a:custGeom>
            <a:rect b="b" l="l" r="r" t="t"/>
            <a:pathLst>
              <a:path extrusionOk="0" h="30480" w="30480">
                <a:moveTo>
                  <a:pt x="30366" y="15182"/>
                </a:moveTo>
                <a:lnTo>
                  <a:pt x="30366" y="6797"/>
                </a:lnTo>
                <a:lnTo>
                  <a:pt x="23568" y="0"/>
                </a:lnTo>
                <a:lnTo>
                  <a:pt x="15182" y="0"/>
                </a:lnTo>
                <a:lnTo>
                  <a:pt x="6798" y="0"/>
                </a:lnTo>
                <a:lnTo>
                  <a:pt x="0" y="6797"/>
                </a:lnTo>
                <a:lnTo>
                  <a:pt x="0" y="15182"/>
                </a:lnTo>
                <a:lnTo>
                  <a:pt x="0" y="23568"/>
                </a:lnTo>
                <a:lnTo>
                  <a:pt x="6798" y="30365"/>
                </a:lnTo>
                <a:lnTo>
                  <a:pt x="15182" y="30365"/>
                </a:lnTo>
                <a:lnTo>
                  <a:pt x="23568" y="30365"/>
                </a:lnTo>
                <a:lnTo>
                  <a:pt x="30366" y="23568"/>
                </a:lnTo>
                <a:lnTo>
                  <a:pt x="30366" y="15182"/>
                </a:lnTo>
                <a:close/>
              </a:path>
            </a:pathLst>
          </a:cu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351" name="Google Shape;351;p28"/>
          <p:cNvSpPr/>
          <p:nvPr/>
        </p:nvSpPr>
        <p:spPr>
          <a:xfrm>
            <a:off x="7179189" y="3657044"/>
            <a:ext cx="60425" cy="45263"/>
          </a:xfrm>
          <a:custGeom>
            <a:rect b="b" l="l" r="r" t="t"/>
            <a:pathLst>
              <a:path extrusionOk="0" h="30480" w="30479">
                <a:moveTo>
                  <a:pt x="23568" y="0"/>
                </a:moveTo>
                <a:lnTo>
                  <a:pt x="6798" y="0"/>
                </a:lnTo>
                <a:lnTo>
                  <a:pt x="0" y="6797"/>
                </a:lnTo>
                <a:lnTo>
                  <a:pt x="0" y="23568"/>
                </a:lnTo>
                <a:lnTo>
                  <a:pt x="6798" y="30366"/>
                </a:lnTo>
                <a:lnTo>
                  <a:pt x="23568" y="30366"/>
                </a:lnTo>
                <a:lnTo>
                  <a:pt x="30365" y="23568"/>
                </a:lnTo>
                <a:lnTo>
                  <a:pt x="30365" y="6797"/>
                </a:lnTo>
                <a:lnTo>
                  <a:pt x="23568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352" name="Google Shape;352;p28"/>
          <p:cNvSpPr/>
          <p:nvPr/>
        </p:nvSpPr>
        <p:spPr>
          <a:xfrm>
            <a:off x="7179189" y="3657044"/>
            <a:ext cx="60425" cy="45263"/>
          </a:xfrm>
          <a:custGeom>
            <a:rect b="b" l="l" r="r" t="t"/>
            <a:pathLst>
              <a:path extrusionOk="0" h="30480" w="30479">
                <a:moveTo>
                  <a:pt x="30365" y="15183"/>
                </a:moveTo>
                <a:lnTo>
                  <a:pt x="30365" y="6797"/>
                </a:lnTo>
                <a:lnTo>
                  <a:pt x="23568" y="0"/>
                </a:lnTo>
                <a:lnTo>
                  <a:pt x="15182" y="0"/>
                </a:lnTo>
                <a:lnTo>
                  <a:pt x="6798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8" y="30366"/>
                </a:lnTo>
                <a:lnTo>
                  <a:pt x="15182" y="30366"/>
                </a:lnTo>
                <a:lnTo>
                  <a:pt x="23568" y="30366"/>
                </a:lnTo>
                <a:lnTo>
                  <a:pt x="30365" y="23568"/>
                </a:lnTo>
                <a:lnTo>
                  <a:pt x="30365" y="15183"/>
                </a:lnTo>
                <a:close/>
              </a:path>
            </a:pathLst>
          </a:cu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353" name="Google Shape;353;p28"/>
          <p:cNvSpPr/>
          <p:nvPr/>
        </p:nvSpPr>
        <p:spPr>
          <a:xfrm>
            <a:off x="7063994" y="3593714"/>
            <a:ext cx="60425" cy="45263"/>
          </a:xfrm>
          <a:custGeom>
            <a:rect b="b" l="l" r="r" t="t"/>
            <a:pathLst>
              <a:path extrusionOk="0" h="30480" w="30479">
                <a:moveTo>
                  <a:pt x="23568" y="0"/>
                </a:moveTo>
                <a:lnTo>
                  <a:pt x="6797" y="0"/>
                </a:lnTo>
                <a:lnTo>
                  <a:pt x="0" y="6797"/>
                </a:lnTo>
                <a:lnTo>
                  <a:pt x="0" y="23568"/>
                </a:lnTo>
                <a:lnTo>
                  <a:pt x="6797" y="30365"/>
                </a:lnTo>
                <a:lnTo>
                  <a:pt x="23568" y="30365"/>
                </a:lnTo>
                <a:lnTo>
                  <a:pt x="30365" y="23568"/>
                </a:lnTo>
                <a:lnTo>
                  <a:pt x="30365" y="6797"/>
                </a:lnTo>
                <a:lnTo>
                  <a:pt x="23568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354" name="Google Shape;354;p28"/>
          <p:cNvSpPr/>
          <p:nvPr/>
        </p:nvSpPr>
        <p:spPr>
          <a:xfrm>
            <a:off x="7063994" y="3593714"/>
            <a:ext cx="60425" cy="45263"/>
          </a:xfrm>
          <a:custGeom>
            <a:rect b="b" l="l" r="r" t="t"/>
            <a:pathLst>
              <a:path extrusionOk="0" h="30480" w="30479">
                <a:moveTo>
                  <a:pt x="30365" y="15182"/>
                </a:moveTo>
                <a:lnTo>
                  <a:pt x="30365" y="6797"/>
                </a:lnTo>
                <a:lnTo>
                  <a:pt x="23568" y="0"/>
                </a:lnTo>
                <a:lnTo>
                  <a:pt x="15182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2"/>
                </a:lnTo>
                <a:lnTo>
                  <a:pt x="0" y="23568"/>
                </a:lnTo>
                <a:lnTo>
                  <a:pt x="6797" y="30365"/>
                </a:lnTo>
                <a:lnTo>
                  <a:pt x="15182" y="30365"/>
                </a:lnTo>
                <a:lnTo>
                  <a:pt x="23568" y="30365"/>
                </a:lnTo>
                <a:lnTo>
                  <a:pt x="30365" y="23568"/>
                </a:lnTo>
                <a:lnTo>
                  <a:pt x="30365" y="15182"/>
                </a:lnTo>
                <a:close/>
              </a:path>
            </a:pathLst>
          </a:cu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355" name="Google Shape;355;p28"/>
          <p:cNvSpPr/>
          <p:nvPr/>
        </p:nvSpPr>
        <p:spPr>
          <a:xfrm>
            <a:off x="7133958" y="3807332"/>
            <a:ext cx="60425" cy="45263"/>
          </a:xfrm>
          <a:custGeom>
            <a:rect b="b" l="l" r="r" t="t"/>
            <a:pathLst>
              <a:path extrusionOk="0" h="30480" w="30479">
                <a:moveTo>
                  <a:pt x="23568" y="0"/>
                </a:moveTo>
                <a:lnTo>
                  <a:pt x="6797" y="0"/>
                </a:lnTo>
                <a:lnTo>
                  <a:pt x="0" y="6797"/>
                </a:lnTo>
                <a:lnTo>
                  <a:pt x="0" y="23568"/>
                </a:lnTo>
                <a:lnTo>
                  <a:pt x="6797" y="30366"/>
                </a:lnTo>
                <a:lnTo>
                  <a:pt x="23568" y="30366"/>
                </a:lnTo>
                <a:lnTo>
                  <a:pt x="30365" y="23568"/>
                </a:lnTo>
                <a:lnTo>
                  <a:pt x="30365" y="6797"/>
                </a:lnTo>
                <a:lnTo>
                  <a:pt x="23568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356" name="Google Shape;356;p28"/>
          <p:cNvSpPr/>
          <p:nvPr/>
        </p:nvSpPr>
        <p:spPr>
          <a:xfrm>
            <a:off x="7133958" y="3807332"/>
            <a:ext cx="60425" cy="45263"/>
          </a:xfrm>
          <a:custGeom>
            <a:rect b="b" l="l" r="r" t="t"/>
            <a:pathLst>
              <a:path extrusionOk="0" h="30480" w="30479">
                <a:moveTo>
                  <a:pt x="30365" y="15183"/>
                </a:moveTo>
                <a:lnTo>
                  <a:pt x="30365" y="6797"/>
                </a:lnTo>
                <a:lnTo>
                  <a:pt x="23568" y="0"/>
                </a:lnTo>
                <a:lnTo>
                  <a:pt x="15182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2" y="30366"/>
                </a:lnTo>
                <a:lnTo>
                  <a:pt x="23568" y="30366"/>
                </a:lnTo>
                <a:lnTo>
                  <a:pt x="30365" y="23568"/>
                </a:lnTo>
                <a:lnTo>
                  <a:pt x="30365" y="15183"/>
                </a:lnTo>
                <a:close/>
              </a:path>
            </a:pathLst>
          </a:cu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357" name="Google Shape;357;p28"/>
          <p:cNvSpPr/>
          <p:nvPr/>
        </p:nvSpPr>
        <p:spPr>
          <a:xfrm>
            <a:off x="7074355" y="3589517"/>
            <a:ext cx="60425" cy="45263"/>
          </a:xfrm>
          <a:custGeom>
            <a:rect b="b" l="l" r="r" t="t"/>
            <a:pathLst>
              <a:path extrusionOk="0" h="30480" w="30479">
                <a:moveTo>
                  <a:pt x="23568" y="0"/>
                </a:moveTo>
                <a:lnTo>
                  <a:pt x="6798" y="0"/>
                </a:lnTo>
                <a:lnTo>
                  <a:pt x="0" y="6797"/>
                </a:lnTo>
                <a:lnTo>
                  <a:pt x="0" y="23568"/>
                </a:lnTo>
                <a:lnTo>
                  <a:pt x="6798" y="30365"/>
                </a:lnTo>
                <a:lnTo>
                  <a:pt x="23568" y="30365"/>
                </a:lnTo>
                <a:lnTo>
                  <a:pt x="30366" y="23568"/>
                </a:lnTo>
                <a:lnTo>
                  <a:pt x="30366" y="6797"/>
                </a:lnTo>
                <a:lnTo>
                  <a:pt x="23568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358" name="Google Shape;358;p28"/>
          <p:cNvSpPr/>
          <p:nvPr/>
        </p:nvSpPr>
        <p:spPr>
          <a:xfrm>
            <a:off x="7074355" y="3589517"/>
            <a:ext cx="60425" cy="45263"/>
          </a:xfrm>
          <a:custGeom>
            <a:rect b="b" l="l" r="r" t="t"/>
            <a:pathLst>
              <a:path extrusionOk="0" h="30480" w="30479">
                <a:moveTo>
                  <a:pt x="30366" y="15182"/>
                </a:moveTo>
                <a:lnTo>
                  <a:pt x="30366" y="6797"/>
                </a:lnTo>
                <a:lnTo>
                  <a:pt x="23568" y="0"/>
                </a:lnTo>
                <a:lnTo>
                  <a:pt x="15182" y="0"/>
                </a:lnTo>
                <a:lnTo>
                  <a:pt x="6798" y="0"/>
                </a:lnTo>
                <a:lnTo>
                  <a:pt x="0" y="6797"/>
                </a:lnTo>
                <a:lnTo>
                  <a:pt x="0" y="15182"/>
                </a:lnTo>
                <a:lnTo>
                  <a:pt x="0" y="23568"/>
                </a:lnTo>
                <a:lnTo>
                  <a:pt x="6798" y="30365"/>
                </a:lnTo>
                <a:lnTo>
                  <a:pt x="15182" y="30365"/>
                </a:lnTo>
                <a:lnTo>
                  <a:pt x="23568" y="30365"/>
                </a:lnTo>
                <a:lnTo>
                  <a:pt x="30366" y="23568"/>
                </a:lnTo>
                <a:lnTo>
                  <a:pt x="30366" y="15182"/>
                </a:lnTo>
                <a:close/>
              </a:path>
            </a:pathLst>
          </a:cu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9"/>
          <p:cNvSpPr txBox="1"/>
          <p:nvPr/>
        </p:nvSpPr>
        <p:spPr>
          <a:xfrm>
            <a:off x="3543790" y="304559"/>
            <a:ext cx="20529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85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rPr>
              <a:t>Final clustering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9"/>
          <p:cNvSpPr/>
          <p:nvPr/>
        </p:nvSpPr>
        <p:spPr>
          <a:xfrm>
            <a:off x="4635308" y="1469715"/>
            <a:ext cx="1381200" cy="2283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365" name="Google Shape;365;p29"/>
          <p:cNvSpPr/>
          <p:nvPr/>
        </p:nvSpPr>
        <p:spPr>
          <a:xfrm>
            <a:off x="6201344" y="1801433"/>
            <a:ext cx="60427" cy="45263"/>
          </a:xfrm>
          <a:custGeom>
            <a:rect b="b" l="l" r="r" t="t"/>
            <a:pathLst>
              <a:path extrusionOk="0" h="30480" w="30480">
                <a:moveTo>
                  <a:pt x="23571" y="0"/>
                </a:moveTo>
                <a:lnTo>
                  <a:pt x="6794" y="0"/>
                </a:lnTo>
                <a:lnTo>
                  <a:pt x="0" y="6807"/>
                </a:lnTo>
                <a:lnTo>
                  <a:pt x="0" y="23571"/>
                </a:lnTo>
                <a:lnTo>
                  <a:pt x="6794" y="30365"/>
                </a:lnTo>
                <a:lnTo>
                  <a:pt x="23571" y="30365"/>
                </a:lnTo>
                <a:lnTo>
                  <a:pt x="30365" y="23571"/>
                </a:lnTo>
                <a:lnTo>
                  <a:pt x="30365" y="6807"/>
                </a:lnTo>
                <a:lnTo>
                  <a:pt x="2357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366" name="Google Shape;366;p29"/>
          <p:cNvSpPr/>
          <p:nvPr/>
        </p:nvSpPr>
        <p:spPr>
          <a:xfrm>
            <a:off x="6201344" y="1801433"/>
            <a:ext cx="60427" cy="45263"/>
          </a:xfrm>
          <a:custGeom>
            <a:rect b="b" l="l" r="r" t="t"/>
            <a:pathLst>
              <a:path extrusionOk="0" h="30480" w="30480">
                <a:moveTo>
                  <a:pt x="30365" y="15189"/>
                </a:moveTo>
                <a:lnTo>
                  <a:pt x="30365" y="6807"/>
                </a:lnTo>
                <a:lnTo>
                  <a:pt x="23571" y="0"/>
                </a:lnTo>
                <a:lnTo>
                  <a:pt x="15176" y="0"/>
                </a:lnTo>
                <a:lnTo>
                  <a:pt x="6794" y="0"/>
                </a:lnTo>
                <a:lnTo>
                  <a:pt x="0" y="6807"/>
                </a:lnTo>
                <a:lnTo>
                  <a:pt x="0" y="15189"/>
                </a:lnTo>
                <a:lnTo>
                  <a:pt x="0" y="23571"/>
                </a:lnTo>
                <a:lnTo>
                  <a:pt x="6794" y="30365"/>
                </a:lnTo>
                <a:lnTo>
                  <a:pt x="15176" y="30365"/>
                </a:lnTo>
                <a:lnTo>
                  <a:pt x="23571" y="30365"/>
                </a:lnTo>
                <a:lnTo>
                  <a:pt x="30365" y="23571"/>
                </a:lnTo>
                <a:lnTo>
                  <a:pt x="30365" y="15189"/>
                </a:lnTo>
                <a:close/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367" name="Google Shape;367;p29"/>
          <p:cNvSpPr/>
          <p:nvPr/>
        </p:nvSpPr>
        <p:spPr>
          <a:xfrm>
            <a:off x="6104791" y="1798734"/>
            <a:ext cx="60427" cy="45263"/>
          </a:xfrm>
          <a:custGeom>
            <a:rect b="b" l="l" r="r" t="t"/>
            <a:pathLst>
              <a:path extrusionOk="0" h="30480" w="30480">
                <a:moveTo>
                  <a:pt x="23571" y="0"/>
                </a:moveTo>
                <a:lnTo>
                  <a:pt x="6807" y="0"/>
                </a:lnTo>
                <a:lnTo>
                  <a:pt x="0" y="6794"/>
                </a:lnTo>
                <a:lnTo>
                  <a:pt x="0" y="23558"/>
                </a:lnTo>
                <a:lnTo>
                  <a:pt x="6807" y="30365"/>
                </a:lnTo>
                <a:lnTo>
                  <a:pt x="23571" y="30365"/>
                </a:lnTo>
                <a:lnTo>
                  <a:pt x="30365" y="23558"/>
                </a:lnTo>
                <a:lnTo>
                  <a:pt x="30365" y="6794"/>
                </a:lnTo>
                <a:lnTo>
                  <a:pt x="2357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368" name="Google Shape;368;p29"/>
          <p:cNvSpPr/>
          <p:nvPr/>
        </p:nvSpPr>
        <p:spPr>
          <a:xfrm>
            <a:off x="6104791" y="1798734"/>
            <a:ext cx="60427" cy="45263"/>
          </a:xfrm>
          <a:custGeom>
            <a:rect b="b" l="l" r="r" t="t"/>
            <a:pathLst>
              <a:path extrusionOk="0" h="30480" w="30480">
                <a:moveTo>
                  <a:pt x="30365" y="15176"/>
                </a:moveTo>
                <a:lnTo>
                  <a:pt x="30365" y="6794"/>
                </a:lnTo>
                <a:lnTo>
                  <a:pt x="23571" y="0"/>
                </a:lnTo>
                <a:lnTo>
                  <a:pt x="15189" y="0"/>
                </a:lnTo>
                <a:lnTo>
                  <a:pt x="6807" y="0"/>
                </a:lnTo>
                <a:lnTo>
                  <a:pt x="0" y="6794"/>
                </a:lnTo>
                <a:lnTo>
                  <a:pt x="0" y="15176"/>
                </a:lnTo>
                <a:lnTo>
                  <a:pt x="0" y="23558"/>
                </a:lnTo>
                <a:lnTo>
                  <a:pt x="6807" y="30365"/>
                </a:lnTo>
                <a:lnTo>
                  <a:pt x="15189" y="30365"/>
                </a:lnTo>
                <a:lnTo>
                  <a:pt x="23571" y="30365"/>
                </a:lnTo>
                <a:lnTo>
                  <a:pt x="30365" y="23558"/>
                </a:lnTo>
                <a:lnTo>
                  <a:pt x="30365" y="15176"/>
                </a:lnTo>
                <a:close/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369" name="Google Shape;369;p29"/>
          <p:cNvSpPr/>
          <p:nvPr/>
        </p:nvSpPr>
        <p:spPr>
          <a:xfrm>
            <a:off x="5018559" y="1396672"/>
            <a:ext cx="60427" cy="45263"/>
          </a:xfrm>
          <a:custGeom>
            <a:rect b="b" l="l" r="r" t="t"/>
            <a:pathLst>
              <a:path extrusionOk="0" h="30480" w="30480">
                <a:moveTo>
                  <a:pt x="23568" y="0"/>
                </a:moveTo>
                <a:lnTo>
                  <a:pt x="6798" y="0"/>
                </a:lnTo>
                <a:lnTo>
                  <a:pt x="0" y="6807"/>
                </a:lnTo>
                <a:lnTo>
                  <a:pt x="0" y="23571"/>
                </a:lnTo>
                <a:lnTo>
                  <a:pt x="6798" y="30365"/>
                </a:lnTo>
                <a:lnTo>
                  <a:pt x="23568" y="30365"/>
                </a:lnTo>
                <a:lnTo>
                  <a:pt x="30366" y="23571"/>
                </a:lnTo>
                <a:lnTo>
                  <a:pt x="30366" y="6807"/>
                </a:lnTo>
                <a:lnTo>
                  <a:pt x="23568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370" name="Google Shape;370;p29"/>
          <p:cNvSpPr/>
          <p:nvPr/>
        </p:nvSpPr>
        <p:spPr>
          <a:xfrm>
            <a:off x="5018559" y="1396672"/>
            <a:ext cx="60427" cy="45263"/>
          </a:xfrm>
          <a:custGeom>
            <a:rect b="b" l="l" r="r" t="t"/>
            <a:pathLst>
              <a:path extrusionOk="0" h="30480" w="30480">
                <a:moveTo>
                  <a:pt x="30366" y="15189"/>
                </a:moveTo>
                <a:lnTo>
                  <a:pt x="30366" y="6807"/>
                </a:lnTo>
                <a:lnTo>
                  <a:pt x="23568" y="0"/>
                </a:lnTo>
                <a:lnTo>
                  <a:pt x="15182" y="0"/>
                </a:lnTo>
                <a:lnTo>
                  <a:pt x="6798" y="0"/>
                </a:lnTo>
                <a:lnTo>
                  <a:pt x="0" y="6807"/>
                </a:lnTo>
                <a:lnTo>
                  <a:pt x="0" y="15189"/>
                </a:lnTo>
                <a:lnTo>
                  <a:pt x="0" y="23571"/>
                </a:lnTo>
                <a:lnTo>
                  <a:pt x="6798" y="30365"/>
                </a:lnTo>
                <a:lnTo>
                  <a:pt x="15182" y="30365"/>
                </a:lnTo>
                <a:lnTo>
                  <a:pt x="23568" y="30365"/>
                </a:lnTo>
                <a:lnTo>
                  <a:pt x="30366" y="23571"/>
                </a:lnTo>
                <a:lnTo>
                  <a:pt x="30366" y="15189"/>
                </a:lnTo>
                <a:close/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371" name="Google Shape;371;p29"/>
          <p:cNvSpPr/>
          <p:nvPr/>
        </p:nvSpPr>
        <p:spPr>
          <a:xfrm>
            <a:off x="6034308" y="1322323"/>
            <a:ext cx="60427" cy="45263"/>
          </a:xfrm>
          <a:custGeom>
            <a:rect b="b" l="l" r="r" t="t"/>
            <a:pathLst>
              <a:path extrusionOk="0" h="30480" w="30480">
                <a:moveTo>
                  <a:pt x="23571" y="0"/>
                </a:moveTo>
                <a:lnTo>
                  <a:pt x="6794" y="0"/>
                </a:lnTo>
                <a:lnTo>
                  <a:pt x="0" y="6794"/>
                </a:lnTo>
                <a:lnTo>
                  <a:pt x="0" y="23571"/>
                </a:lnTo>
                <a:lnTo>
                  <a:pt x="6794" y="30365"/>
                </a:lnTo>
                <a:lnTo>
                  <a:pt x="23571" y="30365"/>
                </a:lnTo>
                <a:lnTo>
                  <a:pt x="30365" y="23571"/>
                </a:lnTo>
                <a:lnTo>
                  <a:pt x="30365" y="6794"/>
                </a:lnTo>
                <a:lnTo>
                  <a:pt x="2357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372" name="Google Shape;372;p29"/>
          <p:cNvSpPr/>
          <p:nvPr/>
        </p:nvSpPr>
        <p:spPr>
          <a:xfrm>
            <a:off x="6034308" y="1322323"/>
            <a:ext cx="60427" cy="45263"/>
          </a:xfrm>
          <a:custGeom>
            <a:rect b="b" l="l" r="r" t="t"/>
            <a:pathLst>
              <a:path extrusionOk="0" h="30480" w="30480">
                <a:moveTo>
                  <a:pt x="30365" y="15176"/>
                </a:moveTo>
                <a:lnTo>
                  <a:pt x="30365" y="6794"/>
                </a:lnTo>
                <a:lnTo>
                  <a:pt x="23571" y="0"/>
                </a:lnTo>
                <a:lnTo>
                  <a:pt x="15189" y="0"/>
                </a:lnTo>
                <a:lnTo>
                  <a:pt x="6794" y="0"/>
                </a:lnTo>
                <a:lnTo>
                  <a:pt x="0" y="6794"/>
                </a:lnTo>
                <a:lnTo>
                  <a:pt x="0" y="15176"/>
                </a:lnTo>
                <a:lnTo>
                  <a:pt x="0" y="23571"/>
                </a:lnTo>
                <a:lnTo>
                  <a:pt x="6794" y="30365"/>
                </a:lnTo>
                <a:lnTo>
                  <a:pt x="15189" y="30365"/>
                </a:lnTo>
                <a:lnTo>
                  <a:pt x="23571" y="30365"/>
                </a:lnTo>
                <a:lnTo>
                  <a:pt x="30365" y="23571"/>
                </a:lnTo>
                <a:lnTo>
                  <a:pt x="30365" y="15176"/>
                </a:lnTo>
                <a:close/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373" name="Google Shape;373;p29"/>
          <p:cNvSpPr/>
          <p:nvPr/>
        </p:nvSpPr>
        <p:spPr>
          <a:xfrm>
            <a:off x="2873286" y="1855014"/>
            <a:ext cx="1509000" cy="13344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374" name="Google Shape;374;p29"/>
          <p:cNvSpPr/>
          <p:nvPr/>
        </p:nvSpPr>
        <p:spPr>
          <a:xfrm>
            <a:off x="3578688" y="3396043"/>
            <a:ext cx="60427" cy="45263"/>
          </a:xfrm>
          <a:custGeom>
            <a:rect b="b" l="l" r="r" t="t"/>
            <a:pathLst>
              <a:path extrusionOk="0" h="30480" w="30480">
                <a:moveTo>
                  <a:pt x="23568" y="0"/>
                </a:moveTo>
                <a:lnTo>
                  <a:pt x="6797" y="0"/>
                </a:lnTo>
                <a:lnTo>
                  <a:pt x="0" y="6797"/>
                </a:lnTo>
                <a:lnTo>
                  <a:pt x="0" y="23568"/>
                </a:lnTo>
                <a:lnTo>
                  <a:pt x="6797" y="30365"/>
                </a:lnTo>
                <a:lnTo>
                  <a:pt x="23568" y="30365"/>
                </a:lnTo>
                <a:lnTo>
                  <a:pt x="30365" y="23568"/>
                </a:lnTo>
                <a:lnTo>
                  <a:pt x="30365" y="6797"/>
                </a:lnTo>
                <a:lnTo>
                  <a:pt x="23568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375" name="Google Shape;375;p29"/>
          <p:cNvSpPr/>
          <p:nvPr/>
        </p:nvSpPr>
        <p:spPr>
          <a:xfrm>
            <a:off x="3578688" y="3396043"/>
            <a:ext cx="60427" cy="45263"/>
          </a:xfrm>
          <a:custGeom>
            <a:rect b="b" l="l" r="r" t="t"/>
            <a:pathLst>
              <a:path extrusionOk="0" h="30480" w="30480">
                <a:moveTo>
                  <a:pt x="30365" y="15182"/>
                </a:moveTo>
                <a:lnTo>
                  <a:pt x="30365" y="6797"/>
                </a:lnTo>
                <a:lnTo>
                  <a:pt x="23568" y="0"/>
                </a:lnTo>
                <a:lnTo>
                  <a:pt x="15182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2"/>
                </a:lnTo>
                <a:lnTo>
                  <a:pt x="0" y="23568"/>
                </a:lnTo>
                <a:lnTo>
                  <a:pt x="6797" y="30365"/>
                </a:lnTo>
                <a:lnTo>
                  <a:pt x="15182" y="30365"/>
                </a:lnTo>
                <a:lnTo>
                  <a:pt x="23568" y="30365"/>
                </a:lnTo>
                <a:lnTo>
                  <a:pt x="30365" y="23568"/>
                </a:lnTo>
                <a:lnTo>
                  <a:pt x="30365" y="15182"/>
                </a:lnTo>
                <a:close/>
              </a:path>
            </a:pathLst>
          </a:cu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376" name="Google Shape;376;p29"/>
          <p:cNvSpPr/>
          <p:nvPr/>
        </p:nvSpPr>
        <p:spPr>
          <a:xfrm>
            <a:off x="4158930" y="3310177"/>
            <a:ext cx="60427" cy="45263"/>
          </a:xfrm>
          <a:custGeom>
            <a:rect b="b" l="l" r="r" t="t"/>
            <a:pathLst>
              <a:path extrusionOk="0" h="30480" w="30480">
                <a:moveTo>
                  <a:pt x="23568" y="0"/>
                </a:moveTo>
                <a:lnTo>
                  <a:pt x="6798" y="0"/>
                </a:lnTo>
                <a:lnTo>
                  <a:pt x="0" y="6797"/>
                </a:lnTo>
                <a:lnTo>
                  <a:pt x="0" y="23568"/>
                </a:lnTo>
                <a:lnTo>
                  <a:pt x="6798" y="30365"/>
                </a:lnTo>
                <a:lnTo>
                  <a:pt x="23568" y="30365"/>
                </a:lnTo>
                <a:lnTo>
                  <a:pt x="30366" y="23568"/>
                </a:lnTo>
                <a:lnTo>
                  <a:pt x="30366" y="6797"/>
                </a:lnTo>
                <a:lnTo>
                  <a:pt x="23568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377" name="Google Shape;377;p29"/>
          <p:cNvSpPr/>
          <p:nvPr/>
        </p:nvSpPr>
        <p:spPr>
          <a:xfrm>
            <a:off x="4158930" y="3310177"/>
            <a:ext cx="60427" cy="45263"/>
          </a:xfrm>
          <a:custGeom>
            <a:rect b="b" l="l" r="r" t="t"/>
            <a:pathLst>
              <a:path extrusionOk="0" h="30480" w="30480">
                <a:moveTo>
                  <a:pt x="30366" y="15182"/>
                </a:moveTo>
                <a:lnTo>
                  <a:pt x="30366" y="6797"/>
                </a:lnTo>
                <a:lnTo>
                  <a:pt x="23568" y="0"/>
                </a:lnTo>
                <a:lnTo>
                  <a:pt x="15182" y="0"/>
                </a:lnTo>
                <a:lnTo>
                  <a:pt x="6798" y="0"/>
                </a:lnTo>
                <a:lnTo>
                  <a:pt x="0" y="6797"/>
                </a:lnTo>
                <a:lnTo>
                  <a:pt x="0" y="15182"/>
                </a:lnTo>
                <a:lnTo>
                  <a:pt x="0" y="23568"/>
                </a:lnTo>
                <a:lnTo>
                  <a:pt x="6798" y="30365"/>
                </a:lnTo>
                <a:lnTo>
                  <a:pt x="15182" y="30365"/>
                </a:lnTo>
                <a:lnTo>
                  <a:pt x="23568" y="30365"/>
                </a:lnTo>
                <a:lnTo>
                  <a:pt x="30366" y="23568"/>
                </a:lnTo>
                <a:lnTo>
                  <a:pt x="30366" y="15182"/>
                </a:lnTo>
                <a:close/>
              </a:path>
            </a:pathLst>
          </a:cu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378" name="Google Shape;378;p29"/>
          <p:cNvSpPr/>
          <p:nvPr/>
        </p:nvSpPr>
        <p:spPr>
          <a:xfrm>
            <a:off x="5114711" y="3710687"/>
            <a:ext cx="60427" cy="45263"/>
          </a:xfrm>
          <a:custGeom>
            <a:rect b="b" l="l" r="r" t="t"/>
            <a:pathLst>
              <a:path extrusionOk="0" h="30480" w="30480">
                <a:moveTo>
                  <a:pt x="23568" y="0"/>
                </a:moveTo>
                <a:lnTo>
                  <a:pt x="6798" y="0"/>
                </a:lnTo>
                <a:lnTo>
                  <a:pt x="0" y="6797"/>
                </a:lnTo>
                <a:lnTo>
                  <a:pt x="0" y="23568"/>
                </a:lnTo>
                <a:lnTo>
                  <a:pt x="6798" y="30366"/>
                </a:lnTo>
                <a:lnTo>
                  <a:pt x="23568" y="30366"/>
                </a:lnTo>
                <a:lnTo>
                  <a:pt x="30365" y="23568"/>
                </a:lnTo>
                <a:lnTo>
                  <a:pt x="30365" y="6797"/>
                </a:lnTo>
                <a:lnTo>
                  <a:pt x="23568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379" name="Google Shape;379;p29"/>
          <p:cNvSpPr/>
          <p:nvPr/>
        </p:nvSpPr>
        <p:spPr>
          <a:xfrm>
            <a:off x="5114711" y="3710687"/>
            <a:ext cx="60427" cy="45263"/>
          </a:xfrm>
          <a:custGeom>
            <a:rect b="b" l="l" r="r" t="t"/>
            <a:pathLst>
              <a:path extrusionOk="0" h="30480" w="30480">
                <a:moveTo>
                  <a:pt x="30365" y="15183"/>
                </a:moveTo>
                <a:lnTo>
                  <a:pt x="30365" y="6797"/>
                </a:lnTo>
                <a:lnTo>
                  <a:pt x="23568" y="0"/>
                </a:lnTo>
                <a:lnTo>
                  <a:pt x="15182" y="0"/>
                </a:lnTo>
                <a:lnTo>
                  <a:pt x="6798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8" y="30366"/>
                </a:lnTo>
                <a:lnTo>
                  <a:pt x="15182" y="30366"/>
                </a:lnTo>
                <a:lnTo>
                  <a:pt x="23568" y="30366"/>
                </a:lnTo>
                <a:lnTo>
                  <a:pt x="30365" y="23568"/>
                </a:lnTo>
                <a:lnTo>
                  <a:pt x="30365" y="15183"/>
                </a:lnTo>
                <a:close/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380" name="Google Shape;380;p29"/>
          <p:cNvSpPr/>
          <p:nvPr/>
        </p:nvSpPr>
        <p:spPr>
          <a:xfrm>
            <a:off x="4999515" y="3647359"/>
            <a:ext cx="60427" cy="45263"/>
          </a:xfrm>
          <a:custGeom>
            <a:rect b="b" l="l" r="r" t="t"/>
            <a:pathLst>
              <a:path extrusionOk="0" h="30480" w="30480">
                <a:moveTo>
                  <a:pt x="23568" y="0"/>
                </a:moveTo>
                <a:lnTo>
                  <a:pt x="6797" y="0"/>
                </a:lnTo>
                <a:lnTo>
                  <a:pt x="0" y="6797"/>
                </a:lnTo>
                <a:lnTo>
                  <a:pt x="0" y="23568"/>
                </a:lnTo>
                <a:lnTo>
                  <a:pt x="6797" y="30365"/>
                </a:lnTo>
                <a:lnTo>
                  <a:pt x="23568" y="30365"/>
                </a:lnTo>
                <a:lnTo>
                  <a:pt x="30365" y="23568"/>
                </a:lnTo>
                <a:lnTo>
                  <a:pt x="30365" y="6797"/>
                </a:lnTo>
                <a:lnTo>
                  <a:pt x="23568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381" name="Google Shape;381;p29"/>
          <p:cNvSpPr/>
          <p:nvPr/>
        </p:nvSpPr>
        <p:spPr>
          <a:xfrm>
            <a:off x="4999515" y="3647359"/>
            <a:ext cx="60427" cy="45263"/>
          </a:xfrm>
          <a:custGeom>
            <a:rect b="b" l="l" r="r" t="t"/>
            <a:pathLst>
              <a:path extrusionOk="0" h="30480" w="30480">
                <a:moveTo>
                  <a:pt x="30365" y="15182"/>
                </a:moveTo>
                <a:lnTo>
                  <a:pt x="30365" y="6797"/>
                </a:lnTo>
                <a:lnTo>
                  <a:pt x="23568" y="0"/>
                </a:lnTo>
                <a:lnTo>
                  <a:pt x="15182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2"/>
                </a:lnTo>
                <a:lnTo>
                  <a:pt x="0" y="23568"/>
                </a:lnTo>
                <a:lnTo>
                  <a:pt x="6797" y="30365"/>
                </a:lnTo>
                <a:lnTo>
                  <a:pt x="15182" y="30365"/>
                </a:lnTo>
                <a:lnTo>
                  <a:pt x="23568" y="30365"/>
                </a:lnTo>
                <a:lnTo>
                  <a:pt x="30365" y="23568"/>
                </a:lnTo>
                <a:lnTo>
                  <a:pt x="30365" y="15182"/>
                </a:lnTo>
                <a:close/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382" name="Google Shape;382;p29"/>
          <p:cNvSpPr/>
          <p:nvPr/>
        </p:nvSpPr>
        <p:spPr>
          <a:xfrm>
            <a:off x="5069481" y="3860974"/>
            <a:ext cx="60427" cy="45263"/>
          </a:xfrm>
          <a:custGeom>
            <a:rect b="b" l="l" r="r" t="t"/>
            <a:pathLst>
              <a:path extrusionOk="0" h="30480" w="30480">
                <a:moveTo>
                  <a:pt x="23568" y="0"/>
                </a:moveTo>
                <a:lnTo>
                  <a:pt x="6797" y="0"/>
                </a:lnTo>
                <a:lnTo>
                  <a:pt x="0" y="6797"/>
                </a:lnTo>
                <a:lnTo>
                  <a:pt x="0" y="23568"/>
                </a:lnTo>
                <a:lnTo>
                  <a:pt x="6797" y="30366"/>
                </a:lnTo>
                <a:lnTo>
                  <a:pt x="23568" y="30366"/>
                </a:lnTo>
                <a:lnTo>
                  <a:pt x="30365" y="23568"/>
                </a:lnTo>
                <a:lnTo>
                  <a:pt x="30365" y="6797"/>
                </a:lnTo>
                <a:lnTo>
                  <a:pt x="23568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383" name="Google Shape;383;p29"/>
          <p:cNvSpPr/>
          <p:nvPr/>
        </p:nvSpPr>
        <p:spPr>
          <a:xfrm>
            <a:off x="5069481" y="3860974"/>
            <a:ext cx="60427" cy="45263"/>
          </a:xfrm>
          <a:custGeom>
            <a:rect b="b" l="l" r="r" t="t"/>
            <a:pathLst>
              <a:path extrusionOk="0" h="30480" w="30480">
                <a:moveTo>
                  <a:pt x="30365" y="15183"/>
                </a:moveTo>
                <a:lnTo>
                  <a:pt x="30365" y="6797"/>
                </a:lnTo>
                <a:lnTo>
                  <a:pt x="23568" y="0"/>
                </a:lnTo>
                <a:lnTo>
                  <a:pt x="15182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2" y="30366"/>
                </a:lnTo>
                <a:lnTo>
                  <a:pt x="23568" y="30366"/>
                </a:lnTo>
                <a:lnTo>
                  <a:pt x="30365" y="23568"/>
                </a:lnTo>
                <a:lnTo>
                  <a:pt x="30365" y="15183"/>
                </a:lnTo>
                <a:close/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384" name="Google Shape;384;p29"/>
          <p:cNvSpPr/>
          <p:nvPr/>
        </p:nvSpPr>
        <p:spPr>
          <a:xfrm>
            <a:off x="5009875" y="3643160"/>
            <a:ext cx="60427" cy="45263"/>
          </a:xfrm>
          <a:custGeom>
            <a:rect b="b" l="l" r="r" t="t"/>
            <a:pathLst>
              <a:path extrusionOk="0" h="30480" w="30480">
                <a:moveTo>
                  <a:pt x="23568" y="0"/>
                </a:moveTo>
                <a:lnTo>
                  <a:pt x="6798" y="0"/>
                </a:lnTo>
                <a:lnTo>
                  <a:pt x="0" y="6797"/>
                </a:lnTo>
                <a:lnTo>
                  <a:pt x="0" y="23568"/>
                </a:lnTo>
                <a:lnTo>
                  <a:pt x="6798" y="30365"/>
                </a:lnTo>
                <a:lnTo>
                  <a:pt x="23568" y="30365"/>
                </a:lnTo>
                <a:lnTo>
                  <a:pt x="30366" y="23568"/>
                </a:lnTo>
                <a:lnTo>
                  <a:pt x="30366" y="6797"/>
                </a:lnTo>
                <a:lnTo>
                  <a:pt x="23568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385" name="Google Shape;385;p29"/>
          <p:cNvSpPr/>
          <p:nvPr/>
        </p:nvSpPr>
        <p:spPr>
          <a:xfrm>
            <a:off x="5009875" y="3643160"/>
            <a:ext cx="60427" cy="45263"/>
          </a:xfrm>
          <a:custGeom>
            <a:rect b="b" l="l" r="r" t="t"/>
            <a:pathLst>
              <a:path extrusionOk="0" h="30480" w="30480">
                <a:moveTo>
                  <a:pt x="30366" y="15182"/>
                </a:moveTo>
                <a:lnTo>
                  <a:pt x="30366" y="6797"/>
                </a:lnTo>
                <a:lnTo>
                  <a:pt x="23568" y="0"/>
                </a:lnTo>
                <a:lnTo>
                  <a:pt x="15182" y="0"/>
                </a:lnTo>
                <a:lnTo>
                  <a:pt x="6798" y="0"/>
                </a:lnTo>
                <a:lnTo>
                  <a:pt x="0" y="6797"/>
                </a:lnTo>
                <a:lnTo>
                  <a:pt x="0" y="15182"/>
                </a:lnTo>
                <a:lnTo>
                  <a:pt x="0" y="23568"/>
                </a:lnTo>
                <a:lnTo>
                  <a:pt x="6798" y="30365"/>
                </a:lnTo>
                <a:lnTo>
                  <a:pt x="15182" y="30365"/>
                </a:lnTo>
                <a:lnTo>
                  <a:pt x="23568" y="30365"/>
                </a:lnTo>
                <a:lnTo>
                  <a:pt x="30366" y="23568"/>
                </a:lnTo>
                <a:lnTo>
                  <a:pt x="30366" y="15182"/>
                </a:lnTo>
                <a:close/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0"/>
          <p:cNvSpPr txBox="1"/>
          <p:nvPr/>
        </p:nvSpPr>
        <p:spPr>
          <a:xfrm>
            <a:off x="3689615" y="304559"/>
            <a:ext cx="17607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85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rPr>
              <a:t>Convergence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30"/>
          <p:cNvSpPr/>
          <p:nvPr/>
        </p:nvSpPr>
        <p:spPr>
          <a:xfrm>
            <a:off x="2643039" y="3753839"/>
            <a:ext cx="0" cy="53748"/>
          </a:xfrm>
          <a:custGeom>
            <a:rect b="b" l="l" r="r" t="t"/>
            <a:pathLst>
              <a:path extrusionOk="0" h="36194" w="120000">
                <a:moveTo>
                  <a:pt x="0" y="36001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392" name="Google Shape;392;p30"/>
          <p:cNvSpPr/>
          <p:nvPr/>
        </p:nvSpPr>
        <p:spPr>
          <a:xfrm>
            <a:off x="2643039" y="1065620"/>
            <a:ext cx="0" cy="53750"/>
          </a:xfrm>
          <a:custGeom>
            <a:rect b="b" l="l" r="r" t="t"/>
            <a:pathLst>
              <a:path extrusionOk="0" h="36195" w="120000">
                <a:moveTo>
                  <a:pt x="0" y="0"/>
                </a:moveTo>
                <a:lnTo>
                  <a:pt x="0" y="36004"/>
                </a:lnTo>
              </a:path>
            </a:pathLst>
          </a:cu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393" name="Google Shape;393;p30"/>
          <p:cNvSpPr/>
          <p:nvPr/>
        </p:nvSpPr>
        <p:spPr>
          <a:xfrm>
            <a:off x="2918311" y="3753839"/>
            <a:ext cx="0" cy="53748"/>
          </a:xfrm>
          <a:custGeom>
            <a:rect b="b" l="l" r="r" t="t"/>
            <a:pathLst>
              <a:path extrusionOk="0" h="36194" w="120000">
                <a:moveTo>
                  <a:pt x="0" y="36001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394" name="Google Shape;394;p30"/>
          <p:cNvSpPr/>
          <p:nvPr/>
        </p:nvSpPr>
        <p:spPr>
          <a:xfrm>
            <a:off x="2918311" y="1065620"/>
            <a:ext cx="0" cy="53750"/>
          </a:xfrm>
          <a:custGeom>
            <a:rect b="b" l="l" r="r" t="t"/>
            <a:pathLst>
              <a:path extrusionOk="0" h="36195" w="120000">
                <a:moveTo>
                  <a:pt x="0" y="0"/>
                </a:moveTo>
                <a:lnTo>
                  <a:pt x="0" y="36004"/>
                </a:lnTo>
              </a:path>
            </a:pathLst>
          </a:cu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395" name="Google Shape;395;p30"/>
          <p:cNvSpPr/>
          <p:nvPr/>
        </p:nvSpPr>
        <p:spPr>
          <a:xfrm>
            <a:off x="3193583" y="3753839"/>
            <a:ext cx="0" cy="53748"/>
          </a:xfrm>
          <a:custGeom>
            <a:rect b="b" l="l" r="r" t="t"/>
            <a:pathLst>
              <a:path extrusionOk="0" h="36194" w="120000">
                <a:moveTo>
                  <a:pt x="0" y="36001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396" name="Google Shape;396;p30"/>
          <p:cNvSpPr/>
          <p:nvPr/>
        </p:nvSpPr>
        <p:spPr>
          <a:xfrm>
            <a:off x="3193583" y="1065620"/>
            <a:ext cx="0" cy="53750"/>
          </a:xfrm>
          <a:custGeom>
            <a:rect b="b" l="l" r="r" t="t"/>
            <a:pathLst>
              <a:path extrusionOk="0" h="36195" w="120000">
                <a:moveTo>
                  <a:pt x="0" y="0"/>
                </a:moveTo>
                <a:lnTo>
                  <a:pt x="0" y="36004"/>
                </a:lnTo>
              </a:path>
            </a:pathLst>
          </a:cu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397" name="Google Shape;397;p30"/>
          <p:cNvSpPr/>
          <p:nvPr/>
        </p:nvSpPr>
        <p:spPr>
          <a:xfrm>
            <a:off x="3468855" y="3753839"/>
            <a:ext cx="0" cy="53748"/>
          </a:xfrm>
          <a:custGeom>
            <a:rect b="b" l="l" r="r" t="t"/>
            <a:pathLst>
              <a:path extrusionOk="0" h="36194" w="120000">
                <a:moveTo>
                  <a:pt x="0" y="36001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398" name="Google Shape;398;p30"/>
          <p:cNvSpPr/>
          <p:nvPr/>
        </p:nvSpPr>
        <p:spPr>
          <a:xfrm>
            <a:off x="3468855" y="1065620"/>
            <a:ext cx="0" cy="53750"/>
          </a:xfrm>
          <a:custGeom>
            <a:rect b="b" l="l" r="r" t="t"/>
            <a:pathLst>
              <a:path extrusionOk="0" h="36195" w="120000">
                <a:moveTo>
                  <a:pt x="0" y="0"/>
                </a:moveTo>
                <a:lnTo>
                  <a:pt x="0" y="36004"/>
                </a:lnTo>
              </a:path>
            </a:pathLst>
          </a:cu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399" name="Google Shape;399;p30"/>
          <p:cNvSpPr/>
          <p:nvPr/>
        </p:nvSpPr>
        <p:spPr>
          <a:xfrm>
            <a:off x="3744127" y="3753839"/>
            <a:ext cx="0" cy="53748"/>
          </a:xfrm>
          <a:custGeom>
            <a:rect b="b" l="l" r="r" t="t"/>
            <a:pathLst>
              <a:path extrusionOk="0" h="36194" w="120000">
                <a:moveTo>
                  <a:pt x="0" y="36001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400" name="Google Shape;400;p30"/>
          <p:cNvSpPr/>
          <p:nvPr/>
        </p:nvSpPr>
        <p:spPr>
          <a:xfrm>
            <a:off x="3744127" y="1065620"/>
            <a:ext cx="0" cy="53750"/>
          </a:xfrm>
          <a:custGeom>
            <a:rect b="b" l="l" r="r" t="t"/>
            <a:pathLst>
              <a:path extrusionOk="0" h="36195" w="120000">
                <a:moveTo>
                  <a:pt x="0" y="0"/>
                </a:moveTo>
                <a:lnTo>
                  <a:pt x="0" y="36004"/>
                </a:lnTo>
              </a:path>
            </a:pathLst>
          </a:cu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401" name="Google Shape;401;p30"/>
          <p:cNvSpPr/>
          <p:nvPr/>
        </p:nvSpPr>
        <p:spPr>
          <a:xfrm>
            <a:off x="4019397" y="3753839"/>
            <a:ext cx="0" cy="53748"/>
          </a:xfrm>
          <a:custGeom>
            <a:rect b="b" l="l" r="r" t="t"/>
            <a:pathLst>
              <a:path extrusionOk="0" h="36194" w="120000">
                <a:moveTo>
                  <a:pt x="0" y="36001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402" name="Google Shape;402;p30"/>
          <p:cNvSpPr/>
          <p:nvPr/>
        </p:nvSpPr>
        <p:spPr>
          <a:xfrm>
            <a:off x="4019397" y="1065620"/>
            <a:ext cx="0" cy="53750"/>
          </a:xfrm>
          <a:custGeom>
            <a:rect b="b" l="l" r="r" t="t"/>
            <a:pathLst>
              <a:path extrusionOk="0" h="36195" w="120000">
                <a:moveTo>
                  <a:pt x="0" y="0"/>
                </a:moveTo>
                <a:lnTo>
                  <a:pt x="0" y="36004"/>
                </a:lnTo>
              </a:path>
            </a:pathLst>
          </a:cu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403" name="Google Shape;403;p30"/>
          <p:cNvSpPr/>
          <p:nvPr/>
        </p:nvSpPr>
        <p:spPr>
          <a:xfrm>
            <a:off x="4294669" y="3753839"/>
            <a:ext cx="0" cy="53748"/>
          </a:xfrm>
          <a:custGeom>
            <a:rect b="b" l="l" r="r" t="t"/>
            <a:pathLst>
              <a:path extrusionOk="0" h="36194" w="120000">
                <a:moveTo>
                  <a:pt x="0" y="36001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404" name="Google Shape;404;p30"/>
          <p:cNvSpPr/>
          <p:nvPr/>
        </p:nvSpPr>
        <p:spPr>
          <a:xfrm>
            <a:off x="4294669" y="1065620"/>
            <a:ext cx="0" cy="53750"/>
          </a:xfrm>
          <a:custGeom>
            <a:rect b="b" l="l" r="r" t="t"/>
            <a:pathLst>
              <a:path extrusionOk="0" h="36195" w="120000">
                <a:moveTo>
                  <a:pt x="0" y="0"/>
                </a:moveTo>
                <a:lnTo>
                  <a:pt x="0" y="36004"/>
                </a:lnTo>
              </a:path>
            </a:pathLst>
          </a:cu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405" name="Google Shape;405;p30"/>
          <p:cNvSpPr/>
          <p:nvPr/>
        </p:nvSpPr>
        <p:spPr>
          <a:xfrm>
            <a:off x="4569941" y="3753839"/>
            <a:ext cx="0" cy="53748"/>
          </a:xfrm>
          <a:custGeom>
            <a:rect b="b" l="l" r="r" t="t"/>
            <a:pathLst>
              <a:path extrusionOk="0" h="36194" w="120000">
                <a:moveTo>
                  <a:pt x="0" y="36001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406" name="Google Shape;406;p30"/>
          <p:cNvSpPr/>
          <p:nvPr/>
        </p:nvSpPr>
        <p:spPr>
          <a:xfrm>
            <a:off x="4569941" y="1065620"/>
            <a:ext cx="0" cy="53750"/>
          </a:xfrm>
          <a:custGeom>
            <a:rect b="b" l="l" r="r" t="t"/>
            <a:pathLst>
              <a:path extrusionOk="0" h="36195" w="120000">
                <a:moveTo>
                  <a:pt x="0" y="0"/>
                </a:moveTo>
                <a:lnTo>
                  <a:pt x="0" y="36004"/>
                </a:lnTo>
              </a:path>
            </a:pathLst>
          </a:cu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407" name="Google Shape;407;p30"/>
          <p:cNvSpPr/>
          <p:nvPr/>
        </p:nvSpPr>
        <p:spPr>
          <a:xfrm>
            <a:off x="4845213" y="3753839"/>
            <a:ext cx="0" cy="53748"/>
          </a:xfrm>
          <a:custGeom>
            <a:rect b="b" l="l" r="r" t="t"/>
            <a:pathLst>
              <a:path extrusionOk="0" h="36194" w="120000">
                <a:moveTo>
                  <a:pt x="0" y="36001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408" name="Google Shape;408;p30"/>
          <p:cNvSpPr/>
          <p:nvPr/>
        </p:nvSpPr>
        <p:spPr>
          <a:xfrm>
            <a:off x="4845213" y="1065620"/>
            <a:ext cx="0" cy="53750"/>
          </a:xfrm>
          <a:custGeom>
            <a:rect b="b" l="l" r="r" t="t"/>
            <a:pathLst>
              <a:path extrusionOk="0" h="36195" w="120000">
                <a:moveTo>
                  <a:pt x="0" y="0"/>
                </a:moveTo>
                <a:lnTo>
                  <a:pt x="0" y="36004"/>
                </a:lnTo>
              </a:path>
            </a:pathLst>
          </a:cu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409" name="Google Shape;409;p30"/>
          <p:cNvSpPr/>
          <p:nvPr/>
        </p:nvSpPr>
        <p:spPr>
          <a:xfrm>
            <a:off x="5120487" y="3753839"/>
            <a:ext cx="0" cy="53748"/>
          </a:xfrm>
          <a:custGeom>
            <a:rect b="b" l="l" r="r" t="t"/>
            <a:pathLst>
              <a:path extrusionOk="0" h="36194" w="120000">
                <a:moveTo>
                  <a:pt x="0" y="36001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410" name="Google Shape;410;p30"/>
          <p:cNvSpPr/>
          <p:nvPr/>
        </p:nvSpPr>
        <p:spPr>
          <a:xfrm>
            <a:off x="5120487" y="1065620"/>
            <a:ext cx="0" cy="53750"/>
          </a:xfrm>
          <a:custGeom>
            <a:rect b="b" l="l" r="r" t="t"/>
            <a:pathLst>
              <a:path extrusionOk="0" h="36195" w="120000">
                <a:moveTo>
                  <a:pt x="0" y="0"/>
                </a:moveTo>
                <a:lnTo>
                  <a:pt x="0" y="36004"/>
                </a:lnTo>
              </a:path>
            </a:pathLst>
          </a:cu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411" name="Google Shape;411;p30"/>
          <p:cNvSpPr/>
          <p:nvPr/>
        </p:nvSpPr>
        <p:spPr>
          <a:xfrm>
            <a:off x="5395765" y="3753839"/>
            <a:ext cx="0" cy="53748"/>
          </a:xfrm>
          <a:custGeom>
            <a:rect b="b" l="l" r="r" t="t"/>
            <a:pathLst>
              <a:path extrusionOk="0" h="36194" w="120000">
                <a:moveTo>
                  <a:pt x="0" y="36001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412" name="Google Shape;412;p30"/>
          <p:cNvSpPr/>
          <p:nvPr/>
        </p:nvSpPr>
        <p:spPr>
          <a:xfrm>
            <a:off x="5395765" y="1065620"/>
            <a:ext cx="0" cy="53750"/>
          </a:xfrm>
          <a:custGeom>
            <a:rect b="b" l="l" r="r" t="t"/>
            <a:pathLst>
              <a:path extrusionOk="0" h="36195" w="120000">
                <a:moveTo>
                  <a:pt x="0" y="0"/>
                </a:moveTo>
                <a:lnTo>
                  <a:pt x="0" y="36004"/>
                </a:lnTo>
              </a:path>
            </a:pathLst>
          </a:cu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413" name="Google Shape;413;p30"/>
          <p:cNvSpPr/>
          <p:nvPr/>
        </p:nvSpPr>
        <p:spPr>
          <a:xfrm>
            <a:off x="5671018" y="3753839"/>
            <a:ext cx="0" cy="53748"/>
          </a:xfrm>
          <a:custGeom>
            <a:rect b="b" l="l" r="r" t="t"/>
            <a:pathLst>
              <a:path extrusionOk="0" h="36194" w="120000">
                <a:moveTo>
                  <a:pt x="0" y="36001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414" name="Google Shape;414;p30"/>
          <p:cNvSpPr/>
          <p:nvPr/>
        </p:nvSpPr>
        <p:spPr>
          <a:xfrm>
            <a:off x="5671018" y="1065620"/>
            <a:ext cx="0" cy="53750"/>
          </a:xfrm>
          <a:custGeom>
            <a:rect b="b" l="l" r="r" t="t"/>
            <a:pathLst>
              <a:path extrusionOk="0" h="36195" w="120000">
                <a:moveTo>
                  <a:pt x="0" y="0"/>
                </a:moveTo>
                <a:lnTo>
                  <a:pt x="0" y="36004"/>
                </a:lnTo>
              </a:path>
            </a:pathLst>
          </a:cu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415" name="Google Shape;415;p30"/>
          <p:cNvSpPr/>
          <p:nvPr/>
        </p:nvSpPr>
        <p:spPr>
          <a:xfrm>
            <a:off x="5946294" y="3753839"/>
            <a:ext cx="0" cy="53748"/>
          </a:xfrm>
          <a:custGeom>
            <a:rect b="b" l="l" r="r" t="t"/>
            <a:pathLst>
              <a:path extrusionOk="0" h="36194" w="120000">
                <a:moveTo>
                  <a:pt x="0" y="36001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416" name="Google Shape;416;p30"/>
          <p:cNvSpPr/>
          <p:nvPr/>
        </p:nvSpPr>
        <p:spPr>
          <a:xfrm>
            <a:off x="5946294" y="1065620"/>
            <a:ext cx="0" cy="53750"/>
          </a:xfrm>
          <a:custGeom>
            <a:rect b="b" l="l" r="r" t="t"/>
            <a:pathLst>
              <a:path extrusionOk="0" h="36195" w="120000">
                <a:moveTo>
                  <a:pt x="0" y="0"/>
                </a:moveTo>
                <a:lnTo>
                  <a:pt x="0" y="36004"/>
                </a:lnTo>
              </a:path>
            </a:pathLst>
          </a:cu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417" name="Google Shape;417;p30"/>
          <p:cNvSpPr/>
          <p:nvPr/>
        </p:nvSpPr>
        <p:spPr>
          <a:xfrm>
            <a:off x="6221572" y="3753839"/>
            <a:ext cx="0" cy="53748"/>
          </a:xfrm>
          <a:custGeom>
            <a:rect b="b" l="l" r="r" t="t"/>
            <a:pathLst>
              <a:path extrusionOk="0" h="36194" w="120000">
                <a:moveTo>
                  <a:pt x="0" y="36001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418" name="Google Shape;418;p30"/>
          <p:cNvSpPr/>
          <p:nvPr/>
        </p:nvSpPr>
        <p:spPr>
          <a:xfrm>
            <a:off x="6221572" y="1065620"/>
            <a:ext cx="0" cy="53750"/>
          </a:xfrm>
          <a:custGeom>
            <a:rect b="b" l="l" r="r" t="t"/>
            <a:pathLst>
              <a:path extrusionOk="0" h="36195" w="120000">
                <a:moveTo>
                  <a:pt x="0" y="0"/>
                </a:moveTo>
                <a:lnTo>
                  <a:pt x="0" y="36004"/>
                </a:lnTo>
              </a:path>
            </a:pathLst>
          </a:cu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419" name="Google Shape;419;p30"/>
          <p:cNvSpPr/>
          <p:nvPr/>
        </p:nvSpPr>
        <p:spPr>
          <a:xfrm>
            <a:off x="6496849" y="3753839"/>
            <a:ext cx="0" cy="53748"/>
          </a:xfrm>
          <a:custGeom>
            <a:rect b="b" l="l" r="r" t="t"/>
            <a:pathLst>
              <a:path extrusionOk="0" h="36194" w="120000">
                <a:moveTo>
                  <a:pt x="0" y="36001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420" name="Google Shape;420;p30"/>
          <p:cNvSpPr/>
          <p:nvPr/>
        </p:nvSpPr>
        <p:spPr>
          <a:xfrm>
            <a:off x="6496849" y="1065620"/>
            <a:ext cx="0" cy="53750"/>
          </a:xfrm>
          <a:custGeom>
            <a:rect b="b" l="l" r="r" t="t"/>
            <a:pathLst>
              <a:path extrusionOk="0" h="36195" w="120000">
                <a:moveTo>
                  <a:pt x="0" y="0"/>
                </a:moveTo>
                <a:lnTo>
                  <a:pt x="0" y="36004"/>
                </a:lnTo>
              </a:path>
            </a:pathLst>
          </a:cu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421" name="Google Shape;421;p30"/>
          <p:cNvSpPr/>
          <p:nvPr/>
        </p:nvSpPr>
        <p:spPr>
          <a:xfrm>
            <a:off x="2643039" y="3727094"/>
            <a:ext cx="0" cy="81096"/>
          </a:xfrm>
          <a:custGeom>
            <a:rect b="b" l="l" r="r" t="t"/>
            <a:pathLst>
              <a:path extrusionOk="0" h="54610" w="120000">
                <a:moveTo>
                  <a:pt x="0" y="53995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422" name="Google Shape;422;p30"/>
          <p:cNvSpPr/>
          <p:nvPr/>
        </p:nvSpPr>
        <p:spPr>
          <a:xfrm>
            <a:off x="2643039" y="1065620"/>
            <a:ext cx="0" cy="81094"/>
          </a:xfrm>
          <a:custGeom>
            <a:rect b="b" l="l" r="r" t="t"/>
            <a:pathLst>
              <a:path extrusionOk="0" h="54609" w="120000">
                <a:moveTo>
                  <a:pt x="0" y="0"/>
                </a:moveTo>
                <a:lnTo>
                  <a:pt x="0" y="54000"/>
                </a:lnTo>
              </a:path>
            </a:pathLst>
          </a:cu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423" name="Google Shape;423;p30"/>
          <p:cNvSpPr/>
          <p:nvPr/>
        </p:nvSpPr>
        <p:spPr>
          <a:xfrm>
            <a:off x="3193583" y="3727094"/>
            <a:ext cx="0" cy="81096"/>
          </a:xfrm>
          <a:custGeom>
            <a:rect b="b" l="l" r="r" t="t"/>
            <a:pathLst>
              <a:path extrusionOk="0" h="54610" w="120000">
                <a:moveTo>
                  <a:pt x="0" y="53995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424" name="Google Shape;424;p30"/>
          <p:cNvSpPr/>
          <p:nvPr/>
        </p:nvSpPr>
        <p:spPr>
          <a:xfrm>
            <a:off x="3193583" y="1065620"/>
            <a:ext cx="0" cy="81094"/>
          </a:xfrm>
          <a:custGeom>
            <a:rect b="b" l="l" r="r" t="t"/>
            <a:pathLst>
              <a:path extrusionOk="0" h="54609" w="120000">
                <a:moveTo>
                  <a:pt x="0" y="0"/>
                </a:moveTo>
                <a:lnTo>
                  <a:pt x="0" y="54000"/>
                </a:lnTo>
              </a:path>
            </a:pathLst>
          </a:cu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425" name="Google Shape;425;p30"/>
          <p:cNvSpPr/>
          <p:nvPr/>
        </p:nvSpPr>
        <p:spPr>
          <a:xfrm>
            <a:off x="3744127" y="3727094"/>
            <a:ext cx="0" cy="81096"/>
          </a:xfrm>
          <a:custGeom>
            <a:rect b="b" l="l" r="r" t="t"/>
            <a:pathLst>
              <a:path extrusionOk="0" h="54610" w="120000">
                <a:moveTo>
                  <a:pt x="0" y="53995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426" name="Google Shape;426;p30"/>
          <p:cNvSpPr/>
          <p:nvPr/>
        </p:nvSpPr>
        <p:spPr>
          <a:xfrm>
            <a:off x="3744127" y="1065620"/>
            <a:ext cx="0" cy="81094"/>
          </a:xfrm>
          <a:custGeom>
            <a:rect b="b" l="l" r="r" t="t"/>
            <a:pathLst>
              <a:path extrusionOk="0" h="54609" w="120000">
                <a:moveTo>
                  <a:pt x="0" y="0"/>
                </a:moveTo>
                <a:lnTo>
                  <a:pt x="0" y="54000"/>
                </a:lnTo>
              </a:path>
            </a:pathLst>
          </a:cu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427" name="Google Shape;427;p30"/>
          <p:cNvSpPr/>
          <p:nvPr/>
        </p:nvSpPr>
        <p:spPr>
          <a:xfrm>
            <a:off x="4294669" y="3727094"/>
            <a:ext cx="0" cy="81096"/>
          </a:xfrm>
          <a:custGeom>
            <a:rect b="b" l="l" r="r" t="t"/>
            <a:pathLst>
              <a:path extrusionOk="0" h="54610" w="120000">
                <a:moveTo>
                  <a:pt x="0" y="53995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428" name="Google Shape;428;p30"/>
          <p:cNvSpPr/>
          <p:nvPr/>
        </p:nvSpPr>
        <p:spPr>
          <a:xfrm>
            <a:off x="4294669" y="1065620"/>
            <a:ext cx="0" cy="81094"/>
          </a:xfrm>
          <a:custGeom>
            <a:rect b="b" l="l" r="r" t="t"/>
            <a:pathLst>
              <a:path extrusionOk="0" h="54609" w="120000">
                <a:moveTo>
                  <a:pt x="0" y="0"/>
                </a:moveTo>
                <a:lnTo>
                  <a:pt x="0" y="54000"/>
                </a:lnTo>
              </a:path>
            </a:pathLst>
          </a:cu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429" name="Google Shape;429;p30"/>
          <p:cNvSpPr/>
          <p:nvPr/>
        </p:nvSpPr>
        <p:spPr>
          <a:xfrm>
            <a:off x="4845213" y="3727094"/>
            <a:ext cx="0" cy="81096"/>
          </a:xfrm>
          <a:custGeom>
            <a:rect b="b" l="l" r="r" t="t"/>
            <a:pathLst>
              <a:path extrusionOk="0" h="54610" w="120000">
                <a:moveTo>
                  <a:pt x="0" y="53995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430" name="Google Shape;430;p30"/>
          <p:cNvSpPr/>
          <p:nvPr/>
        </p:nvSpPr>
        <p:spPr>
          <a:xfrm>
            <a:off x="4845213" y="1065620"/>
            <a:ext cx="0" cy="81094"/>
          </a:xfrm>
          <a:custGeom>
            <a:rect b="b" l="l" r="r" t="t"/>
            <a:pathLst>
              <a:path extrusionOk="0" h="54609" w="120000">
                <a:moveTo>
                  <a:pt x="0" y="0"/>
                </a:moveTo>
                <a:lnTo>
                  <a:pt x="0" y="54000"/>
                </a:lnTo>
              </a:path>
            </a:pathLst>
          </a:cu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431" name="Google Shape;431;p30"/>
          <p:cNvSpPr/>
          <p:nvPr/>
        </p:nvSpPr>
        <p:spPr>
          <a:xfrm>
            <a:off x="5395765" y="3727094"/>
            <a:ext cx="0" cy="81096"/>
          </a:xfrm>
          <a:custGeom>
            <a:rect b="b" l="l" r="r" t="t"/>
            <a:pathLst>
              <a:path extrusionOk="0" h="54610" w="120000">
                <a:moveTo>
                  <a:pt x="0" y="53995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432" name="Google Shape;432;p30"/>
          <p:cNvSpPr/>
          <p:nvPr/>
        </p:nvSpPr>
        <p:spPr>
          <a:xfrm>
            <a:off x="5395765" y="1065620"/>
            <a:ext cx="0" cy="81094"/>
          </a:xfrm>
          <a:custGeom>
            <a:rect b="b" l="l" r="r" t="t"/>
            <a:pathLst>
              <a:path extrusionOk="0" h="54609" w="120000">
                <a:moveTo>
                  <a:pt x="0" y="0"/>
                </a:moveTo>
                <a:lnTo>
                  <a:pt x="0" y="54000"/>
                </a:lnTo>
              </a:path>
            </a:pathLst>
          </a:cu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433" name="Google Shape;433;p30"/>
          <p:cNvSpPr/>
          <p:nvPr/>
        </p:nvSpPr>
        <p:spPr>
          <a:xfrm>
            <a:off x="5946294" y="3727094"/>
            <a:ext cx="0" cy="81096"/>
          </a:xfrm>
          <a:custGeom>
            <a:rect b="b" l="l" r="r" t="t"/>
            <a:pathLst>
              <a:path extrusionOk="0" h="54610" w="120000">
                <a:moveTo>
                  <a:pt x="0" y="53995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434" name="Google Shape;434;p30"/>
          <p:cNvSpPr/>
          <p:nvPr/>
        </p:nvSpPr>
        <p:spPr>
          <a:xfrm>
            <a:off x="5946294" y="1065620"/>
            <a:ext cx="0" cy="81094"/>
          </a:xfrm>
          <a:custGeom>
            <a:rect b="b" l="l" r="r" t="t"/>
            <a:pathLst>
              <a:path extrusionOk="0" h="54609" w="120000">
                <a:moveTo>
                  <a:pt x="0" y="0"/>
                </a:moveTo>
                <a:lnTo>
                  <a:pt x="0" y="54000"/>
                </a:lnTo>
              </a:path>
            </a:pathLst>
          </a:cu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435" name="Google Shape;435;p30"/>
          <p:cNvSpPr/>
          <p:nvPr/>
        </p:nvSpPr>
        <p:spPr>
          <a:xfrm>
            <a:off x="6496849" y="3727094"/>
            <a:ext cx="0" cy="81096"/>
          </a:xfrm>
          <a:custGeom>
            <a:rect b="b" l="l" r="r" t="t"/>
            <a:pathLst>
              <a:path extrusionOk="0" h="54610" w="120000">
                <a:moveTo>
                  <a:pt x="0" y="53995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436" name="Google Shape;436;p30"/>
          <p:cNvSpPr/>
          <p:nvPr/>
        </p:nvSpPr>
        <p:spPr>
          <a:xfrm>
            <a:off x="6496849" y="1065620"/>
            <a:ext cx="0" cy="81094"/>
          </a:xfrm>
          <a:custGeom>
            <a:rect b="b" l="l" r="r" t="t"/>
            <a:pathLst>
              <a:path extrusionOk="0" h="54609" w="120000">
                <a:moveTo>
                  <a:pt x="0" y="0"/>
                </a:moveTo>
                <a:lnTo>
                  <a:pt x="0" y="54000"/>
                </a:lnTo>
              </a:path>
            </a:pathLst>
          </a:cu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437" name="Google Shape;437;p30"/>
          <p:cNvSpPr/>
          <p:nvPr/>
        </p:nvSpPr>
        <p:spPr>
          <a:xfrm>
            <a:off x="2367767" y="3251410"/>
            <a:ext cx="108262" cy="0"/>
          </a:xfrm>
          <a:custGeom>
            <a:rect b="b" l="l" r="r" t="t"/>
            <a:pathLst>
              <a:path extrusionOk="0" h="120000" w="54609">
                <a:moveTo>
                  <a:pt x="0" y="0"/>
                </a:moveTo>
                <a:lnTo>
                  <a:pt x="54005" y="0"/>
                </a:lnTo>
              </a:path>
            </a:pathLst>
          </a:cu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438" name="Google Shape;438;p30"/>
          <p:cNvSpPr/>
          <p:nvPr/>
        </p:nvSpPr>
        <p:spPr>
          <a:xfrm>
            <a:off x="6664993" y="3251410"/>
            <a:ext cx="108264" cy="0"/>
          </a:xfrm>
          <a:custGeom>
            <a:rect b="b" l="l" r="r" t="t"/>
            <a:pathLst>
              <a:path extrusionOk="0" h="120000" w="54610">
                <a:moveTo>
                  <a:pt x="54013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439" name="Google Shape;439;p30"/>
          <p:cNvSpPr/>
          <p:nvPr/>
        </p:nvSpPr>
        <p:spPr>
          <a:xfrm>
            <a:off x="2367767" y="2396771"/>
            <a:ext cx="108262" cy="0"/>
          </a:xfrm>
          <a:custGeom>
            <a:rect b="b" l="l" r="r" t="t"/>
            <a:pathLst>
              <a:path extrusionOk="0" h="120000" w="54609">
                <a:moveTo>
                  <a:pt x="0" y="0"/>
                </a:moveTo>
                <a:lnTo>
                  <a:pt x="54005" y="0"/>
                </a:lnTo>
              </a:path>
            </a:pathLst>
          </a:cu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440" name="Google Shape;440;p30"/>
          <p:cNvSpPr/>
          <p:nvPr/>
        </p:nvSpPr>
        <p:spPr>
          <a:xfrm>
            <a:off x="6664993" y="2396771"/>
            <a:ext cx="108264" cy="0"/>
          </a:xfrm>
          <a:custGeom>
            <a:rect b="b" l="l" r="r" t="t"/>
            <a:pathLst>
              <a:path extrusionOk="0" h="120000" w="54610">
                <a:moveTo>
                  <a:pt x="54013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441" name="Google Shape;441;p30"/>
          <p:cNvSpPr/>
          <p:nvPr/>
        </p:nvSpPr>
        <p:spPr>
          <a:xfrm>
            <a:off x="2367767" y="1542124"/>
            <a:ext cx="108262" cy="0"/>
          </a:xfrm>
          <a:custGeom>
            <a:rect b="b" l="l" r="r" t="t"/>
            <a:pathLst>
              <a:path extrusionOk="0" h="120000" w="54609">
                <a:moveTo>
                  <a:pt x="0" y="0"/>
                </a:moveTo>
                <a:lnTo>
                  <a:pt x="54005" y="0"/>
                </a:lnTo>
              </a:path>
            </a:pathLst>
          </a:cu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442" name="Google Shape;442;p30"/>
          <p:cNvSpPr/>
          <p:nvPr/>
        </p:nvSpPr>
        <p:spPr>
          <a:xfrm>
            <a:off x="6664993" y="1542124"/>
            <a:ext cx="108264" cy="0"/>
          </a:xfrm>
          <a:custGeom>
            <a:rect b="b" l="l" r="r" t="t"/>
            <a:pathLst>
              <a:path extrusionOk="0" h="120000" w="54610">
                <a:moveTo>
                  <a:pt x="54013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443" name="Google Shape;443;p30"/>
          <p:cNvSpPr/>
          <p:nvPr/>
        </p:nvSpPr>
        <p:spPr>
          <a:xfrm>
            <a:off x="2367767" y="1065620"/>
            <a:ext cx="4402330" cy="2740285"/>
          </a:xfrm>
          <a:custGeom>
            <a:rect b="b" l="l" r="r" t="t"/>
            <a:pathLst>
              <a:path extrusionOk="0" h="1845310" w="2220595">
                <a:moveTo>
                  <a:pt x="0" y="1844741"/>
                </a:moveTo>
                <a:lnTo>
                  <a:pt x="0" y="0"/>
                </a:lnTo>
                <a:lnTo>
                  <a:pt x="2220531" y="0"/>
                </a:lnTo>
                <a:lnTo>
                  <a:pt x="2220531" y="1844741"/>
                </a:lnTo>
                <a:lnTo>
                  <a:pt x="0" y="1844741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444" name="Google Shape;444;p30"/>
          <p:cNvSpPr txBox="1"/>
          <p:nvPr/>
        </p:nvSpPr>
        <p:spPr>
          <a:xfrm>
            <a:off x="2136797" y="2253331"/>
            <a:ext cx="1761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90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5" name="Google Shape;445;p30"/>
          <p:cNvSpPr txBox="1"/>
          <p:nvPr/>
        </p:nvSpPr>
        <p:spPr>
          <a:xfrm>
            <a:off x="1940291" y="1397434"/>
            <a:ext cx="3732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90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6" name="Google Shape;446;p30"/>
          <p:cNvSpPr/>
          <p:nvPr/>
        </p:nvSpPr>
        <p:spPr>
          <a:xfrm>
            <a:off x="2643039" y="1294123"/>
            <a:ext cx="3852196" cy="2282942"/>
          </a:xfrm>
          <a:custGeom>
            <a:rect b="b" l="l" r="r" t="t"/>
            <a:pathLst>
              <a:path extrusionOk="0" h="1537335" w="1943100">
                <a:moveTo>
                  <a:pt x="0" y="0"/>
                </a:moveTo>
                <a:lnTo>
                  <a:pt x="138783" y="595397"/>
                </a:lnTo>
                <a:lnTo>
                  <a:pt x="277566" y="657340"/>
                </a:lnTo>
                <a:lnTo>
                  <a:pt x="416349" y="669187"/>
                </a:lnTo>
                <a:lnTo>
                  <a:pt x="555132" y="673453"/>
                </a:lnTo>
                <a:lnTo>
                  <a:pt x="693914" y="677122"/>
                </a:lnTo>
                <a:lnTo>
                  <a:pt x="832697" y="680755"/>
                </a:lnTo>
                <a:lnTo>
                  <a:pt x="971480" y="696385"/>
                </a:lnTo>
                <a:lnTo>
                  <a:pt x="1110263" y="741272"/>
                </a:lnTo>
                <a:lnTo>
                  <a:pt x="1249047" y="958352"/>
                </a:lnTo>
                <a:lnTo>
                  <a:pt x="1387833" y="1486995"/>
                </a:lnTo>
                <a:lnTo>
                  <a:pt x="1526606" y="1536819"/>
                </a:lnTo>
                <a:lnTo>
                  <a:pt x="1665391" y="1537184"/>
                </a:lnTo>
                <a:lnTo>
                  <a:pt x="1804177" y="1537258"/>
                </a:lnTo>
                <a:lnTo>
                  <a:pt x="1942962" y="1537258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447" name="Google Shape;447;p30"/>
          <p:cNvSpPr/>
          <p:nvPr/>
        </p:nvSpPr>
        <p:spPr>
          <a:xfrm>
            <a:off x="2592845" y="1256505"/>
            <a:ext cx="100711" cy="75438"/>
          </a:xfrm>
          <a:custGeom>
            <a:rect b="b" l="l" r="r" t="t"/>
            <a:pathLst>
              <a:path extrusionOk="0" h="50800" w="50800">
                <a:moveTo>
                  <a:pt x="25305" y="0"/>
                </a:moveTo>
                <a:lnTo>
                  <a:pt x="15455" y="1988"/>
                </a:lnTo>
                <a:lnTo>
                  <a:pt x="7411" y="7412"/>
                </a:lnTo>
                <a:lnTo>
                  <a:pt x="1988" y="15457"/>
                </a:lnTo>
                <a:lnTo>
                  <a:pt x="0" y="25311"/>
                </a:lnTo>
                <a:lnTo>
                  <a:pt x="1988" y="35157"/>
                </a:lnTo>
                <a:lnTo>
                  <a:pt x="7411" y="43199"/>
                </a:lnTo>
                <a:lnTo>
                  <a:pt x="15455" y="48621"/>
                </a:lnTo>
                <a:lnTo>
                  <a:pt x="25305" y="50609"/>
                </a:lnTo>
                <a:lnTo>
                  <a:pt x="35155" y="48621"/>
                </a:lnTo>
                <a:lnTo>
                  <a:pt x="43199" y="43199"/>
                </a:lnTo>
                <a:lnTo>
                  <a:pt x="48621" y="35157"/>
                </a:lnTo>
                <a:lnTo>
                  <a:pt x="50610" y="25311"/>
                </a:lnTo>
                <a:lnTo>
                  <a:pt x="48621" y="15457"/>
                </a:lnTo>
                <a:lnTo>
                  <a:pt x="43199" y="7412"/>
                </a:lnTo>
                <a:lnTo>
                  <a:pt x="35155" y="1988"/>
                </a:lnTo>
                <a:lnTo>
                  <a:pt x="25305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448" name="Google Shape;448;p30"/>
          <p:cNvSpPr/>
          <p:nvPr/>
        </p:nvSpPr>
        <p:spPr>
          <a:xfrm>
            <a:off x="2592845" y="1256505"/>
            <a:ext cx="100711" cy="75438"/>
          </a:xfrm>
          <a:custGeom>
            <a:rect b="b" l="l" r="r" t="t"/>
            <a:pathLst>
              <a:path extrusionOk="0" h="50800" w="50800">
                <a:moveTo>
                  <a:pt x="50610" y="25311"/>
                </a:moveTo>
                <a:lnTo>
                  <a:pt x="48621" y="15457"/>
                </a:lnTo>
                <a:lnTo>
                  <a:pt x="43199" y="7412"/>
                </a:lnTo>
                <a:lnTo>
                  <a:pt x="35155" y="1988"/>
                </a:lnTo>
                <a:lnTo>
                  <a:pt x="25305" y="0"/>
                </a:lnTo>
                <a:lnTo>
                  <a:pt x="15455" y="1988"/>
                </a:lnTo>
                <a:lnTo>
                  <a:pt x="7411" y="7412"/>
                </a:lnTo>
                <a:lnTo>
                  <a:pt x="1988" y="15457"/>
                </a:lnTo>
                <a:lnTo>
                  <a:pt x="0" y="25311"/>
                </a:lnTo>
                <a:lnTo>
                  <a:pt x="1988" y="35157"/>
                </a:lnTo>
                <a:lnTo>
                  <a:pt x="7411" y="43199"/>
                </a:lnTo>
                <a:lnTo>
                  <a:pt x="15455" y="48621"/>
                </a:lnTo>
                <a:lnTo>
                  <a:pt x="25305" y="50609"/>
                </a:lnTo>
                <a:lnTo>
                  <a:pt x="35155" y="48621"/>
                </a:lnTo>
                <a:lnTo>
                  <a:pt x="43199" y="43199"/>
                </a:lnTo>
                <a:lnTo>
                  <a:pt x="48621" y="35157"/>
                </a:lnTo>
                <a:lnTo>
                  <a:pt x="50610" y="25311"/>
                </a:lnTo>
                <a:close/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449" name="Google Shape;449;p30"/>
          <p:cNvSpPr/>
          <p:nvPr/>
        </p:nvSpPr>
        <p:spPr>
          <a:xfrm>
            <a:off x="2868117" y="2141417"/>
            <a:ext cx="100711" cy="75438"/>
          </a:xfrm>
          <a:custGeom>
            <a:rect b="b" l="l" r="r" t="t"/>
            <a:pathLst>
              <a:path extrusionOk="0" h="50800" w="50800">
                <a:moveTo>
                  <a:pt x="25306" y="0"/>
                </a:moveTo>
                <a:lnTo>
                  <a:pt x="15455" y="1988"/>
                </a:lnTo>
                <a:lnTo>
                  <a:pt x="7411" y="7411"/>
                </a:lnTo>
                <a:lnTo>
                  <a:pt x="1988" y="15455"/>
                </a:lnTo>
                <a:lnTo>
                  <a:pt x="0" y="25304"/>
                </a:lnTo>
                <a:lnTo>
                  <a:pt x="1988" y="35155"/>
                </a:lnTo>
                <a:lnTo>
                  <a:pt x="7411" y="43198"/>
                </a:lnTo>
                <a:lnTo>
                  <a:pt x="15455" y="48622"/>
                </a:lnTo>
                <a:lnTo>
                  <a:pt x="25306" y="50610"/>
                </a:lnTo>
                <a:lnTo>
                  <a:pt x="35155" y="48622"/>
                </a:lnTo>
                <a:lnTo>
                  <a:pt x="43199" y="43198"/>
                </a:lnTo>
                <a:lnTo>
                  <a:pt x="48622" y="35155"/>
                </a:lnTo>
                <a:lnTo>
                  <a:pt x="50610" y="25304"/>
                </a:lnTo>
                <a:lnTo>
                  <a:pt x="48622" y="15455"/>
                </a:lnTo>
                <a:lnTo>
                  <a:pt x="43199" y="7411"/>
                </a:lnTo>
                <a:lnTo>
                  <a:pt x="35155" y="1988"/>
                </a:lnTo>
                <a:lnTo>
                  <a:pt x="25306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450" name="Google Shape;450;p30"/>
          <p:cNvSpPr/>
          <p:nvPr/>
        </p:nvSpPr>
        <p:spPr>
          <a:xfrm>
            <a:off x="2868117" y="2141417"/>
            <a:ext cx="100711" cy="75438"/>
          </a:xfrm>
          <a:custGeom>
            <a:rect b="b" l="l" r="r" t="t"/>
            <a:pathLst>
              <a:path extrusionOk="0" h="50800" w="50800">
                <a:moveTo>
                  <a:pt x="50610" y="25304"/>
                </a:moveTo>
                <a:lnTo>
                  <a:pt x="48622" y="15455"/>
                </a:lnTo>
                <a:lnTo>
                  <a:pt x="43199" y="7411"/>
                </a:lnTo>
                <a:lnTo>
                  <a:pt x="35155" y="1988"/>
                </a:lnTo>
                <a:lnTo>
                  <a:pt x="25306" y="0"/>
                </a:lnTo>
                <a:lnTo>
                  <a:pt x="15455" y="1988"/>
                </a:lnTo>
                <a:lnTo>
                  <a:pt x="7411" y="7411"/>
                </a:lnTo>
                <a:lnTo>
                  <a:pt x="1988" y="15455"/>
                </a:lnTo>
                <a:lnTo>
                  <a:pt x="0" y="25304"/>
                </a:lnTo>
                <a:lnTo>
                  <a:pt x="1988" y="35155"/>
                </a:lnTo>
                <a:lnTo>
                  <a:pt x="7411" y="43198"/>
                </a:lnTo>
                <a:lnTo>
                  <a:pt x="15455" y="48622"/>
                </a:lnTo>
                <a:lnTo>
                  <a:pt x="25306" y="50610"/>
                </a:lnTo>
                <a:lnTo>
                  <a:pt x="35155" y="48622"/>
                </a:lnTo>
                <a:lnTo>
                  <a:pt x="43199" y="43198"/>
                </a:lnTo>
                <a:lnTo>
                  <a:pt x="48622" y="35155"/>
                </a:lnTo>
                <a:lnTo>
                  <a:pt x="50610" y="25304"/>
                </a:lnTo>
                <a:close/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451" name="Google Shape;451;p30"/>
          <p:cNvSpPr/>
          <p:nvPr/>
        </p:nvSpPr>
        <p:spPr>
          <a:xfrm>
            <a:off x="3143389" y="2233479"/>
            <a:ext cx="100711" cy="75438"/>
          </a:xfrm>
          <a:custGeom>
            <a:rect b="b" l="l" r="r" t="t"/>
            <a:pathLst>
              <a:path extrusionOk="0" h="50800" w="50800">
                <a:moveTo>
                  <a:pt x="25306" y="0"/>
                </a:moveTo>
                <a:lnTo>
                  <a:pt x="15455" y="1988"/>
                </a:lnTo>
                <a:lnTo>
                  <a:pt x="7411" y="7411"/>
                </a:lnTo>
                <a:lnTo>
                  <a:pt x="1988" y="15455"/>
                </a:lnTo>
                <a:lnTo>
                  <a:pt x="0" y="25304"/>
                </a:lnTo>
                <a:lnTo>
                  <a:pt x="1988" y="35155"/>
                </a:lnTo>
                <a:lnTo>
                  <a:pt x="7411" y="43198"/>
                </a:lnTo>
                <a:lnTo>
                  <a:pt x="15455" y="48622"/>
                </a:lnTo>
                <a:lnTo>
                  <a:pt x="25306" y="50610"/>
                </a:lnTo>
                <a:lnTo>
                  <a:pt x="35155" y="48622"/>
                </a:lnTo>
                <a:lnTo>
                  <a:pt x="43199" y="43198"/>
                </a:lnTo>
                <a:lnTo>
                  <a:pt x="48622" y="35155"/>
                </a:lnTo>
                <a:lnTo>
                  <a:pt x="50610" y="25304"/>
                </a:lnTo>
                <a:lnTo>
                  <a:pt x="48622" y="15455"/>
                </a:lnTo>
                <a:lnTo>
                  <a:pt x="43199" y="7411"/>
                </a:lnTo>
                <a:lnTo>
                  <a:pt x="35155" y="1988"/>
                </a:lnTo>
                <a:lnTo>
                  <a:pt x="25306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452" name="Google Shape;452;p30"/>
          <p:cNvSpPr/>
          <p:nvPr/>
        </p:nvSpPr>
        <p:spPr>
          <a:xfrm>
            <a:off x="3143389" y="2233479"/>
            <a:ext cx="100711" cy="75438"/>
          </a:xfrm>
          <a:custGeom>
            <a:rect b="b" l="l" r="r" t="t"/>
            <a:pathLst>
              <a:path extrusionOk="0" h="50800" w="50800">
                <a:moveTo>
                  <a:pt x="50610" y="25304"/>
                </a:moveTo>
                <a:lnTo>
                  <a:pt x="48622" y="15455"/>
                </a:lnTo>
                <a:lnTo>
                  <a:pt x="43199" y="7411"/>
                </a:lnTo>
                <a:lnTo>
                  <a:pt x="35155" y="1988"/>
                </a:lnTo>
                <a:lnTo>
                  <a:pt x="25306" y="0"/>
                </a:lnTo>
                <a:lnTo>
                  <a:pt x="15455" y="1988"/>
                </a:lnTo>
                <a:lnTo>
                  <a:pt x="7411" y="7411"/>
                </a:lnTo>
                <a:lnTo>
                  <a:pt x="1988" y="15455"/>
                </a:lnTo>
                <a:lnTo>
                  <a:pt x="0" y="25304"/>
                </a:lnTo>
                <a:lnTo>
                  <a:pt x="1988" y="35155"/>
                </a:lnTo>
                <a:lnTo>
                  <a:pt x="7411" y="43198"/>
                </a:lnTo>
                <a:lnTo>
                  <a:pt x="15455" y="48622"/>
                </a:lnTo>
                <a:lnTo>
                  <a:pt x="25306" y="50610"/>
                </a:lnTo>
                <a:lnTo>
                  <a:pt x="35155" y="48622"/>
                </a:lnTo>
                <a:lnTo>
                  <a:pt x="43199" y="43198"/>
                </a:lnTo>
                <a:lnTo>
                  <a:pt x="48622" y="35155"/>
                </a:lnTo>
                <a:lnTo>
                  <a:pt x="50610" y="25304"/>
                </a:lnTo>
                <a:close/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453" name="Google Shape;453;p30"/>
          <p:cNvSpPr/>
          <p:nvPr/>
        </p:nvSpPr>
        <p:spPr>
          <a:xfrm>
            <a:off x="3418661" y="2251084"/>
            <a:ext cx="100711" cy="75438"/>
          </a:xfrm>
          <a:custGeom>
            <a:rect b="b" l="l" r="r" t="t"/>
            <a:pathLst>
              <a:path extrusionOk="0" h="50800" w="50800">
                <a:moveTo>
                  <a:pt x="25306" y="0"/>
                </a:moveTo>
                <a:lnTo>
                  <a:pt x="15455" y="1988"/>
                </a:lnTo>
                <a:lnTo>
                  <a:pt x="7411" y="7411"/>
                </a:lnTo>
                <a:lnTo>
                  <a:pt x="1988" y="15455"/>
                </a:lnTo>
                <a:lnTo>
                  <a:pt x="0" y="25306"/>
                </a:lnTo>
                <a:lnTo>
                  <a:pt x="1988" y="35155"/>
                </a:lnTo>
                <a:lnTo>
                  <a:pt x="7411" y="43199"/>
                </a:lnTo>
                <a:lnTo>
                  <a:pt x="15455" y="48622"/>
                </a:lnTo>
                <a:lnTo>
                  <a:pt x="25306" y="50610"/>
                </a:lnTo>
                <a:lnTo>
                  <a:pt x="35155" y="48622"/>
                </a:lnTo>
                <a:lnTo>
                  <a:pt x="43199" y="43199"/>
                </a:lnTo>
                <a:lnTo>
                  <a:pt x="48622" y="35155"/>
                </a:lnTo>
                <a:lnTo>
                  <a:pt x="50610" y="25306"/>
                </a:lnTo>
                <a:lnTo>
                  <a:pt x="48622" y="15455"/>
                </a:lnTo>
                <a:lnTo>
                  <a:pt x="43199" y="7411"/>
                </a:lnTo>
                <a:lnTo>
                  <a:pt x="35155" y="1988"/>
                </a:lnTo>
                <a:lnTo>
                  <a:pt x="25306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454" name="Google Shape;454;p30"/>
          <p:cNvSpPr/>
          <p:nvPr/>
        </p:nvSpPr>
        <p:spPr>
          <a:xfrm>
            <a:off x="3418661" y="2251084"/>
            <a:ext cx="100711" cy="75438"/>
          </a:xfrm>
          <a:custGeom>
            <a:rect b="b" l="l" r="r" t="t"/>
            <a:pathLst>
              <a:path extrusionOk="0" h="50800" w="50800">
                <a:moveTo>
                  <a:pt x="50610" y="25306"/>
                </a:moveTo>
                <a:lnTo>
                  <a:pt x="48622" y="15455"/>
                </a:lnTo>
                <a:lnTo>
                  <a:pt x="43199" y="7411"/>
                </a:lnTo>
                <a:lnTo>
                  <a:pt x="35155" y="1988"/>
                </a:lnTo>
                <a:lnTo>
                  <a:pt x="25306" y="0"/>
                </a:lnTo>
                <a:lnTo>
                  <a:pt x="15455" y="1988"/>
                </a:lnTo>
                <a:lnTo>
                  <a:pt x="7411" y="7411"/>
                </a:lnTo>
                <a:lnTo>
                  <a:pt x="1988" y="15455"/>
                </a:lnTo>
                <a:lnTo>
                  <a:pt x="0" y="25306"/>
                </a:lnTo>
                <a:lnTo>
                  <a:pt x="1988" y="35155"/>
                </a:lnTo>
                <a:lnTo>
                  <a:pt x="7411" y="43199"/>
                </a:lnTo>
                <a:lnTo>
                  <a:pt x="15455" y="48622"/>
                </a:lnTo>
                <a:lnTo>
                  <a:pt x="25306" y="50610"/>
                </a:lnTo>
                <a:lnTo>
                  <a:pt x="35155" y="48622"/>
                </a:lnTo>
                <a:lnTo>
                  <a:pt x="43199" y="43199"/>
                </a:lnTo>
                <a:lnTo>
                  <a:pt x="48622" y="35155"/>
                </a:lnTo>
                <a:lnTo>
                  <a:pt x="50610" y="25306"/>
                </a:lnTo>
                <a:close/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455" name="Google Shape;455;p30"/>
          <p:cNvSpPr/>
          <p:nvPr/>
        </p:nvSpPr>
        <p:spPr>
          <a:xfrm>
            <a:off x="3693933" y="2257425"/>
            <a:ext cx="100711" cy="75438"/>
          </a:xfrm>
          <a:custGeom>
            <a:rect b="b" l="l" r="r" t="t"/>
            <a:pathLst>
              <a:path extrusionOk="0" h="50800" w="50800">
                <a:moveTo>
                  <a:pt x="25306" y="0"/>
                </a:moveTo>
                <a:lnTo>
                  <a:pt x="15455" y="1988"/>
                </a:lnTo>
                <a:lnTo>
                  <a:pt x="7411" y="7411"/>
                </a:lnTo>
                <a:lnTo>
                  <a:pt x="1988" y="15454"/>
                </a:lnTo>
                <a:lnTo>
                  <a:pt x="0" y="25304"/>
                </a:lnTo>
                <a:lnTo>
                  <a:pt x="1988" y="35155"/>
                </a:lnTo>
                <a:lnTo>
                  <a:pt x="7411" y="43198"/>
                </a:lnTo>
                <a:lnTo>
                  <a:pt x="15455" y="48622"/>
                </a:lnTo>
                <a:lnTo>
                  <a:pt x="25306" y="50610"/>
                </a:lnTo>
                <a:lnTo>
                  <a:pt x="35155" y="48622"/>
                </a:lnTo>
                <a:lnTo>
                  <a:pt x="43199" y="43198"/>
                </a:lnTo>
                <a:lnTo>
                  <a:pt x="48622" y="35155"/>
                </a:lnTo>
                <a:lnTo>
                  <a:pt x="50610" y="25304"/>
                </a:lnTo>
                <a:lnTo>
                  <a:pt x="48622" y="15454"/>
                </a:lnTo>
                <a:lnTo>
                  <a:pt x="43199" y="7411"/>
                </a:lnTo>
                <a:lnTo>
                  <a:pt x="35155" y="1988"/>
                </a:lnTo>
                <a:lnTo>
                  <a:pt x="25306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456" name="Google Shape;456;p30"/>
          <p:cNvSpPr/>
          <p:nvPr/>
        </p:nvSpPr>
        <p:spPr>
          <a:xfrm>
            <a:off x="3693933" y="2257425"/>
            <a:ext cx="100711" cy="75438"/>
          </a:xfrm>
          <a:custGeom>
            <a:rect b="b" l="l" r="r" t="t"/>
            <a:pathLst>
              <a:path extrusionOk="0" h="50800" w="50800">
                <a:moveTo>
                  <a:pt x="50610" y="25304"/>
                </a:moveTo>
                <a:lnTo>
                  <a:pt x="48622" y="15454"/>
                </a:lnTo>
                <a:lnTo>
                  <a:pt x="43199" y="7411"/>
                </a:lnTo>
                <a:lnTo>
                  <a:pt x="35155" y="1988"/>
                </a:lnTo>
                <a:lnTo>
                  <a:pt x="25306" y="0"/>
                </a:lnTo>
                <a:lnTo>
                  <a:pt x="15455" y="1988"/>
                </a:lnTo>
                <a:lnTo>
                  <a:pt x="7411" y="7411"/>
                </a:lnTo>
                <a:lnTo>
                  <a:pt x="1988" y="15454"/>
                </a:lnTo>
                <a:lnTo>
                  <a:pt x="0" y="25304"/>
                </a:lnTo>
                <a:lnTo>
                  <a:pt x="1988" y="35155"/>
                </a:lnTo>
                <a:lnTo>
                  <a:pt x="7411" y="43198"/>
                </a:lnTo>
                <a:lnTo>
                  <a:pt x="15455" y="48622"/>
                </a:lnTo>
                <a:lnTo>
                  <a:pt x="25306" y="50610"/>
                </a:lnTo>
                <a:lnTo>
                  <a:pt x="35155" y="48622"/>
                </a:lnTo>
                <a:lnTo>
                  <a:pt x="43199" y="43198"/>
                </a:lnTo>
                <a:lnTo>
                  <a:pt x="48622" y="35155"/>
                </a:lnTo>
                <a:lnTo>
                  <a:pt x="50610" y="25304"/>
                </a:lnTo>
                <a:close/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457" name="Google Shape;457;p30"/>
          <p:cNvSpPr/>
          <p:nvPr/>
        </p:nvSpPr>
        <p:spPr>
          <a:xfrm>
            <a:off x="3969205" y="2262877"/>
            <a:ext cx="100711" cy="75438"/>
          </a:xfrm>
          <a:custGeom>
            <a:rect b="b" l="l" r="r" t="t"/>
            <a:pathLst>
              <a:path extrusionOk="0" h="50800" w="50800">
                <a:moveTo>
                  <a:pt x="25304" y="0"/>
                </a:moveTo>
                <a:lnTo>
                  <a:pt x="15455" y="1988"/>
                </a:lnTo>
                <a:lnTo>
                  <a:pt x="7411" y="7411"/>
                </a:lnTo>
                <a:lnTo>
                  <a:pt x="1988" y="15455"/>
                </a:lnTo>
                <a:lnTo>
                  <a:pt x="0" y="25306"/>
                </a:lnTo>
                <a:lnTo>
                  <a:pt x="1988" y="35156"/>
                </a:lnTo>
                <a:lnTo>
                  <a:pt x="7411" y="43199"/>
                </a:lnTo>
                <a:lnTo>
                  <a:pt x="15455" y="48622"/>
                </a:lnTo>
                <a:lnTo>
                  <a:pt x="25304" y="50610"/>
                </a:lnTo>
                <a:lnTo>
                  <a:pt x="35155" y="48622"/>
                </a:lnTo>
                <a:lnTo>
                  <a:pt x="43198" y="43199"/>
                </a:lnTo>
                <a:lnTo>
                  <a:pt x="48622" y="35156"/>
                </a:lnTo>
                <a:lnTo>
                  <a:pt x="50610" y="25306"/>
                </a:lnTo>
                <a:lnTo>
                  <a:pt x="48622" y="15455"/>
                </a:lnTo>
                <a:lnTo>
                  <a:pt x="43198" y="7411"/>
                </a:lnTo>
                <a:lnTo>
                  <a:pt x="35155" y="1988"/>
                </a:lnTo>
                <a:lnTo>
                  <a:pt x="25304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458" name="Google Shape;458;p30"/>
          <p:cNvSpPr/>
          <p:nvPr/>
        </p:nvSpPr>
        <p:spPr>
          <a:xfrm>
            <a:off x="3969205" y="2262877"/>
            <a:ext cx="100711" cy="75438"/>
          </a:xfrm>
          <a:custGeom>
            <a:rect b="b" l="l" r="r" t="t"/>
            <a:pathLst>
              <a:path extrusionOk="0" h="50800" w="50800">
                <a:moveTo>
                  <a:pt x="50610" y="25306"/>
                </a:moveTo>
                <a:lnTo>
                  <a:pt x="48622" y="15455"/>
                </a:lnTo>
                <a:lnTo>
                  <a:pt x="43198" y="7411"/>
                </a:lnTo>
                <a:lnTo>
                  <a:pt x="35155" y="1988"/>
                </a:lnTo>
                <a:lnTo>
                  <a:pt x="25304" y="0"/>
                </a:lnTo>
                <a:lnTo>
                  <a:pt x="15455" y="1988"/>
                </a:lnTo>
                <a:lnTo>
                  <a:pt x="7411" y="7411"/>
                </a:lnTo>
                <a:lnTo>
                  <a:pt x="1988" y="15455"/>
                </a:lnTo>
                <a:lnTo>
                  <a:pt x="0" y="25306"/>
                </a:lnTo>
                <a:lnTo>
                  <a:pt x="1988" y="35156"/>
                </a:lnTo>
                <a:lnTo>
                  <a:pt x="7411" y="43199"/>
                </a:lnTo>
                <a:lnTo>
                  <a:pt x="15455" y="48622"/>
                </a:lnTo>
                <a:lnTo>
                  <a:pt x="25304" y="50610"/>
                </a:lnTo>
                <a:lnTo>
                  <a:pt x="35155" y="48622"/>
                </a:lnTo>
                <a:lnTo>
                  <a:pt x="43198" y="43199"/>
                </a:lnTo>
                <a:lnTo>
                  <a:pt x="48622" y="35156"/>
                </a:lnTo>
                <a:lnTo>
                  <a:pt x="50610" y="25306"/>
                </a:lnTo>
                <a:close/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459" name="Google Shape;459;p30"/>
          <p:cNvSpPr/>
          <p:nvPr/>
        </p:nvSpPr>
        <p:spPr>
          <a:xfrm>
            <a:off x="4244477" y="2268279"/>
            <a:ext cx="100711" cy="75438"/>
          </a:xfrm>
          <a:custGeom>
            <a:rect b="b" l="l" r="r" t="t"/>
            <a:pathLst>
              <a:path extrusionOk="0" h="50800" w="50800">
                <a:moveTo>
                  <a:pt x="25304" y="0"/>
                </a:moveTo>
                <a:lnTo>
                  <a:pt x="15455" y="1988"/>
                </a:lnTo>
                <a:lnTo>
                  <a:pt x="7411" y="7411"/>
                </a:lnTo>
                <a:lnTo>
                  <a:pt x="1988" y="15455"/>
                </a:lnTo>
                <a:lnTo>
                  <a:pt x="0" y="25304"/>
                </a:lnTo>
                <a:lnTo>
                  <a:pt x="1988" y="35155"/>
                </a:lnTo>
                <a:lnTo>
                  <a:pt x="7411" y="43198"/>
                </a:lnTo>
                <a:lnTo>
                  <a:pt x="15455" y="48622"/>
                </a:lnTo>
                <a:lnTo>
                  <a:pt x="25304" y="50610"/>
                </a:lnTo>
                <a:lnTo>
                  <a:pt x="35155" y="48622"/>
                </a:lnTo>
                <a:lnTo>
                  <a:pt x="43198" y="43198"/>
                </a:lnTo>
                <a:lnTo>
                  <a:pt x="48622" y="35155"/>
                </a:lnTo>
                <a:lnTo>
                  <a:pt x="50610" y="25304"/>
                </a:lnTo>
                <a:lnTo>
                  <a:pt x="48622" y="15455"/>
                </a:lnTo>
                <a:lnTo>
                  <a:pt x="43198" y="7411"/>
                </a:lnTo>
                <a:lnTo>
                  <a:pt x="35155" y="1988"/>
                </a:lnTo>
                <a:lnTo>
                  <a:pt x="25304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460" name="Google Shape;460;p30"/>
          <p:cNvSpPr/>
          <p:nvPr/>
        </p:nvSpPr>
        <p:spPr>
          <a:xfrm>
            <a:off x="4244477" y="2268279"/>
            <a:ext cx="100711" cy="75438"/>
          </a:xfrm>
          <a:custGeom>
            <a:rect b="b" l="l" r="r" t="t"/>
            <a:pathLst>
              <a:path extrusionOk="0" h="50800" w="50800">
                <a:moveTo>
                  <a:pt x="50610" y="25304"/>
                </a:moveTo>
                <a:lnTo>
                  <a:pt x="48622" y="15455"/>
                </a:lnTo>
                <a:lnTo>
                  <a:pt x="43198" y="7411"/>
                </a:lnTo>
                <a:lnTo>
                  <a:pt x="35155" y="1988"/>
                </a:lnTo>
                <a:lnTo>
                  <a:pt x="25304" y="0"/>
                </a:lnTo>
                <a:lnTo>
                  <a:pt x="15455" y="1988"/>
                </a:lnTo>
                <a:lnTo>
                  <a:pt x="7411" y="7411"/>
                </a:lnTo>
                <a:lnTo>
                  <a:pt x="1988" y="15455"/>
                </a:lnTo>
                <a:lnTo>
                  <a:pt x="0" y="25304"/>
                </a:lnTo>
                <a:lnTo>
                  <a:pt x="1988" y="35155"/>
                </a:lnTo>
                <a:lnTo>
                  <a:pt x="7411" y="43198"/>
                </a:lnTo>
                <a:lnTo>
                  <a:pt x="15455" y="48622"/>
                </a:lnTo>
                <a:lnTo>
                  <a:pt x="25304" y="50610"/>
                </a:lnTo>
                <a:lnTo>
                  <a:pt x="35155" y="48622"/>
                </a:lnTo>
                <a:lnTo>
                  <a:pt x="43198" y="43198"/>
                </a:lnTo>
                <a:lnTo>
                  <a:pt x="48622" y="35155"/>
                </a:lnTo>
                <a:lnTo>
                  <a:pt x="50610" y="25304"/>
                </a:lnTo>
                <a:close/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461" name="Google Shape;461;p30"/>
          <p:cNvSpPr/>
          <p:nvPr/>
        </p:nvSpPr>
        <p:spPr>
          <a:xfrm>
            <a:off x="4519749" y="2291509"/>
            <a:ext cx="100711" cy="75438"/>
          </a:xfrm>
          <a:custGeom>
            <a:rect b="b" l="l" r="r" t="t"/>
            <a:pathLst>
              <a:path extrusionOk="0" h="50800" w="50800">
                <a:moveTo>
                  <a:pt x="25304" y="0"/>
                </a:moveTo>
                <a:lnTo>
                  <a:pt x="15454" y="1988"/>
                </a:lnTo>
                <a:lnTo>
                  <a:pt x="7411" y="7411"/>
                </a:lnTo>
                <a:lnTo>
                  <a:pt x="1988" y="15455"/>
                </a:lnTo>
                <a:lnTo>
                  <a:pt x="0" y="25304"/>
                </a:lnTo>
                <a:lnTo>
                  <a:pt x="1988" y="35155"/>
                </a:lnTo>
                <a:lnTo>
                  <a:pt x="7411" y="43198"/>
                </a:lnTo>
                <a:lnTo>
                  <a:pt x="15454" y="48622"/>
                </a:lnTo>
                <a:lnTo>
                  <a:pt x="25304" y="50610"/>
                </a:lnTo>
                <a:lnTo>
                  <a:pt x="35155" y="48622"/>
                </a:lnTo>
                <a:lnTo>
                  <a:pt x="43198" y="43198"/>
                </a:lnTo>
                <a:lnTo>
                  <a:pt x="48622" y="35155"/>
                </a:lnTo>
                <a:lnTo>
                  <a:pt x="50610" y="25304"/>
                </a:lnTo>
                <a:lnTo>
                  <a:pt x="48622" y="15455"/>
                </a:lnTo>
                <a:lnTo>
                  <a:pt x="43198" y="7411"/>
                </a:lnTo>
                <a:lnTo>
                  <a:pt x="35155" y="1988"/>
                </a:lnTo>
                <a:lnTo>
                  <a:pt x="25304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462" name="Google Shape;462;p30"/>
          <p:cNvSpPr/>
          <p:nvPr/>
        </p:nvSpPr>
        <p:spPr>
          <a:xfrm>
            <a:off x="4519749" y="2291509"/>
            <a:ext cx="100711" cy="75438"/>
          </a:xfrm>
          <a:custGeom>
            <a:rect b="b" l="l" r="r" t="t"/>
            <a:pathLst>
              <a:path extrusionOk="0" h="50800" w="50800">
                <a:moveTo>
                  <a:pt x="50610" y="25304"/>
                </a:moveTo>
                <a:lnTo>
                  <a:pt x="48622" y="15455"/>
                </a:lnTo>
                <a:lnTo>
                  <a:pt x="43198" y="7411"/>
                </a:lnTo>
                <a:lnTo>
                  <a:pt x="35155" y="1988"/>
                </a:lnTo>
                <a:lnTo>
                  <a:pt x="25304" y="0"/>
                </a:lnTo>
                <a:lnTo>
                  <a:pt x="15454" y="1988"/>
                </a:lnTo>
                <a:lnTo>
                  <a:pt x="7411" y="7411"/>
                </a:lnTo>
                <a:lnTo>
                  <a:pt x="1988" y="15455"/>
                </a:lnTo>
                <a:lnTo>
                  <a:pt x="0" y="25304"/>
                </a:lnTo>
                <a:lnTo>
                  <a:pt x="1988" y="35155"/>
                </a:lnTo>
                <a:lnTo>
                  <a:pt x="7411" y="43198"/>
                </a:lnTo>
                <a:lnTo>
                  <a:pt x="15454" y="48622"/>
                </a:lnTo>
                <a:lnTo>
                  <a:pt x="25304" y="50610"/>
                </a:lnTo>
                <a:lnTo>
                  <a:pt x="35155" y="48622"/>
                </a:lnTo>
                <a:lnTo>
                  <a:pt x="43198" y="43198"/>
                </a:lnTo>
                <a:lnTo>
                  <a:pt x="48622" y="35155"/>
                </a:lnTo>
                <a:lnTo>
                  <a:pt x="50610" y="25304"/>
                </a:lnTo>
                <a:close/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463" name="Google Shape;463;p30"/>
          <p:cNvSpPr/>
          <p:nvPr/>
        </p:nvSpPr>
        <p:spPr>
          <a:xfrm>
            <a:off x="4795020" y="2358222"/>
            <a:ext cx="100711" cy="75438"/>
          </a:xfrm>
          <a:custGeom>
            <a:rect b="b" l="l" r="r" t="t"/>
            <a:pathLst>
              <a:path extrusionOk="0" h="50800" w="50800">
                <a:moveTo>
                  <a:pt x="25306" y="0"/>
                </a:moveTo>
                <a:lnTo>
                  <a:pt x="15455" y="1988"/>
                </a:lnTo>
                <a:lnTo>
                  <a:pt x="7411" y="7411"/>
                </a:lnTo>
                <a:lnTo>
                  <a:pt x="1988" y="15455"/>
                </a:lnTo>
                <a:lnTo>
                  <a:pt x="0" y="25304"/>
                </a:lnTo>
                <a:lnTo>
                  <a:pt x="1988" y="35155"/>
                </a:lnTo>
                <a:lnTo>
                  <a:pt x="7411" y="43198"/>
                </a:lnTo>
                <a:lnTo>
                  <a:pt x="15455" y="48622"/>
                </a:lnTo>
                <a:lnTo>
                  <a:pt x="25306" y="50610"/>
                </a:lnTo>
                <a:lnTo>
                  <a:pt x="35156" y="48622"/>
                </a:lnTo>
                <a:lnTo>
                  <a:pt x="43202" y="43198"/>
                </a:lnTo>
                <a:lnTo>
                  <a:pt x="48626" y="35155"/>
                </a:lnTo>
                <a:lnTo>
                  <a:pt x="50615" y="25304"/>
                </a:lnTo>
                <a:lnTo>
                  <a:pt x="48626" y="15455"/>
                </a:lnTo>
                <a:lnTo>
                  <a:pt x="43202" y="7411"/>
                </a:lnTo>
                <a:lnTo>
                  <a:pt x="35156" y="1988"/>
                </a:lnTo>
                <a:lnTo>
                  <a:pt x="25306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464" name="Google Shape;464;p30"/>
          <p:cNvSpPr/>
          <p:nvPr/>
        </p:nvSpPr>
        <p:spPr>
          <a:xfrm>
            <a:off x="4795020" y="2358222"/>
            <a:ext cx="100711" cy="75438"/>
          </a:xfrm>
          <a:custGeom>
            <a:rect b="b" l="l" r="r" t="t"/>
            <a:pathLst>
              <a:path extrusionOk="0" h="50800" w="50800">
                <a:moveTo>
                  <a:pt x="50615" y="25304"/>
                </a:moveTo>
                <a:lnTo>
                  <a:pt x="48626" y="15455"/>
                </a:lnTo>
                <a:lnTo>
                  <a:pt x="43202" y="7411"/>
                </a:lnTo>
                <a:lnTo>
                  <a:pt x="35156" y="1988"/>
                </a:lnTo>
                <a:lnTo>
                  <a:pt x="25306" y="0"/>
                </a:lnTo>
                <a:lnTo>
                  <a:pt x="15455" y="1988"/>
                </a:lnTo>
                <a:lnTo>
                  <a:pt x="7411" y="7411"/>
                </a:lnTo>
                <a:lnTo>
                  <a:pt x="1988" y="15455"/>
                </a:lnTo>
                <a:lnTo>
                  <a:pt x="0" y="25304"/>
                </a:lnTo>
                <a:lnTo>
                  <a:pt x="1988" y="35155"/>
                </a:lnTo>
                <a:lnTo>
                  <a:pt x="7411" y="43198"/>
                </a:lnTo>
                <a:lnTo>
                  <a:pt x="15455" y="48622"/>
                </a:lnTo>
                <a:lnTo>
                  <a:pt x="25306" y="50610"/>
                </a:lnTo>
                <a:lnTo>
                  <a:pt x="35156" y="48622"/>
                </a:lnTo>
                <a:lnTo>
                  <a:pt x="43202" y="43198"/>
                </a:lnTo>
                <a:lnTo>
                  <a:pt x="48626" y="35155"/>
                </a:lnTo>
                <a:lnTo>
                  <a:pt x="50615" y="25304"/>
                </a:lnTo>
                <a:close/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465" name="Google Shape;465;p30"/>
          <p:cNvSpPr/>
          <p:nvPr/>
        </p:nvSpPr>
        <p:spPr>
          <a:xfrm>
            <a:off x="5070284" y="2680852"/>
            <a:ext cx="100711" cy="75438"/>
          </a:xfrm>
          <a:custGeom>
            <a:rect b="b" l="l" r="r" t="t"/>
            <a:pathLst>
              <a:path extrusionOk="0" h="50800" w="50800">
                <a:moveTo>
                  <a:pt x="25311" y="0"/>
                </a:moveTo>
                <a:lnTo>
                  <a:pt x="15457" y="1988"/>
                </a:lnTo>
                <a:lnTo>
                  <a:pt x="7412" y="7411"/>
                </a:lnTo>
                <a:lnTo>
                  <a:pt x="1988" y="15455"/>
                </a:lnTo>
                <a:lnTo>
                  <a:pt x="0" y="25306"/>
                </a:lnTo>
                <a:lnTo>
                  <a:pt x="1988" y="35156"/>
                </a:lnTo>
                <a:lnTo>
                  <a:pt x="7412" y="43199"/>
                </a:lnTo>
                <a:lnTo>
                  <a:pt x="15457" y="48622"/>
                </a:lnTo>
                <a:lnTo>
                  <a:pt x="25311" y="50610"/>
                </a:lnTo>
                <a:lnTo>
                  <a:pt x="35157" y="48622"/>
                </a:lnTo>
                <a:lnTo>
                  <a:pt x="43199" y="43199"/>
                </a:lnTo>
                <a:lnTo>
                  <a:pt x="48621" y="35156"/>
                </a:lnTo>
                <a:lnTo>
                  <a:pt x="50609" y="25306"/>
                </a:lnTo>
                <a:lnTo>
                  <a:pt x="48621" y="15455"/>
                </a:lnTo>
                <a:lnTo>
                  <a:pt x="43199" y="7411"/>
                </a:lnTo>
                <a:lnTo>
                  <a:pt x="35157" y="1988"/>
                </a:lnTo>
                <a:lnTo>
                  <a:pt x="25311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466" name="Google Shape;466;p30"/>
          <p:cNvSpPr/>
          <p:nvPr/>
        </p:nvSpPr>
        <p:spPr>
          <a:xfrm>
            <a:off x="5070284" y="2680852"/>
            <a:ext cx="100711" cy="75438"/>
          </a:xfrm>
          <a:custGeom>
            <a:rect b="b" l="l" r="r" t="t"/>
            <a:pathLst>
              <a:path extrusionOk="0" h="50800" w="50800">
                <a:moveTo>
                  <a:pt x="50609" y="25306"/>
                </a:moveTo>
                <a:lnTo>
                  <a:pt x="48621" y="15455"/>
                </a:lnTo>
                <a:lnTo>
                  <a:pt x="43199" y="7411"/>
                </a:lnTo>
                <a:lnTo>
                  <a:pt x="35157" y="1988"/>
                </a:lnTo>
                <a:lnTo>
                  <a:pt x="25311" y="0"/>
                </a:lnTo>
                <a:lnTo>
                  <a:pt x="15457" y="1988"/>
                </a:lnTo>
                <a:lnTo>
                  <a:pt x="7412" y="7411"/>
                </a:lnTo>
                <a:lnTo>
                  <a:pt x="1988" y="15455"/>
                </a:lnTo>
                <a:lnTo>
                  <a:pt x="0" y="25306"/>
                </a:lnTo>
                <a:lnTo>
                  <a:pt x="1988" y="35156"/>
                </a:lnTo>
                <a:lnTo>
                  <a:pt x="7412" y="43199"/>
                </a:lnTo>
                <a:lnTo>
                  <a:pt x="15457" y="48622"/>
                </a:lnTo>
                <a:lnTo>
                  <a:pt x="25311" y="50610"/>
                </a:lnTo>
                <a:lnTo>
                  <a:pt x="35157" y="48622"/>
                </a:lnTo>
                <a:lnTo>
                  <a:pt x="43199" y="43199"/>
                </a:lnTo>
                <a:lnTo>
                  <a:pt x="48621" y="35156"/>
                </a:lnTo>
                <a:lnTo>
                  <a:pt x="50609" y="25306"/>
                </a:lnTo>
                <a:close/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467" name="Google Shape;467;p30"/>
          <p:cNvSpPr/>
          <p:nvPr/>
        </p:nvSpPr>
        <p:spPr>
          <a:xfrm>
            <a:off x="5345561" y="3466543"/>
            <a:ext cx="100711" cy="75438"/>
          </a:xfrm>
          <a:custGeom>
            <a:rect b="b" l="l" r="r" t="t"/>
            <a:pathLst>
              <a:path extrusionOk="0" h="50800" w="50800">
                <a:moveTo>
                  <a:pt x="25311" y="0"/>
                </a:moveTo>
                <a:lnTo>
                  <a:pt x="15457" y="1988"/>
                </a:lnTo>
                <a:lnTo>
                  <a:pt x="7412" y="7411"/>
                </a:lnTo>
                <a:lnTo>
                  <a:pt x="1988" y="15455"/>
                </a:lnTo>
                <a:lnTo>
                  <a:pt x="0" y="25305"/>
                </a:lnTo>
                <a:lnTo>
                  <a:pt x="1988" y="35155"/>
                </a:lnTo>
                <a:lnTo>
                  <a:pt x="7412" y="43199"/>
                </a:lnTo>
                <a:lnTo>
                  <a:pt x="15457" y="48622"/>
                </a:lnTo>
                <a:lnTo>
                  <a:pt x="25311" y="50610"/>
                </a:lnTo>
                <a:lnTo>
                  <a:pt x="35157" y="48622"/>
                </a:lnTo>
                <a:lnTo>
                  <a:pt x="43199" y="43199"/>
                </a:lnTo>
                <a:lnTo>
                  <a:pt x="48621" y="35155"/>
                </a:lnTo>
                <a:lnTo>
                  <a:pt x="50609" y="25305"/>
                </a:lnTo>
                <a:lnTo>
                  <a:pt x="48621" y="15455"/>
                </a:lnTo>
                <a:lnTo>
                  <a:pt x="43199" y="7411"/>
                </a:lnTo>
                <a:lnTo>
                  <a:pt x="35157" y="1988"/>
                </a:lnTo>
                <a:lnTo>
                  <a:pt x="25311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468" name="Google Shape;468;p30"/>
          <p:cNvSpPr/>
          <p:nvPr/>
        </p:nvSpPr>
        <p:spPr>
          <a:xfrm>
            <a:off x="5345561" y="3466543"/>
            <a:ext cx="100711" cy="75438"/>
          </a:xfrm>
          <a:custGeom>
            <a:rect b="b" l="l" r="r" t="t"/>
            <a:pathLst>
              <a:path extrusionOk="0" h="50800" w="50800">
                <a:moveTo>
                  <a:pt x="50609" y="25305"/>
                </a:moveTo>
                <a:lnTo>
                  <a:pt x="48621" y="15455"/>
                </a:lnTo>
                <a:lnTo>
                  <a:pt x="43199" y="7411"/>
                </a:lnTo>
                <a:lnTo>
                  <a:pt x="35157" y="1988"/>
                </a:lnTo>
                <a:lnTo>
                  <a:pt x="25311" y="0"/>
                </a:lnTo>
                <a:lnTo>
                  <a:pt x="15457" y="1988"/>
                </a:lnTo>
                <a:lnTo>
                  <a:pt x="7412" y="7411"/>
                </a:lnTo>
                <a:lnTo>
                  <a:pt x="1988" y="15455"/>
                </a:lnTo>
                <a:lnTo>
                  <a:pt x="0" y="25305"/>
                </a:lnTo>
                <a:lnTo>
                  <a:pt x="1988" y="35155"/>
                </a:lnTo>
                <a:lnTo>
                  <a:pt x="7412" y="43199"/>
                </a:lnTo>
                <a:lnTo>
                  <a:pt x="15457" y="48622"/>
                </a:lnTo>
                <a:lnTo>
                  <a:pt x="25311" y="50610"/>
                </a:lnTo>
                <a:lnTo>
                  <a:pt x="35157" y="48622"/>
                </a:lnTo>
                <a:lnTo>
                  <a:pt x="43199" y="43199"/>
                </a:lnTo>
                <a:lnTo>
                  <a:pt x="48621" y="35155"/>
                </a:lnTo>
                <a:lnTo>
                  <a:pt x="50609" y="25305"/>
                </a:lnTo>
                <a:close/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469" name="Google Shape;469;p30"/>
          <p:cNvSpPr/>
          <p:nvPr/>
        </p:nvSpPr>
        <p:spPr>
          <a:xfrm>
            <a:off x="5620838" y="3540593"/>
            <a:ext cx="100711" cy="75438"/>
          </a:xfrm>
          <a:custGeom>
            <a:rect b="b" l="l" r="r" t="t"/>
            <a:pathLst>
              <a:path extrusionOk="0" h="50800" w="50800">
                <a:moveTo>
                  <a:pt x="25298" y="0"/>
                </a:moveTo>
                <a:lnTo>
                  <a:pt x="15451" y="1988"/>
                </a:lnTo>
                <a:lnTo>
                  <a:pt x="7410" y="7411"/>
                </a:lnTo>
                <a:lnTo>
                  <a:pt x="1988" y="15455"/>
                </a:lnTo>
                <a:lnTo>
                  <a:pt x="0" y="25305"/>
                </a:lnTo>
                <a:lnTo>
                  <a:pt x="1988" y="35155"/>
                </a:lnTo>
                <a:lnTo>
                  <a:pt x="7410" y="43198"/>
                </a:lnTo>
                <a:lnTo>
                  <a:pt x="15451" y="48622"/>
                </a:lnTo>
                <a:lnTo>
                  <a:pt x="25298" y="50610"/>
                </a:lnTo>
                <a:lnTo>
                  <a:pt x="35152" y="48622"/>
                </a:lnTo>
                <a:lnTo>
                  <a:pt x="43197" y="43198"/>
                </a:lnTo>
                <a:lnTo>
                  <a:pt x="48620" y="35155"/>
                </a:lnTo>
                <a:lnTo>
                  <a:pt x="50609" y="25305"/>
                </a:lnTo>
                <a:lnTo>
                  <a:pt x="48620" y="15455"/>
                </a:lnTo>
                <a:lnTo>
                  <a:pt x="43197" y="7411"/>
                </a:lnTo>
                <a:lnTo>
                  <a:pt x="35152" y="1988"/>
                </a:lnTo>
                <a:lnTo>
                  <a:pt x="25298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470" name="Google Shape;470;p30"/>
          <p:cNvSpPr/>
          <p:nvPr/>
        </p:nvSpPr>
        <p:spPr>
          <a:xfrm>
            <a:off x="5620838" y="3540593"/>
            <a:ext cx="100711" cy="75438"/>
          </a:xfrm>
          <a:custGeom>
            <a:rect b="b" l="l" r="r" t="t"/>
            <a:pathLst>
              <a:path extrusionOk="0" h="50800" w="50800">
                <a:moveTo>
                  <a:pt x="50609" y="25305"/>
                </a:moveTo>
                <a:lnTo>
                  <a:pt x="48620" y="15455"/>
                </a:lnTo>
                <a:lnTo>
                  <a:pt x="43197" y="7411"/>
                </a:lnTo>
                <a:lnTo>
                  <a:pt x="35152" y="1988"/>
                </a:lnTo>
                <a:lnTo>
                  <a:pt x="25298" y="0"/>
                </a:lnTo>
                <a:lnTo>
                  <a:pt x="15451" y="1988"/>
                </a:lnTo>
                <a:lnTo>
                  <a:pt x="7410" y="7411"/>
                </a:lnTo>
                <a:lnTo>
                  <a:pt x="1988" y="15455"/>
                </a:lnTo>
                <a:lnTo>
                  <a:pt x="0" y="25305"/>
                </a:lnTo>
                <a:lnTo>
                  <a:pt x="1988" y="35155"/>
                </a:lnTo>
                <a:lnTo>
                  <a:pt x="7410" y="43198"/>
                </a:lnTo>
                <a:lnTo>
                  <a:pt x="15451" y="48622"/>
                </a:lnTo>
                <a:lnTo>
                  <a:pt x="25298" y="50610"/>
                </a:lnTo>
                <a:lnTo>
                  <a:pt x="35152" y="48622"/>
                </a:lnTo>
                <a:lnTo>
                  <a:pt x="43197" y="43198"/>
                </a:lnTo>
                <a:lnTo>
                  <a:pt x="48620" y="35155"/>
                </a:lnTo>
                <a:lnTo>
                  <a:pt x="50609" y="25305"/>
                </a:lnTo>
                <a:close/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471" name="Google Shape;471;p30"/>
          <p:cNvSpPr/>
          <p:nvPr/>
        </p:nvSpPr>
        <p:spPr>
          <a:xfrm>
            <a:off x="5896116" y="3541136"/>
            <a:ext cx="100711" cy="75438"/>
          </a:xfrm>
          <a:custGeom>
            <a:rect b="b" l="l" r="r" t="t"/>
            <a:pathLst>
              <a:path extrusionOk="0" h="50800" w="50800">
                <a:moveTo>
                  <a:pt x="25298" y="0"/>
                </a:moveTo>
                <a:lnTo>
                  <a:pt x="15451" y="1988"/>
                </a:lnTo>
                <a:lnTo>
                  <a:pt x="7410" y="7411"/>
                </a:lnTo>
                <a:lnTo>
                  <a:pt x="1988" y="15455"/>
                </a:lnTo>
                <a:lnTo>
                  <a:pt x="0" y="25305"/>
                </a:lnTo>
                <a:lnTo>
                  <a:pt x="1988" y="35155"/>
                </a:lnTo>
                <a:lnTo>
                  <a:pt x="7410" y="43198"/>
                </a:lnTo>
                <a:lnTo>
                  <a:pt x="15451" y="48622"/>
                </a:lnTo>
                <a:lnTo>
                  <a:pt x="25298" y="50610"/>
                </a:lnTo>
                <a:lnTo>
                  <a:pt x="35152" y="48622"/>
                </a:lnTo>
                <a:lnTo>
                  <a:pt x="43197" y="43198"/>
                </a:lnTo>
                <a:lnTo>
                  <a:pt x="48620" y="35155"/>
                </a:lnTo>
                <a:lnTo>
                  <a:pt x="50609" y="25305"/>
                </a:lnTo>
                <a:lnTo>
                  <a:pt x="48620" y="15455"/>
                </a:lnTo>
                <a:lnTo>
                  <a:pt x="43197" y="7411"/>
                </a:lnTo>
                <a:lnTo>
                  <a:pt x="35152" y="1988"/>
                </a:lnTo>
                <a:lnTo>
                  <a:pt x="25298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472" name="Google Shape;472;p30"/>
          <p:cNvSpPr/>
          <p:nvPr/>
        </p:nvSpPr>
        <p:spPr>
          <a:xfrm>
            <a:off x="5896116" y="3541136"/>
            <a:ext cx="100711" cy="75438"/>
          </a:xfrm>
          <a:custGeom>
            <a:rect b="b" l="l" r="r" t="t"/>
            <a:pathLst>
              <a:path extrusionOk="0" h="50800" w="50800">
                <a:moveTo>
                  <a:pt x="50609" y="25305"/>
                </a:moveTo>
                <a:lnTo>
                  <a:pt x="48620" y="15455"/>
                </a:lnTo>
                <a:lnTo>
                  <a:pt x="43197" y="7411"/>
                </a:lnTo>
                <a:lnTo>
                  <a:pt x="35152" y="1988"/>
                </a:lnTo>
                <a:lnTo>
                  <a:pt x="25298" y="0"/>
                </a:lnTo>
                <a:lnTo>
                  <a:pt x="15451" y="1988"/>
                </a:lnTo>
                <a:lnTo>
                  <a:pt x="7410" y="7411"/>
                </a:lnTo>
                <a:lnTo>
                  <a:pt x="1988" y="15455"/>
                </a:lnTo>
                <a:lnTo>
                  <a:pt x="0" y="25305"/>
                </a:lnTo>
                <a:lnTo>
                  <a:pt x="1988" y="35155"/>
                </a:lnTo>
                <a:lnTo>
                  <a:pt x="7410" y="43198"/>
                </a:lnTo>
                <a:lnTo>
                  <a:pt x="15451" y="48622"/>
                </a:lnTo>
                <a:lnTo>
                  <a:pt x="25298" y="50610"/>
                </a:lnTo>
                <a:lnTo>
                  <a:pt x="35152" y="48622"/>
                </a:lnTo>
                <a:lnTo>
                  <a:pt x="43197" y="43198"/>
                </a:lnTo>
                <a:lnTo>
                  <a:pt x="48620" y="35155"/>
                </a:lnTo>
                <a:lnTo>
                  <a:pt x="50609" y="25305"/>
                </a:lnTo>
                <a:close/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473" name="Google Shape;473;p30"/>
          <p:cNvSpPr/>
          <p:nvPr/>
        </p:nvSpPr>
        <p:spPr>
          <a:xfrm>
            <a:off x="6171394" y="3541246"/>
            <a:ext cx="100711" cy="75438"/>
          </a:xfrm>
          <a:custGeom>
            <a:rect b="b" l="l" r="r" t="t"/>
            <a:pathLst>
              <a:path extrusionOk="0" h="50800" w="50800">
                <a:moveTo>
                  <a:pt x="25298" y="0"/>
                </a:moveTo>
                <a:lnTo>
                  <a:pt x="15451" y="1988"/>
                </a:lnTo>
                <a:lnTo>
                  <a:pt x="7410" y="7411"/>
                </a:lnTo>
                <a:lnTo>
                  <a:pt x="1988" y="15455"/>
                </a:lnTo>
                <a:lnTo>
                  <a:pt x="0" y="25305"/>
                </a:lnTo>
                <a:lnTo>
                  <a:pt x="1988" y="35155"/>
                </a:lnTo>
                <a:lnTo>
                  <a:pt x="7410" y="43199"/>
                </a:lnTo>
                <a:lnTo>
                  <a:pt x="15451" y="48622"/>
                </a:lnTo>
                <a:lnTo>
                  <a:pt x="25298" y="50610"/>
                </a:lnTo>
                <a:lnTo>
                  <a:pt x="35152" y="48622"/>
                </a:lnTo>
                <a:lnTo>
                  <a:pt x="43197" y="43199"/>
                </a:lnTo>
                <a:lnTo>
                  <a:pt x="48620" y="35155"/>
                </a:lnTo>
                <a:lnTo>
                  <a:pt x="50609" y="25305"/>
                </a:lnTo>
                <a:lnTo>
                  <a:pt x="48620" y="15455"/>
                </a:lnTo>
                <a:lnTo>
                  <a:pt x="43197" y="7411"/>
                </a:lnTo>
                <a:lnTo>
                  <a:pt x="35152" y="1988"/>
                </a:lnTo>
                <a:lnTo>
                  <a:pt x="25298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474" name="Google Shape;474;p30"/>
          <p:cNvSpPr/>
          <p:nvPr/>
        </p:nvSpPr>
        <p:spPr>
          <a:xfrm>
            <a:off x="6171394" y="3541246"/>
            <a:ext cx="100711" cy="75438"/>
          </a:xfrm>
          <a:custGeom>
            <a:rect b="b" l="l" r="r" t="t"/>
            <a:pathLst>
              <a:path extrusionOk="0" h="50800" w="50800">
                <a:moveTo>
                  <a:pt x="50609" y="25305"/>
                </a:moveTo>
                <a:lnTo>
                  <a:pt x="48620" y="15455"/>
                </a:lnTo>
                <a:lnTo>
                  <a:pt x="43197" y="7411"/>
                </a:lnTo>
                <a:lnTo>
                  <a:pt x="35152" y="1988"/>
                </a:lnTo>
                <a:lnTo>
                  <a:pt x="25298" y="0"/>
                </a:lnTo>
                <a:lnTo>
                  <a:pt x="15451" y="1988"/>
                </a:lnTo>
                <a:lnTo>
                  <a:pt x="7410" y="7411"/>
                </a:lnTo>
                <a:lnTo>
                  <a:pt x="1988" y="15455"/>
                </a:lnTo>
                <a:lnTo>
                  <a:pt x="0" y="25305"/>
                </a:lnTo>
                <a:lnTo>
                  <a:pt x="1988" y="35155"/>
                </a:lnTo>
                <a:lnTo>
                  <a:pt x="7410" y="43199"/>
                </a:lnTo>
                <a:lnTo>
                  <a:pt x="15451" y="48622"/>
                </a:lnTo>
                <a:lnTo>
                  <a:pt x="25298" y="50610"/>
                </a:lnTo>
                <a:lnTo>
                  <a:pt x="35152" y="48622"/>
                </a:lnTo>
                <a:lnTo>
                  <a:pt x="43197" y="43199"/>
                </a:lnTo>
                <a:lnTo>
                  <a:pt x="48620" y="35155"/>
                </a:lnTo>
                <a:lnTo>
                  <a:pt x="50609" y="25305"/>
                </a:lnTo>
                <a:close/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475" name="Google Shape;475;p30"/>
          <p:cNvSpPr/>
          <p:nvPr/>
        </p:nvSpPr>
        <p:spPr>
          <a:xfrm>
            <a:off x="6446644" y="3541246"/>
            <a:ext cx="100711" cy="75438"/>
          </a:xfrm>
          <a:custGeom>
            <a:rect b="b" l="l" r="r" t="t"/>
            <a:pathLst>
              <a:path extrusionOk="0" h="50800" w="50800">
                <a:moveTo>
                  <a:pt x="25311" y="0"/>
                </a:moveTo>
                <a:lnTo>
                  <a:pt x="15457" y="1988"/>
                </a:lnTo>
                <a:lnTo>
                  <a:pt x="7412" y="7411"/>
                </a:lnTo>
                <a:lnTo>
                  <a:pt x="1988" y="15455"/>
                </a:lnTo>
                <a:lnTo>
                  <a:pt x="0" y="25305"/>
                </a:lnTo>
                <a:lnTo>
                  <a:pt x="1988" y="35155"/>
                </a:lnTo>
                <a:lnTo>
                  <a:pt x="7412" y="43199"/>
                </a:lnTo>
                <a:lnTo>
                  <a:pt x="15457" y="48622"/>
                </a:lnTo>
                <a:lnTo>
                  <a:pt x="25311" y="50610"/>
                </a:lnTo>
                <a:lnTo>
                  <a:pt x="35157" y="48622"/>
                </a:lnTo>
                <a:lnTo>
                  <a:pt x="43199" y="43199"/>
                </a:lnTo>
                <a:lnTo>
                  <a:pt x="48621" y="35155"/>
                </a:lnTo>
                <a:lnTo>
                  <a:pt x="50609" y="25305"/>
                </a:lnTo>
                <a:lnTo>
                  <a:pt x="48621" y="15455"/>
                </a:lnTo>
                <a:lnTo>
                  <a:pt x="43199" y="7411"/>
                </a:lnTo>
                <a:lnTo>
                  <a:pt x="35157" y="1988"/>
                </a:lnTo>
                <a:lnTo>
                  <a:pt x="25311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476" name="Google Shape;476;p30"/>
          <p:cNvSpPr/>
          <p:nvPr/>
        </p:nvSpPr>
        <p:spPr>
          <a:xfrm>
            <a:off x="6446644" y="3541246"/>
            <a:ext cx="100711" cy="75438"/>
          </a:xfrm>
          <a:custGeom>
            <a:rect b="b" l="l" r="r" t="t"/>
            <a:pathLst>
              <a:path extrusionOk="0" h="50800" w="50800">
                <a:moveTo>
                  <a:pt x="50609" y="25305"/>
                </a:moveTo>
                <a:lnTo>
                  <a:pt x="48621" y="15455"/>
                </a:lnTo>
                <a:lnTo>
                  <a:pt x="43199" y="7411"/>
                </a:lnTo>
                <a:lnTo>
                  <a:pt x="35157" y="1988"/>
                </a:lnTo>
                <a:lnTo>
                  <a:pt x="25311" y="0"/>
                </a:lnTo>
                <a:lnTo>
                  <a:pt x="15457" y="1988"/>
                </a:lnTo>
                <a:lnTo>
                  <a:pt x="7412" y="7411"/>
                </a:lnTo>
                <a:lnTo>
                  <a:pt x="1988" y="15455"/>
                </a:lnTo>
                <a:lnTo>
                  <a:pt x="0" y="25305"/>
                </a:lnTo>
                <a:lnTo>
                  <a:pt x="1988" y="35155"/>
                </a:lnTo>
                <a:lnTo>
                  <a:pt x="7412" y="43199"/>
                </a:lnTo>
                <a:lnTo>
                  <a:pt x="15457" y="48622"/>
                </a:lnTo>
                <a:lnTo>
                  <a:pt x="25311" y="50610"/>
                </a:lnTo>
                <a:lnTo>
                  <a:pt x="35157" y="48622"/>
                </a:lnTo>
                <a:lnTo>
                  <a:pt x="43199" y="43199"/>
                </a:lnTo>
                <a:lnTo>
                  <a:pt x="48621" y="35155"/>
                </a:lnTo>
                <a:lnTo>
                  <a:pt x="50609" y="25305"/>
                </a:lnTo>
                <a:close/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477" name="Google Shape;477;p30"/>
          <p:cNvSpPr txBox="1"/>
          <p:nvPr/>
        </p:nvSpPr>
        <p:spPr>
          <a:xfrm>
            <a:off x="1940291" y="3106680"/>
            <a:ext cx="4707900" cy="11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90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58800" marR="0" rtl="0" algn="ctr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1	3	5	7	9	11	13	15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08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Iteration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30"/>
          <p:cNvSpPr txBox="1"/>
          <p:nvPr/>
        </p:nvSpPr>
        <p:spPr>
          <a:xfrm rot="-5400000">
            <a:off x="1514796" y="2252038"/>
            <a:ext cx="3897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64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i="1" lang="en" sz="2700"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clust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1"/>
          <p:cNvSpPr txBox="1"/>
          <p:nvPr/>
        </p:nvSpPr>
        <p:spPr>
          <a:xfrm>
            <a:off x="2775140" y="222471"/>
            <a:ext cx="35898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85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rPr>
              <a:t>Handwritten digit image set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31"/>
          <p:cNvSpPr txBox="1"/>
          <p:nvPr/>
        </p:nvSpPr>
        <p:spPr>
          <a:xfrm>
            <a:off x="712399" y="621433"/>
            <a:ext cx="6209400" cy="9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155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MNIST images of handwritten digits (via Yann Lecun)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en" sz="1800">
                <a:latin typeface="Arial Black"/>
                <a:ea typeface="Arial Black"/>
                <a:cs typeface="Arial Black"/>
                <a:sym typeface="Arial Black"/>
              </a:rPr>
              <a:t>=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60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000 28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28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images, represented as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784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-vectors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baseline="-25000"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25 examples shown below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31"/>
          <p:cNvSpPr/>
          <p:nvPr/>
        </p:nvSpPr>
        <p:spPr>
          <a:xfrm>
            <a:off x="2539273" y="1879099"/>
            <a:ext cx="4267500" cy="2622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2"/>
          <p:cNvSpPr txBox="1"/>
          <p:nvPr>
            <p:ph type="title"/>
          </p:nvPr>
        </p:nvSpPr>
        <p:spPr>
          <a:xfrm>
            <a:off x="2885573" y="223498"/>
            <a:ext cx="33690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900">
            <a:no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22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/>
              <a:t>-means image clustering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91" name="Google Shape;49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8975" y="772925"/>
            <a:ext cx="5898175" cy="341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3"/>
          <p:cNvSpPr txBox="1"/>
          <p:nvPr/>
        </p:nvSpPr>
        <p:spPr>
          <a:xfrm>
            <a:off x="2060144" y="304559"/>
            <a:ext cx="50205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85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rPr>
              <a:t>Group representatives, best clustering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33"/>
          <p:cNvSpPr/>
          <p:nvPr/>
        </p:nvSpPr>
        <p:spPr>
          <a:xfrm>
            <a:off x="2297994" y="1344624"/>
            <a:ext cx="4776900" cy="2801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/>
          <p:nvPr>
            <p:ph type="title"/>
          </p:nvPr>
        </p:nvSpPr>
        <p:spPr>
          <a:xfrm>
            <a:off x="3525100" y="213467"/>
            <a:ext cx="20910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850">
            <a:no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discovery</a:t>
            </a:r>
            <a:endParaRPr/>
          </a:p>
        </p:txBody>
      </p:sp>
      <p:pic>
        <p:nvPicPr>
          <p:cNvPr id="503" name="Google Shape;50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8413" y="577892"/>
            <a:ext cx="6407166" cy="4342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/>
        </p:nvSpPr>
        <p:spPr>
          <a:xfrm>
            <a:off x="3875266" y="304559"/>
            <a:ext cx="13905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85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rPr>
              <a:t>Clustering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7"/>
          <p:cNvSpPr txBox="1"/>
          <p:nvPr/>
        </p:nvSpPr>
        <p:spPr>
          <a:xfrm>
            <a:off x="712399" y="1052339"/>
            <a:ext cx="6092100" cy="10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90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given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N n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-vectors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" sz="19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, . . . ,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baseline="-25000"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goal: partition (divide, cluster) into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groups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want vectors in the same group to be close to one another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7"/>
          <p:cNvSpPr/>
          <p:nvPr/>
        </p:nvSpPr>
        <p:spPr>
          <a:xfrm>
            <a:off x="1427280" y="2776123"/>
            <a:ext cx="1138800" cy="1134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78" name="Google Shape;78;p17"/>
          <p:cNvSpPr/>
          <p:nvPr/>
        </p:nvSpPr>
        <p:spPr>
          <a:xfrm>
            <a:off x="1957563" y="3932780"/>
            <a:ext cx="50356" cy="37719"/>
          </a:xfrm>
          <a:custGeom>
            <a:rect b="b" l="l" r="r" t="t"/>
            <a:pathLst>
              <a:path extrusionOk="0" h="25400" w="25400">
                <a:moveTo>
                  <a:pt x="19640" y="0"/>
                </a:moveTo>
                <a:lnTo>
                  <a:pt x="5665" y="0"/>
                </a:lnTo>
                <a:lnTo>
                  <a:pt x="0" y="5664"/>
                </a:lnTo>
                <a:lnTo>
                  <a:pt x="0" y="19640"/>
                </a:lnTo>
                <a:lnTo>
                  <a:pt x="5665" y="25306"/>
                </a:lnTo>
                <a:lnTo>
                  <a:pt x="19640" y="25306"/>
                </a:lnTo>
                <a:lnTo>
                  <a:pt x="25306" y="19640"/>
                </a:lnTo>
                <a:lnTo>
                  <a:pt x="25306" y="5664"/>
                </a:lnTo>
                <a:lnTo>
                  <a:pt x="1964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79" name="Google Shape;79;p17"/>
          <p:cNvSpPr/>
          <p:nvPr/>
        </p:nvSpPr>
        <p:spPr>
          <a:xfrm>
            <a:off x="1957563" y="3932780"/>
            <a:ext cx="50356" cy="37719"/>
          </a:xfrm>
          <a:custGeom>
            <a:rect b="b" l="l" r="r" t="t"/>
            <a:pathLst>
              <a:path extrusionOk="0" h="25400" w="25400">
                <a:moveTo>
                  <a:pt x="25306" y="12653"/>
                </a:moveTo>
                <a:lnTo>
                  <a:pt x="25306" y="5664"/>
                </a:lnTo>
                <a:lnTo>
                  <a:pt x="19640" y="0"/>
                </a:lnTo>
                <a:lnTo>
                  <a:pt x="12653" y="0"/>
                </a:lnTo>
                <a:lnTo>
                  <a:pt x="5665" y="0"/>
                </a:lnTo>
                <a:lnTo>
                  <a:pt x="0" y="5664"/>
                </a:lnTo>
                <a:lnTo>
                  <a:pt x="0" y="12653"/>
                </a:lnTo>
                <a:lnTo>
                  <a:pt x="0" y="19640"/>
                </a:lnTo>
                <a:lnTo>
                  <a:pt x="5665" y="25306"/>
                </a:lnTo>
                <a:lnTo>
                  <a:pt x="12653" y="25306"/>
                </a:lnTo>
                <a:lnTo>
                  <a:pt x="19640" y="25306"/>
                </a:lnTo>
                <a:lnTo>
                  <a:pt x="25306" y="19640"/>
                </a:lnTo>
                <a:lnTo>
                  <a:pt x="25306" y="12653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80" name="Google Shape;80;p17"/>
          <p:cNvSpPr/>
          <p:nvPr/>
        </p:nvSpPr>
        <p:spPr>
          <a:xfrm>
            <a:off x="2748738" y="2373801"/>
            <a:ext cx="1231200" cy="1948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81" name="Google Shape;81;p17"/>
          <p:cNvSpPr/>
          <p:nvPr/>
        </p:nvSpPr>
        <p:spPr>
          <a:xfrm>
            <a:off x="5160175" y="2776123"/>
            <a:ext cx="1138800" cy="11340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82" name="Google Shape;82;p17"/>
          <p:cNvSpPr/>
          <p:nvPr/>
        </p:nvSpPr>
        <p:spPr>
          <a:xfrm>
            <a:off x="5690456" y="3932780"/>
            <a:ext cx="50356" cy="37719"/>
          </a:xfrm>
          <a:custGeom>
            <a:rect b="b" l="l" r="r" t="t"/>
            <a:pathLst>
              <a:path extrusionOk="0" h="25400" w="25400">
                <a:moveTo>
                  <a:pt x="19640" y="0"/>
                </a:moveTo>
                <a:lnTo>
                  <a:pt x="5665" y="0"/>
                </a:lnTo>
                <a:lnTo>
                  <a:pt x="0" y="5664"/>
                </a:lnTo>
                <a:lnTo>
                  <a:pt x="0" y="19640"/>
                </a:lnTo>
                <a:lnTo>
                  <a:pt x="5665" y="25306"/>
                </a:lnTo>
                <a:lnTo>
                  <a:pt x="19640" y="25306"/>
                </a:lnTo>
                <a:lnTo>
                  <a:pt x="25306" y="19640"/>
                </a:lnTo>
                <a:lnTo>
                  <a:pt x="25306" y="5664"/>
                </a:lnTo>
                <a:lnTo>
                  <a:pt x="19640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83" name="Google Shape;83;p17"/>
          <p:cNvSpPr/>
          <p:nvPr/>
        </p:nvSpPr>
        <p:spPr>
          <a:xfrm>
            <a:off x="5690456" y="3932780"/>
            <a:ext cx="50356" cy="37719"/>
          </a:xfrm>
          <a:custGeom>
            <a:rect b="b" l="l" r="r" t="t"/>
            <a:pathLst>
              <a:path extrusionOk="0" h="25400" w="25400">
                <a:moveTo>
                  <a:pt x="25306" y="12653"/>
                </a:moveTo>
                <a:lnTo>
                  <a:pt x="25306" y="5664"/>
                </a:lnTo>
                <a:lnTo>
                  <a:pt x="19640" y="0"/>
                </a:lnTo>
                <a:lnTo>
                  <a:pt x="12653" y="0"/>
                </a:lnTo>
                <a:lnTo>
                  <a:pt x="5665" y="0"/>
                </a:lnTo>
                <a:lnTo>
                  <a:pt x="0" y="5664"/>
                </a:lnTo>
                <a:lnTo>
                  <a:pt x="0" y="12653"/>
                </a:lnTo>
                <a:lnTo>
                  <a:pt x="0" y="19640"/>
                </a:lnTo>
                <a:lnTo>
                  <a:pt x="5665" y="25306"/>
                </a:lnTo>
                <a:lnTo>
                  <a:pt x="12653" y="25306"/>
                </a:lnTo>
                <a:lnTo>
                  <a:pt x="19640" y="25306"/>
                </a:lnTo>
                <a:lnTo>
                  <a:pt x="25306" y="19640"/>
                </a:lnTo>
                <a:lnTo>
                  <a:pt x="25306" y="12653"/>
                </a:lnTo>
                <a:close/>
              </a:path>
            </a:pathLst>
          </a:cu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84" name="Google Shape;84;p17"/>
          <p:cNvSpPr/>
          <p:nvPr/>
        </p:nvSpPr>
        <p:spPr>
          <a:xfrm>
            <a:off x="6481631" y="2373801"/>
            <a:ext cx="1231200" cy="19488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5"/>
          <p:cNvSpPr txBox="1"/>
          <p:nvPr>
            <p:ph type="title"/>
          </p:nvPr>
        </p:nvSpPr>
        <p:spPr>
          <a:xfrm>
            <a:off x="2458298" y="304559"/>
            <a:ext cx="42243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850">
            <a:no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 discovered (clusters 1–3)</a:t>
            </a:r>
            <a:endParaRPr/>
          </a:p>
        </p:txBody>
      </p:sp>
      <p:sp>
        <p:nvSpPr>
          <p:cNvPr id="509" name="Google Shape;509;p35"/>
          <p:cNvSpPr txBox="1"/>
          <p:nvPr/>
        </p:nvSpPr>
        <p:spPr>
          <a:xfrm>
            <a:off x="712399" y="883561"/>
            <a:ext cx="47733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90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words with largest representative coefficients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10" name="Google Shape;510;p35"/>
          <p:cNvGraphicFramePr/>
          <p:nvPr/>
        </p:nvGraphicFramePr>
        <p:xfrm>
          <a:off x="1795246" y="12853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{1E5C454A-3586-4860-AF6A-F7EC950DD08B}</a:tableStyleId>
              </a:tblPr>
              <a:tblGrid>
                <a:gridCol w="1885500"/>
                <a:gridCol w="2109675"/>
                <a:gridCol w="1353975"/>
                <a:gridCol w="471075"/>
              </a:tblGrid>
              <a:tr h="276525">
                <a:tc>
                  <a:txBody>
                    <a:bodyPr/>
                    <a:lstStyle/>
                    <a:p>
                      <a:pPr indent="0" lvl="0" marL="482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Cluster 1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4725" marB="0" marR="0" marL="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09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Cluster 2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4725" marB="0" marR="0" marL="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Cluster 3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4725" marB="0" marR="0" marL="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700">
                <a:tc>
                  <a:txBody>
                    <a:bodyPr/>
                    <a:lstStyle/>
                    <a:p>
                      <a:pPr indent="0" lvl="0" marL="0" marR="25400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Word	Coef.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000" marB="0" marR="0" marL="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25400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Word	Coef.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000" marB="0" marR="0" marL="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921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Word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000" marB="0" marR="0" marL="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5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Coef.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000" marB="0" marR="0" marL="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4250">
                <a:tc>
                  <a:txBody>
                    <a:bodyPr/>
                    <a:lstStyle/>
                    <a:p>
                      <a:pPr indent="0" lvl="0" marL="0" marR="254000" rtl="0" algn="r">
                        <a:lnSpc>
                          <a:spcPct val="109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fight	0.038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1900" marB="0" marR="0" marL="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254000" rtl="0" algn="r">
                        <a:lnSpc>
                          <a:spcPct val="109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holiday	0.012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1900" marB="0" marR="0" marL="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266700" marR="0" rtl="0" algn="l">
                        <a:lnSpc>
                          <a:spcPct val="109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united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1900" marB="0" marR="0" marL="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12700" marR="0" rtl="0" algn="l">
                        <a:lnSpc>
                          <a:spcPct val="109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0.004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1900" marB="0" marR="0" marL="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78375">
                <a:tc>
                  <a:txBody>
                    <a:bodyPr/>
                    <a:lstStyle/>
                    <a:p>
                      <a:pPr indent="0" lvl="0" marL="0" marR="254000" rtl="0" algn="r">
                        <a:lnSpc>
                          <a:spcPct val="109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win	0.022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075" marB="0" marR="0" marL="0"/>
                </a:tc>
                <a:tc>
                  <a:txBody>
                    <a:bodyPr/>
                    <a:lstStyle/>
                    <a:p>
                      <a:pPr indent="0" lvl="0" marL="0" marR="254000" rtl="0" algn="r">
                        <a:lnSpc>
                          <a:spcPct val="109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celebrate	0.009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075" marB="0" marR="0" marL="0"/>
                </a:tc>
                <a:tc>
                  <a:txBody>
                    <a:bodyPr/>
                    <a:lstStyle/>
                    <a:p>
                      <a:pPr indent="0" lvl="0" marL="266700" marR="0" rtl="0" algn="l">
                        <a:lnSpc>
                          <a:spcPct val="109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family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075" marB="0" marR="0" marL="0"/>
                </a:tc>
                <a:tc>
                  <a:txBody>
                    <a:bodyPr/>
                    <a:lstStyle/>
                    <a:p>
                      <a:pPr indent="0" lvl="0" marL="12700" marR="0" rtl="0" algn="l">
                        <a:lnSpc>
                          <a:spcPct val="109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0.003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075" marB="0" marR="0" marL="0"/>
                </a:tc>
              </a:tr>
              <a:tr h="178375">
                <a:tc>
                  <a:txBody>
                    <a:bodyPr/>
                    <a:lstStyle/>
                    <a:p>
                      <a:pPr indent="0" lvl="0" marL="0" marR="254000" rtl="0" algn="r">
                        <a:lnSpc>
                          <a:spcPct val="109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event	0.019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075" marB="0" marR="0" marL="0"/>
                </a:tc>
                <a:tc>
                  <a:txBody>
                    <a:bodyPr/>
                    <a:lstStyle/>
                    <a:p>
                      <a:pPr indent="0" lvl="0" marL="0" marR="254000" rtl="0" algn="r">
                        <a:lnSpc>
                          <a:spcPct val="109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festival	0.007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075" marB="0" marR="0" marL="0"/>
                </a:tc>
                <a:tc>
                  <a:txBody>
                    <a:bodyPr/>
                    <a:lstStyle/>
                    <a:p>
                      <a:pPr indent="0" lvl="0" marL="292100" marR="0" rtl="0" algn="l">
                        <a:lnSpc>
                          <a:spcPct val="109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party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075" marB="0" marR="0" marL="0"/>
                </a:tc>
                <a:tc>
                  <a:txBody>
                    <a:bodyPr/>
                    <a:lstStyle/>
                    <a:p>
                      <a:pPr indent="0" lvl="0" marL="12700" marR="0" rtl="0" algn="l">
                        <a:lnSpc>
                          <a:spcPct val="109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0.003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075" marB="0" marR="0" marL="0"/>
                </a:tc>
              </a:tr>
              <a:tr h="178375">
                <a:tc>
                  <a:txBody>
                    <a:bodyPr/>
                    <a:lstStyle/>
                    <a:p>
                      <a:pPr indent="0" lvl="0" marL="0" marR="254000" rtl="0" algn="r">
                        <a:lnSpc>
                          <a:spcPct val="109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champion	0.015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075" marB="0" marR="0" marL="0"/>
                </a:tc>
                <a:tc>
                  <a:txBody>
                    <a:bodyPr/>
                    <a:lstStyle/>
                    <a:p>
                      <a:pPr indent="0" lvl="0" marL="0" marR="254000" rtl="0" algn="r">
                        <a:lnSpc>
                          <a:spcPct val="109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celebration	0.007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075" marB="0" marR="0" marL="0"/>
                </a:tc>
                <a:tc>
                  <a:txBody>
                    <a:bodyPr/>
                    <a:lstStyle/>
                    <a:p>
                      <a:pPr indent="0" lvl="0" marL="165100" marR="0" rtl="0" algn="l">
                        <a:lnSpc>
                          <a:spcPct val="109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president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075" marB="0" marR="0" marL="0"/>
                </a:tc>
                <a:tc>
                  <a:txBody>
                    <a:bodyPr/>
                    <a:lstStyle/>
                    <a:p>
                      <a:pPr indent="0" lvl="0" marL="12700" marR="0" rtl="0" algn="l">
                        <a:lnSpc>
                          <a:spcPct val="109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0.003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075" marB="0" marR="0" marL="0"/>
                </a:tc>
              </a:tr>
              <a:tr h="241600">
                <a:tc>
                  <a:txBody>
                    <a:bodyPr/>
                    <a:lstStyle/>
                    <a:p>
                      <a:pPr indent="0" lvl="0" marL="0" marR="25400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fighter	0.015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075" marB="0" marR="0" marL="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25400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calendar	0.006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075" marB="0" marR="0" marL="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8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government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075" marB="0" marR="0" marL="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0.003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075" marB="0" marR="0" marL="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11" name="Google Shape;511;p35"/>
          <p:cNvSpPr txBox="1"/>
          <p:nvPr/>
        </p:nvSpPr>
        <p:spPr>
          <a:xfrm>
            <a:off x="712400" y="2986496"/>
            <a:ext cx="7542000" cy="22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120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titles of articles closest to cluster representative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54000" lvl="0" marL="711200" marR="266700" rtl="0" algn="l">
              <a:lnSpc>
                <a:spcPct val="1127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“Floyd Mayweather, Jr”, “Kimbo Slice”, “Ronda Rousey”, “José Aldo”, “Joe Frazier”,  “Wladimir Klitschko”, “Saul Álvarez”, “Gennady Golovkin”, “Nate Diaz”, . . 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254000" lvl="0" marL="711200" marR="12700" rtl="0" algn="l">
              <a:lnSpc>
                <a:spcPct val="1127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“Halloween”, “Guy Fawkes Night” “Diwali”, “Hanukkah”, “Groundhog Day”, “Rosh  Hashanah”, “Yom Kippur”, “Seventh-day Adventist Church”, “Remembrance Day”, . . 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254000" lvl="0" marL="711200" marR="228600" rtl="0" algn="l">
              <a:lnSpc>
                <a:spcPct val="1127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“Mahatma Gandhi”, “Sigmund Freud”, “Carly Fiorina”, “Frederick Douglass”, “Marco  Rubio”, “Christopher Columbus”, “Fidel Castro”, “Jim Webb”, . . .</a:t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6"/>
          <p:cNvSpPr txBox="1"/>
          <p:nvPr>
            <p:ph type="title"/>
          </p:nvPr>
        </p:nvSpPr>
        <p:spPr>
          <a:xfrm>
            <a:off x="2458298" y="304559"/>
            <a:ext cx="42243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850">
            <a:no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 discovered (clusters 4–6)</a:t>
            </a:r>
            <a:endParaRPr/>
          </a:p>
        </p:txBody>
      </p:sp>
      <p:pic>
        <p:nvPicPr>
          <p:cNvPr id="517" name="Google Shape;51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2375" y="689684"/>
            <a:ext cx="6583496" cy="4251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7"/>
          <p:cNvSpPr txBox="1"/>
          <p:nvPr>
            <p:ph type="title"/>
          </p:nvPr>
        </p:nvSpPr>
        <p:spPr>
          <a:xfrm>
            <a:off x="2458298" y="304559"/>
            <a:ext cx="42243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850">
            <a:no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 discovered (clusters 7–9)</a:t>
            </a:r>
            <a:endParaRPr/>
          </a:p>
        </p:txBody>
      </p:sp>
      <p:pic>
        <p:nvPicPr>
          <p:cNvPr id="523" name="Google Shape;52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925" y="702084"/>
            <a:ext cx="6710963" cy="4251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431443" y="304559"/>
            <a:ext cx="22773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850">
            <a:no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settings</a:t>
            </a:r>
            <a:endParaRPr/>
          </a:p>
        </p:txBody>
      </p:sp>
      <p:sp>
        <p:nvSpPr>
          <p:cNvPr id="90" name="Google Shape;90;p18"/>
          <p:cNvSpPr txBox="1"/>
          <p:nvPr/>
        </p:nvSpPr>
        <p:spPr>
          <a:xfrm>
            <a:off x="909125" y="785150"/>
            <a:ext cx="5752200" cy="39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70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topic discovery and document classification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4953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i="1" lang="en" sz="16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is word count histogram for document </a:t>
            </a:r>
            <a:r>
              <a:rPr i="1" lang="en" sz="16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patient clustering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4953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i="1" lang="en" sz="16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are patient attributes, test results, symptoms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customer market segmentation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4953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i="1" lang="en" sz="16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is purchase history and other attributes of customer </a:t>
            </a:r>
            <a:r>
              <a:rPr i="1" lang="en" sz="16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color compression of images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4953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i="1" lang="en" sz="16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are RGB pixel values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financial sectors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4953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i="1" lang="en" sz="16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are </a:t>
            </a:r>
            <a:r>
              <a:rPr i="1" lang="en" sz="16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-vectors of financial attributes of company </a:t>
            </a:r>
            <a:r>
              <a:rPr i="1" lang="en" sz="16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252165" y="304559"/>
            <a:ext cx="26361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850">
            <a:no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objective</a:t>
            </a:r>
            <a:endParaRPr/>
          </a:p>
        </p:txBody>
      </p:sp>
      <p:sp>
        <p:nvSpPr>
          <p:cNvPr id="96" name="Google Shape;96;p19"/>
          <p:cNvSpPr txBox="1"/>
          <p:nvPr/>
        </p:nvSpPr>
        <p:spPr>
          <a:xfrm>
            <a:off x="712399" y="1022175"/>
            <a:ext cx="4496100" cy="14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90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baseline="-25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j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⊂ {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, . . . ,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}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is group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, for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j </a:t>
            </a:r>
            <a:r>
              <a:rPr lang="en" sz="1800">
                <a:latin typeface="Arial Black"/>
                <a:ea typeface="Arial Black"/>
                <a:cs typeface="Arial Black"/>
                <a:sym typeface="Arial Black"/>
              </a:rPr>
              <a:t>=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, . . . ,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aseline="-25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is group that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is in: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∈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baseline="-25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aseline="-25000" i="1" lang="en" sz="15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baseline="-25000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group </a:t>
            </a:r>
            <a:r>
              <a:rPr i="1" lang="en" sz="1600">
                <a:latin typeface="Arial"/>
                <a:ea typeface="Arial"/>
                <a:cs typeface="Arial"/>
                <a:sym typeface="Arial"/>
              </a:rPr>
              <a:t>representatives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-vectors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r>
              <a:rPr baseline="-25000" lang="en" sz="19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, . . . ,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r>
              <a:rPr baseline="-25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 baseline="-25000"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clustering objective is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712399" y="3417146"/>
            <a:ext cx="6858000" cy="9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900">
            <a:noAutofit/>
          </a:bodyPr>
          <a:lstStyle/>
          <a:p>
            <a:pPr indent="0" lvl="0" marL="76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mean square distance from vectors to associated representative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aseline="30000" lang="en" sz="1900">
                <a:latin typeface="Times New Roman"/>
                <a:ea typeface="Times New Roman"/>
                <a:cs typeface="Times New Roman"/>
                <a:sym typeface="Times New Roman"/>
              </a:rPr>
              <a:t>clust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small means good clustering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goal: choose clustering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aseline="-25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and representatives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r>
              <a:rPr baseline="-25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j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to minimize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aseline="30000" lang="en" sz="1900">
                <a:latin typeface="Times New Roman"/>
                <a:ea typeface="Times New Roman"/>
                <a:cs typeface="Times New Roman"/>
                <a:sym typeface="Times New Roman"/>
              </a:rPr>
              <a:t>clust</a:t>
            </a:r>
            <a:endParaRPr baseline="30000"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6724" y="2383634"/>
            <a:ext cx="2667000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1361851" y="304559"/>
            <a:ext cx="64170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850">
            <a:no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Partitioning the vectors given the representatives</a:t>
            </a:r>
            <a:endParaRPr/>
          </a:p>
        </p:txBody>
      </p:sp>
      <p:sp>
        <p:nvSpPr>
          <p:cNvPr id="104" name="Google Shape;104;p20"/>
          <p:cNvSpPr txBox="1"/>
          <p:nvPr/>
        </p:nvSpPr>
        <p:spPr>
          <a:xfrm>
            <a:off x="712399" y="1463894"/>
            <a:ext cx="67110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90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suppose representatives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r>
              <a:rPr baseline="-25000" lang="en" sz="19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, . . . ,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r>
              <a:rPr baseline="-25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are given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how do we assign the vectors to groups, </a:t>
            </a:r>
            <a:r>
              <a:rPr i="1" lang="en" sz="1600">
                <a:latin typeface="Arial"/>
                <a:ea typeface="Arial"/>
                <a:cs typeface="Arial"/>
                <a:sym typeface="Arial"/>
              </a:rPr>
              <a:t>i.e.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, choose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aseline="-25000" lang="en" sz="19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, . . . ,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aseline="-25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?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712399" y="2755394"/>
            <a:ext cx="6412200" cy="10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90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aseline="-25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only appears in term</a:t>
            </a:r>
            <a:r>
              <a:rPr lang="en" sz="1600"/>
              <a:t>                     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aseline="30000" lang="en" sz="1900">
                <a:latin typeface="Times New Roman"/>
                <a:ea typeface="Times New Roman"/>
                <a:cs typeface="Times New Roman"/>
                <a:sym typeface="Times New Roman"/>
              </a:rPr>
              <a:t>clust</a:t>
            </a:r>
            <a:endParaRPr baseline="30000"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to minimize over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aseline="-25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, choose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aseline="-25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so </a:t>
            </a:r>
            <a:endParaRPr sz="1800"/>
          </a:p>
          <a:p>
            <a:pPr indent="0" lvl="0" marL="25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i="1" lang="en" sz="1600">
                <a:latin typeface="Arial"/>
                <a:ea typeface="Arial"/>
                <a:cs typeface="Arial"/>
                <a:sym typeface="Arial"/>
              </a:rPr>
              <a:t>i.e.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" sz="1600">
                <a:latin typeface="Arial"/>
                <a:ea typeface="Arial"/>
                <a:cs typeface="Arial"/>
                <a:sym typeface="Arial"/>
              </a:rPr>
              <a:t>assign each vector to its nearest representative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0200" y="2755394"/>
            <a:ext cx="914400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4600" y="3202744"/>
            <a:ext cx="2628900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1667431" y="304559"/>
            <a:ext cx="58053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850">
            <a:no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representatives given the partition</a:t>
            </a:r>
            <a:endParaRPr/>
          </a:p>
        </p:txBody>
      </p:sp>
      <p:sp>
        <p:nvSpPr>
          <p:cNvPr id="113" name="Google Shape;113;p21"/>
          <p:cNvSpPr txBox="1"/>
          <p:nvPr/>
        </p:nvSpPr>
        <p:spPr>
          <a:xfrm>
            <a:off x="786074" y="866137"/>
            <a:ext cx="6815100" cy="1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900">
            <a:noAutofit/>
          </a:bodyPr>
          <a:lstStyle/>
          <a:p>
            <a:pPr indent="0" lvl="0" marL="2540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given the partition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baseline="-25000" lang="en" sz="19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, . . . ,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baseline="-25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, how do we choose representatives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25400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r>
              <a:rPr baseline="-25000" lang="en" sz="19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, . . . ,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r>
              <a:rPr baseline="-25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to minimize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aseline="30000" lang="en" sz="1900">
                <a:latin typeface="Times New Roman"/>
                <a:ea typeface="Times New Roman"/>
                <a:cs typeface="Times New Roman"/>
                <a:sym typeface="Times New Roman"/>
              </a:rPr>
              <a:t>clust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?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aseline="30000" lang="en" sz="1900">
                <a:latin typeface="Times New Roman"/>
                <a:ea typeface="Times New Roman"/>
                <a:cs typeface="Times New Roman"/>
                <a:sym typeface="Times New Roman"/>
              </a:rPr>
              <a:t>clust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splits into a sum of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sums, one for each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r>
              <a:rPr baseline="-25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marR="118110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724800" y="2741475"/>
            <a:ext cx="7203000" cy="10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54000" marR="12700" rtl="0" algn="l">
              <a:lnSpc>
                <a:spcPct val="108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so we choose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r>
              <a:rPr baseline="-25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j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to minimize mean square distance to the points in its  partition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this is the mean (or average or centroid) of the points in the partition: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17272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575" y="2198538"/>
            <a:ext cx="5276850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5050" y="3996950"/>
            <a:ext cx="2533650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345771" y="281991"/>
            <a:ext cx="24486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900">
            <a:no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22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/>
              <a:t>-means algorithm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22"/>
          <p:cNvSpPr txBox="1"/>
          <p:nvPr/>
        </p:nvSpPr>
        <p:spPr>
          <a:xfrm>
            <a:off x="712399" y="1095059"/>
            <a:ext cx="6797700" cy="9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90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alternate between updating the partition, then the representatives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a famous algorithm called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i="1" lang="en" sz="1600">
                <a:latin typeface="Arial"/>
                <a:ea typeface="Arial"/>
                <a:cs typeface="Arial"/>
                <a:sym typeface="Arial"/>
              </a:rPr>
              <a:t>-means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objective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aseline="30000" lang="en" sz="1900">
                <a:latin typeface="Times New Roman"/>
                <a:ea typeface="Times New Roman"/>
                <a:cs typeface="Times New Roman"/>
                <a:sym typeface="Times New Roman"/>
              </a:rPr>
              <a:t>clust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decreases in each step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2"/>
          <p:cNvSpPr/>
          <p:nvPr/>
        </p:nvSpPr>
        <p:spPr>
          <a:xfrm>
            <a:off x="714038" y="2596967"/>
            <a:ext cx="7708166" cy="0"/>
          </a:xfrm>
          <a:custGeom>
            <a:rect b="b" l="l" r="r" t="t"/>
            <a:pathLst>
              <a:path extrusionOk="0" h="120000" w="3888104">
                <a:moveTo>
                  <a:pt x="0" y="0"/>
                </a:moveTo>
                <a:lnTo>
                  <a:pt x="3888003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24" name="Google Shape;124;p22"/>
          <p:cNvSpPr/>
          <p:nvPr/>
        </p:nvSpPr>
        <p:spPr>
          <a:xfrm>
            <a:off x="714038" y="4224389"/>
            <a:ext cx="7708166" cy="0"/>
          </a:xfrm>
          <a:custGeom>
            <a:rect b="b" l="l" r="r" t="t"/>
            <a:pathLst>
              <a:path extrusionOk="0" h="120000" w="3888104">
                <a:moveTo>
                  <a:pt x="0" y="0"/>
                </a:moveTo>
                <a:lnTo>
                  <a:pt x="3888003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975" y="2677551"/>
            <a:ext cx="5438775" cy="146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2287385" y="281991"/>
            <a:ext cx="45657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900">
            <a:no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Convergence of </a:t>
            </a:r>
            <a:r>
              <a:rPr b="0" i="1" lang="en" sz="22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/>
              <a:t>-means algorithm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23"/>
          <p:cNvSpPr txBox="1"/>
          <p:nvPr/>
        </p:nvSpPr>
        <p:spPr>
          <a:xfrm>
            <a:off x="712399" y="1147960"/>
            <a:ext cx="7374300" cy="28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90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aseline="30000" lang="en" sz="1900">
                <a:latin typeface="Times New Roman"/>
                <a:ea typeface="Times New Roman"/>
                <a:cs typeface="Times New Roman"/>
                <a:sym typeface="Times New Roman"/>
              </a:rPr>
              <a:t>clust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goes down in each step, until the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r>
              <a:rPr baseline="-25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’s stop changing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28600" lvl="0" marL="254000" marR="2159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but (in general) the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-means algorithm </a:t>
            </a:r>
            <a:r>
              <a:rPr i="1" lang="en" sz="1600">
                <a:latin typeface="Arial"/>
                <a:ea typeface="Arial"/>
                <a:cs typeface="Arial"/>
                <a:sym typeface="Arial"/>
              </a:rPr>
              <a:t>does not find the partition that  minimizes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aseline="30000" lang="en" sz="1900">
                <a:latin typeface="Times New Roman"/>
                <a:ea typeface="Times New Roman"/>
                <a:cs typeface="Times New Roman"/>
                <a:sym typeface="Times New Roman"/>
              </a:rPr>
              <a:t>clust</a:t>
            </a:r>
            <a:endParaRPr baseline="30000"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3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54000" marR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-means is a </a:t>
            </a:r>
            <a:r>
              <a:rPr i="1" lang="en" sz="1600">
                <a:latin typeface="Arial"/>
                <a:ea typeface="Arial"/>
                <a:cs typeface="Arial"/>
                <a:sym typeface="Arial"/>
              </a:rPr>
              <a:t>heuristic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it is not guaranteed to find the smallest possible  value of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aseline="30000" lang="en" sz="1900">
                <a:latin typeface="Times New Roman"/>
                <a:ea typeface="Times New Roman"/>
                <a:cs typeface="Times New Roman"/>
                <a:sym typeface="Times New Roman"/>
              </a:rPr>
              <a:t>clust</a:t>
            </a:r>
            <a:endParaRPr baseline="30000"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54000" marR="584200" rtl="0" algn="l">
              <a:lnSpc>
                <a:spcPct val="10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the final partition (and its value of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aseline="30000" lang="en" sz="1900">
                <a:latin typeface="Times New Roman"/>
                <a:ea typeface="Times New Roman"/>
                <a:cs typeface="Times New Roman"/>
                <a:sym typeface="Times New Roman"/>
              </a:rPr>
              <a:t>clust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) can depend on the initial  representatives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aseline="30000" lang="en" sz="1900">
                <a:solidFill>
                  <a:srgbClr val="214796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common approach: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4953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run </a:t>
            </a:r>
            <a:r>
              <a:rPr i="1" lang="en" sz="16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-means 10 times, with different (often random) initial representatives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3"/>
          <p:cNvSpPr txBox="1"/>
          <p:nvPr/>
        </p:nvSpPr>
        <p:spPr>
          <a:xfrm>
            <a:off x="1198506" y="4778643"/>
            <a:ext cx="50847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225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take as final partition the one with the smallest value of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3"/>
          <p:cNvSpPr txBox="1"/>
          <p:nvPr/>
        </p:nvSpPr>
        <p:spPr>
          <a:xfrm>
            <a:off x="5967425" y="4584902"/>
            <a:ext cx="5076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90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i="1" lang="en" sz="2500"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clust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/>
        </p:nvSpPr>
        <p:spPr>
          <a:xfrm>
            <a:off x="4250372" y="304559"/>
            <a:ext cx="6396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85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214796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4"/>
          <p:cNvSpPr/>
          <p:nvPr/>
        </p:nvSpPr>
        <p:spPr>
          <a:xfrm>
            <a:off x="2873286" y="1828457"/>
            <a:ext cx="1509000" cy="1334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40" name="Google Shape;140;p24"/>
          <p:cNvSpPr/>
          <p:nvPr/>
        </p:nvSpPr>
        <p:spPr>
          <a:xfrm>
            <a:off x="3578688" y="3369487"/>
            <a:ext cx="60427" cy="45263"/>
          </a:xfrm>
          <a:custGeom>
            <a:rect b="b" l="l" r="r" t="t"/>
            <a:pathLst>
              <a:path extrusionOk="0" h="30480" w="30480">
                <a:moveTo>
                  <a:pt x="23568" y="0"/>
                </a:moveTo>
                <a:lnTo>
                  <a:pt x="6797" y="0"/>
                </a:lnTo>
                <a:lnTo>
                  <a:pt x="0" y="6797"/>
                </a:lnTo>
                <a:lnTo>
                  <a:pt x="0" y="23568"/>
                </a:lnTo>
                <a:lnTo>
                  <a:pt x="6797" y="30365"/>
                </a:lnTo>
                <a:lnTo>
                  <a:pt x="23568" y="30365"/>
                </a:lnTo>
                <a:lnTo>
                  <a:pt x="30365" y="23568"/>
                </a:lnTo>
                <a:lnTo>
                  <a:pt x="30365" y="6797"/>
                </a:lnTo>
                <a:lnTo>
                  <a:pt x="2356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41" name="Google Shape;141;p24"/>
          <p:cNvSpPr/>
          <p:nvPr/>
        </p:nvSpPr>
        <p:spPr>
          <a:xfrm>
            <a:off x="3578688" y="3369487"/>
            <a:ext cx="60427" cy="45263"/>
          </a:xfrm>
          <a:custGeom>
            <a:rect b="b" l="l" r="r" t="t"/>
            <a:pathLst>
              <a:path extrusionOk="0" h="30480" w="30480">
                <a:moveTo>
                  <a:pt x="30365" y="15182"/>
                </a:moveTo>
                <a:lnTo>
                  <a:pt x="30365" y="6797"/>
                </a:lnTo>
                <a:lnTo>
                  <a:pt x="23568" y="0"/>
                </a:lnTo>
                <a:lnTo>
                  <a:pt x="15182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2"/>
                </a:lnTo>
                <a:lnTo>
                  <a:pt x="0" y="23568"/>
                </a:lnTo>
                <a:lnTo>
                  <a:pt x="6797" y="30365"/>
                </a:lnTo>
                <a:lnTo>
                  <a:pt x="15182" y="30365"/>
                </a:lnTo>
                <a:lnTo>
                  <a:pt x="23568" y="30365"/>
                </a:lnTo>
                <a:lnTo>
                  <a:pt x="30365" y="23568"/>
                </a:lnTo>
                <a:lnTo>
                  <a:pt x="30365" y="15182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42" name="Google Shape;142;p24"/>
          <p:cNvSpPr/>
          <p:nvPr/>
        </p:nvSpPr>
        <p:spPr>
          <a:xfrm>
            <a:off x="4158930" y="3283620"/>
            <a:ext cx="60427" cy="45263"/>
          </a:xfrm>
          <a:custGeom>
            <a:rect b="b" l="l" r="r" t="t"/>
            <a:pathLst>
              <a:path extrusionOk="0" h="30480" w="30480">
                <a:moveTo>
                  <a:pt x="23568" y="0"/>
                </a:moveTo>
                <a:lnTo>
                  <a:pt x="6798" y="0"/>
                </a:lnTo>
                <a:lnTo>
                  <a:pt x="0" y="6797"/>
                </a:lnTo>
                <a:lnTo>
                  <a:pt x="0" y="23568"/>
                </a:lnTo>
                <a:lnTo>
                  <a:pt x="6798" y="30365"/>
                </a:lnTo>
                <a:lnTo>
                  <a:pt x="23568" y="30365"/>
                </a:lnTo>
                <a:lnTo>
                  <a:pt x="30366" y="23568"/>
                </a:lnTo>
                <a:lnTo>
                  <a:pt x="30366" y="6797"/>
                </a:lnTo>
                <a:lnTo>
                  <a:pt x="2356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43" name="Google Shape;143;p24"/>
          <p:cNvSpPr/>
          <p:nvPr/>
        </p:nvSpPr>
        <p:spPr>
          <a:xfrm>
            <a:off x="4158930" y="3283620"/>
            <a:ext cx="60427" cy="45263"/>
          </a:xfrm>
          <a:custGeom>
            <a:rect b="b" l="l" r="r" t="t"/>
            <a:pathLst>
              <a:path extrusionOk="0" h="30480" w="30480">
                <a:moveTo>
                  <a:pt x="30366" y="15182"/>
                </a:moveTo>
                <a:lnTo>
                  <a:pt x="30366" y="6797"/>
                </a:lnTo>
                <a:lnTo>
                  <a:pt x="23568" y="0"/>
                </a:lnTo>
                <a:lnTo>
                  <a:pt x="15182" y="0"/>
                </a:lnTo>
                <a:lnTo>
                  <a:pt x="6798" y="0"/>
                </a:lnTo>
                <a:lnTo>
                  <a:pt x="0" y="6797"/>
                </a:lnTo>
                <a:lnTo>
                  <a:pt x="0" y="15182"/>
                </a:lnTo>
                <a:lnTo>
                  <a:pt x="0" y="23568"/>
                </a:lnTo>
                <a:lnTo>
                  <a:pt x="6798" y="30365"/>
                </a:lnTo>
                <a:lnTo>
                  <a:pt x="15182" y="30365"/>
                </a:lnTo>
                <a:lnTo>
                  <a:pt x="23568" y="30365"/>
                </a:lnTo>
                <a:lnTo>
                  <a:pt x="30366" y="23568"/>
                </a:lnTo>
                <a:lnTo>
                  <a:pt x="30366" y="15182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44" name="Google Shape;144;p24"/>
          <p:cNvSpPr/>
          <p:nvPr/>
        </p:nvSpPr>
        <p:spPr>
          <a:xfrm>
            <a:off x="4635308" y="1443157"/>
            <a:ext cx="1381200" cy="2283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45" name="Google Shape;145;p24"/>
          <p:cNvSpPr/>
          <p:nvPr/>
        </p:nvSpPr>
        <p:spPr>
          <a:xfrm>
            <a:off x="5114711" y="3684130"/>
            <a:ext cx="60427" cy="45263"/>
          </a:xfrm>
          <a:custGeom>
            <a:rect b="b" l="l" r="r" t="t"/>
            <a:pathLst>
              <a:path extrusionOk="0" h="30480" w="30480">
                <a:moveTo>
                  <a:pt x="23568" y="0"/>
                </a:moveTo>
                <a:lnTo>
                  <a:pt x="6798" y="0"/>
                </a:lnTo>
                <a:lnTo>
                  <a:pt x="0" y="6797"/>
                </a:lnTo>
                <a:lnTo>
                  <a:pt x="0" y="23568"/>
                </a:lnTo>
                <a:lnTo>
                  <a:pt x="6798" y="30366"/>
                </a:lnTo>
                <a:lnTo>
                  <a:pt x="23568" y="30366"/>
                </a:lnTo>
                <a:lnTo>
                  <a:pt x="30365" y="23568"/>
                </a:lnTo>
                <a:lnTo>
                  <a:pt x="30365" y="6797"/>
                </a:lnTo>
                <a:lnTo>
                  <a:pt x="2356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46" name="Google Shape;146;p24"/>
          <p:cNvSpPr/>
          <p:nvPr/>
        </p:nvSpPr>
        <p:spPr>
          <a:xfrm>
            <a:off x="5114711" y="3684130"/>
            <a:ext cx="60427" cy="45263"/>
          </a:xfrm>
          <a:custGeom>
            <a:rect b="b" l="l" r="r" t="t"/>
            <a:pathLst>
              <a:path extrusionOk="0" h="30480" w="30480">
                <a:moveTo>
                  <a:pt x="30365" y="15183"/>
                </a:moveTo>
                <a:lnTo>
                  <a:pt x="30365" y="6797"/>
                </a:lnTo>
                <a:lnTo>
                  <a:pt x="23568" y="0"/>
                </a:lnTo>
                <a:lnTo>
                  <a:pt x="15182" y="0"/>
                </a:lnTo>
                <a:lnTo>
                  <a:pt x="6798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8" y="30366"/>
                </a:lnTo>
                <a:lnTo>
                  <a:pt x="15182" y="30366"/>
                </a:lnTo>
                <a:lnTo>
                  <a:pt x="23568" y="30366"/>
                </a:lnTo>
                <a:lnTo>
                  <a:pt x="30365" y="23568"/>
                </a:lnTo>
                <a:lnTo>
                  <a:pt x="30365" y="15183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47" name="Google Shape;147;p24"/>
          <p:cNvSpPr/>
          <p:nvPr/>
        </p:nvSpPr>
        <p:spPr>
          <a:xfrm>
            <a:off x="4999515" y="3620801"/>
            <a:ext cx="60427" cy="45263"/>
          </a:xfrm>
          <a:custGeom>
            <a:rect b="b" l="l" r="r" t="t"/>
            <a:pathLst>
              <a:path extrusionOk="0" h="30480" w="30480">
                <a:moveTo>
                  <a:pt x="23568" y="0"/>
                </a:moveTo>
                <a:lnTo>
                  <a:pt x="6797" y="0"/>
                </a:lnTo>
                <a:lnTo>
                  <a:pt x="0" y="6797"/>
                </a:lnTo>
                <a:lnTo>
                  <a:pt x="0" y="23568"/>
                </a:lnTo>
                <a:lnTo>
                  <a:pt x="6797" y="30365"/>
                </a:lnTo>
                <a:lnTo>
                  <a:pt x="23568" y="30365"/>
                </a:lnTo>
                <a:lnTo>
                  <a:pt x="30365" y="23568"/>
                </a:lnTo>
                <a:lnTo>
                  <a:pt x="30365" y="6797"/>
                </a:lnTo>
                <a:lnTo>
                  <a:pt x="2356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48" name="Google Shape;148;p24"/>
          <p:cNvSpPr/>
          <p:nvPr/>
        </p:nvSpPr>
        <p:spPr>
          <a:xfrm>
            <a:off x="4999515" y="3620801"/>
            <a:ext cx="60427" cy="45263"/>
          </a:xfrm>
          <a:custGeom>
            <a:rect b="b" l="l" r="r" t="t"/>
            <a:pathLst>
              <a:path extrusionOk="0" h="30480" w="30480">
                <a:moveTo>
                  <a:pt x="30365" y="15182"/>
                </a:moveTo>
                <a:lnTo>
                  <a:pt x="30365" y="6797"/>
                </a:lnTo>
                <a:lnTo>
                  <a:pt x="23568" y="0"/>
                </a:lnTo>
                <a:lnTo>
                  <a:pt x="15182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2"/>
                </a:lnTo>
                <a:lnTo>
                  <a:pt x="0" y="23568"/>
                </a:lnTo>
                <a:lnTo>
                  <a:pt x="6797" y="30365"/>
                </a:lnTo>
                <a:lnTo>
                  <a:pt x="15182" y="30365"/>
                </a:lnTo>
                <a:lnTo>
                  <a:pt x="23568" y="30365"/>
                </a:lnTo>
                <a:lnTo>
                  <a:pt x="30365" y="23568"/>
                </a:lnTo>
                <a:lnTo>
                  <a:pt x="30365" y="15182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49" name="Google Shape;149;p24"/>
          <p:cNvSpPr/>
          <p:nvPr/>
        </p:nvSpPr>
        <p:spPr>
          <a:xfrm>
            <a:off x="5069481" y="3834417"/>
            <a:ext cx="60427" cy="45263"/>
          </a:xfrm>
          <a:custGeom>
            <a:rect b="b" l="l" r="r" t="t"/>
            <a:pathLst>
              <a:path extrusionOk="0" h="30480" w="30480">
                <a:moveTo>
                  <a:pt x="23568" y="0"/>
                </a:moveTo>
                <a:lnTo>
                  <a:pt x="6797" y="0"/>
                </a:lnTo>
                <a:lnTo>
                  <a:pt x="0" y="6797"/>
                </a:lnTo>
                <a:lnTo>
                  <a:pt x="0" y="23568"/>
                </a:lnTo>
                <a:lnTo>
                  <a:pt x="6797" y="30366"/>
                </a:lnTo>
                <a:lnTo>
                  <a:pt x="23568" y="30366"/>
                </a:lnTo>
                <a:lnTo>
                  <a:pt x="30365" y="23568"/>
                </a:lnTo>
                <a:lnTo>
                  <a:pt x="30365" y="6797"/>
                </a:lnTo>
                <a:lnTo>
                  <a:pt x="2356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50" name="Google Shape;150;p24"/>
          <p:cNvSpPr/>
          <p:nvPr/>
        </p:nvSpPr>
        <p:spPr>
          <a:xfrm>
            <a:off x="5069481" y="3834417"/>
            <a:ext cx="60427" cy="45263"/>
          </a:xfrm>
          <a:custGeom>
            <a:rect b="b" l="l" r="r" t="t"/>
            <a:pathLst>
              <a:path extrusionOk="0" h="30480" w="30480">
                <a:moveTo>
                  <a:pt x="30365" y="15183"/>
                </a:moveTo>
                <a:lnTo>
                  <a:pt x="30365" y="6797"/>
                </a:lnTo>
                <a:lnTo>
                  <a:pt x="23568" y="0"/>
                </a:lnTo>
                <a:lnTo>
                  <a:pt x="15182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2" y="30366"/>
                </a:lnTo>
                <a:lnTo>
                  <a:pt x="23568" y="30366"/>
                </a:lnTo>
                <a:lnTo>
                  <a:pt x="30365" y="23568"/>
                </a:lnTo>
                <a:lnTo>
                  <a:pt x="30365" y="15183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51" name="Google Shape;151;p24"/>
          <p:cNvSpPr/>
          <p:nvPr/>
        </p:nvSpPr>
        <p:spPr>
          <a:xfrm>
            <a:off x="5009875" y="3616602"/>
            <a:ext cx="60427" cy="45263"/>
          </a:xfrm>
          <a:custGeom>
            <a:rect b="b" l="l" r="r" t="t"/>
            <a:pathLst>
              <a:path extrusionOk="0" h="30480" w="30480">
                <a:moveTo>
                  <a:pt x="23568" y="0"/>
                </a:moveTo>
                <a:lnTo>
                  <a:pt x="6798" y="0"/>
                </a:lnTo>
                <a:lnTo>
                  <a:pt x="0" y="6797"/>
                </a:lnTo>
                <a:lnTo>
                  <a:pt x="0" y="23568"/>
                </a:lnTo>
                <a:lnTo>
                  <a:pt x="6798" y="30365"/>
                </a:lnTo>
                <a:lnTo>
                  <a:pt x="23568" y="30365"/>
                </a:lnTo>
                <a:lnTo>
                  <a:pt x="30366" y="23568"/>
                </a:lnTo>
                <a:lnTo>
                  <a:pt x="30366" y="6797"/>
                </a:lnTo>
                <a:lnTo>
                  <a:pt x="2356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52" name="Google Shape;152;p24"/>
          <p:cNvSpPr/>
          <p:nvPr/>
        </p:nvSpPr>
        <p:spPr>
          <a:xfrm>
            <a:off x="5009875" y="3616602"/>
            <a:ext cx="60427" cy="45263"/>
          </a:xfrm>
          <a:custGeom>
            <a:rect b="b" l="l" r="r" t="t"/>
            <a:pathLst>
              <a:path extrusionOk="0" h="30480" w="30480">
                <a:moveTo>
                  <a:pt x="30366" y="15182"/>
                </a:moveTo>
                <a:lnTo>
                  <a:pt x="30366" y="6797"/>
                </a:lnTo>
                <a:lnTo>
                  <a:pt x="23568" y="0"/>
                </a:lnTo>
                <a:lnTo>
                  <a:pt x="15182" y="0"/>
                </a:lnTo>
                <a:lnTo>
                  <a:pt x="6798" y="0"/>
                </a:lnTo>
                <a:lnTo>
                  <a:pt x="0" y="6797"/>
                </a:lnTo>
                <a:lnTo>
                  <a:pt x="0" y="15182"/>
                </a:lnTo>
                <a:lnTo>
                  <a:pt x="0" y="23568"/>
                </a:lnTo>
                <a:lnTo>
                  <a:pt x="6798" y="30365"/>
                </a:lnTo>
                <a:lnTo>
                  <a:pt x="15182" y="30365"/>
                </a:lnTo>
                <a:lnTo>
                  <a:pt x="23568" y="30365"/>
                </a:lnTo>
                <a:lnTo>
                  <a:pt x="30366" y="23568"/>
                </a:lnTo>
                <a:lnTo>
                  <a:pt x="30366" y="15182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53" name="Google Shape;153;p24"/>
          <p:cNvSpPr/>
          <p:nvPr/>
        </p:nvSpPr>
        <p:spPr>
          <a:xfrm>
            <a:off x="6201344" y="1774875"/>
            <a:ext cx="60427" cy="45263"/>
          </a:xfrm>
          <a:custGeom>
            <a:rect b="b" l="l" r="r" t="t"/>
            <a:pathLst>
              <a:path extrusionOk="0" h="30480" w="30480">
                <a:moveTo>
                  <a:pt x="23571" y="0"/>
                </a:moveTo>
                <a:lnTo>
                  <a:pt x="6794" y="0"/>
                </a:lnTo>
                <a:lnTo>
                  <a:pt x="0" y="6807"/>
                </a:lnTo>
                <a:lnTo>
                  <a:pt x="0" y="23571"/>
                </a:lnTo>
                <a:lnTo>
                  <a:pt x="6794" y="30365"/>
                </a:lnTo>
                <a:lnTo>
                  <a:pt x="23571" y="30365"/>
                </a:lnTo>
                <a:lnTo>
                  <a:pt x="30365" y="23571"/>
                </a:lnTo>
                <a:lnTo>
                  <a:pt x="30365" y="6807"/>
                </a:lnTo>
                <a:lnTo>
                  <a:pt x="2357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54" name="Google Shape;154;p24"/>
          <p:cNvSpPr/>
          <p:nvPr/>
        </p:nvSpPr>
        <p:spPr>
          <a:xfrm>
            <a:off x="6201344" y="1774875"/>
            <a:ext cx="60427" cy="45263"/>
          </a:xfrm>
          <a:custGeom>
            <a:rect b="b" l="l" r="r" t="t"/>
            <a:pathLst>
              <a:path extrusionOk="0" h="30480" w="30480">
                <a:moveTo>
                  <a:pt x="30365" y="15189"/>
                </a:moveTo>
                <a:lnTo>
                  <a:pt x="30365" y="6807"/>
                </a:lnTo>
                <a:lnTo>
                  <a:pt x="23571" y="0"/>
                </a:lnTo>
                <a:lnTo>
                  <a:pt x="15176" y="0"/>
                </a:lnTo>
                <a:lnTo>
                  <a:pt x="6794" y="0"/>
                </a:lnTo>
                <a:lnTo>
                  <a:pt x="0" y="6807"/>
                </a:lnTo>
                <a:lnTo>
                  <a:pt x="0" y="15189"/>
                </a:lnTo>
                <a:lnTo>
                  <a:pt x="0" y="23571"/>
                </a:lnTo>
                <a:lnTo>
                  <a:pt x="6794" y="30365"/>
                </a:lnTo>
                <a:lnTo>
                  <a:pt x="15176" y="30365"/>
                </a:lnTo>
                <a:lnTo>
                  <a:pt x="23571" y="30365"/>
                </a:lnTo>
                <a:lnTo>
                  <a:pt x="30365" y="23571"/>
                </a:lnTo>
                <a:lnTo>
                  <a:pt x="30365" y="15189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55" name="Google Shape;155;p24"/>
          <p:cNvSpPr/>
          <p:nvPr/>
        </p:nvSpPr>
        <p:spPr>
          <a:xfrm>
            <a:off x="6104791" y="1772176"/>
            <a:ext cx="60427" cy="45263"/>
          </a:xfrm>
          <a:custGeom>
            <a:rect b="b" l="l" r="r" t="t"/>
            <a:pathLst>
              <a:path extrusionOk="0" h="30480" w="30480">
                <a:moveTo>
                  <a:pt x="23571" y="0"/>
                </a:moveTo>
                <a:lnTo>
                  <a:pt x="6807" y="0"/>
                </a:lnTo>
                <a:lnTo>
                  <a:pt x="0" y="6794"/>
                </a:lnTo>
                <a:lnTo>
                  <a:pt x="0" y="23558"/>
                </a:lnTo>
                <a:lnTo>
                  <a:pt x="6807" y="30365"/>
                </a:lnTo>
                <a:lnTo>
                  <a:pt x="23571" y="30365"/>
                </a:lnTo>
                <a:lnTo>
                  <a:pt x="30365" y="23558"/>
                </a:lnTo>
                <a:lnTo>
                  <a:pt x="30365" y="6794"/>
                </a:lnTo>
                <a:lnTo>
                  <a:pt x="2357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56" name="Google Shape;156;p24"/>
          <p:cNvSpPr/>
          <p:nvPr/>
        </p:nvSpPr>
        <p:spPr>
          <a:xfrm>
            <a:off x="6104791" y="1772176"/>
            <a:ext cx="60427" cy="45263"/>
          </a:xfrm>
          <a:custGeom>
            <a:rect b="b" l="l" r="r" t="t"/>
            <a:pathLst>
              <a:path extrusionOk="0" h="30480" w="30480">
                <a:moveTo>
                  <a:pt x="30365" y="15176"/>
                </a:moveTo>
                <a:lnTo>
                  <a:pt x="30365" y="6794"/>
                </a:lnTo>
                <a:lnTo>
                  <a:pt x="23571" y="0"/>
                </a:lnTo>
                <a:lnTo>
                  <a:pt x="15189" y="0"/>
                </a:lnTo>
                <a:lnTo>
                  <a:pt x="6807" y="0"/>
                </a:lnTo>
                <a:lnTo>
                  <a:pt x="0" y="6794"/>
                </a:lnTo>
                <a:lnTo>
                  <a:pt x="0" y="15176"/>
                </a:lnTo>
                <a:lnTo>
                  <a:pt x="0" y="23558"/>
                </a:lnTo>
                <a:lnTo>
                  <a:pt x="6807" y="30365"/>
                </a:lnTo>
                <a:lnTo>
                  <a:pt x="15189" y="30365"/>
                </a:lnTo>
                <a:lnTo>
                  <a:pt x="23571" y="30365"/>
                </a:lnTo>
                <a:lnTo>
                  <a:pt x="30365" y="23558"/>
                </a:lnTo>
                <a:lnTo>
                  <a:pt x="30365" y="15176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57" name="Google Shape;157;p24"/>
          <p:cNvSpPr/>
          <p:nvPr/>
        </p:nvSpPr>
        <p:spPr>
          <a:xfrm>
            <a:off x="5018559" y="1370114"/>
            <a:ext cx="60427" cy="45263"/>
          </a:xfrm>
          <a:custGeom>
            <a:rect b="b" l="l" r="r" t="t"/>
            <a:pathLst>
              <a:path extrusionOk="0" h="30480" w="30480">
                <a:moveTo>
                  <a:pt x="23568" y="0"/>
                </a:moveTo>
                <a:lnTo>
                  <a:pt x="6798" y="0"/>
                </a:lnTo>
                <a:lnTo>
                  <a:pt x="0" y="6807"/>
                </a:lnTo>
                <a:lnTo>
                  <a:pt x="0" y="23571"/>
                </a:lnTo>
                <a:lnTo>
                  <a:pt x="6798" y="30365"/>
                </a:lnTo>
                <a:lnTo>
                  <a:pt x="23568" y="30365"/>
                </a:lnTo>
                <a:lnTo>
                  <a:pt x="30366" y="23571"/>
                </a:lnTo>
                <a:lnTo>
                  <a:pt x="30366" y="6807"/>
                </a:lnTo>
                <a:lnTo>
                  <a:pt x="2356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58" name="Google Shape;158;p24"/>
          <p:cNvSpPr/>
          <p:nvPr/>
        </p:nvSpPr>
        <p:spPr>
          <a:xfrm>
            <a:off x="5018559" y="1370114"/>
            <a:ext cx="60427" cy="45263"/>
          </a:xfrm>
          <a:custGeom>
            <a:rect b="b" l="l" r="r" t="t"/>
            <a:pathLst>
              <a:path extrusionOk="0" h="30480" w="30480">
                <a:moveTo>
                  <a:pt x="30366" y="15189"/>
                </a:moveTo>
                <a:lnTo>
                  <a:pt x="30366" y="6807"/>
                </a:lnTo>
                <a:lnTo>
                  <a:pt x="23568" y="0"/>
                </a:lnTo>
                <a:lnTo>
                  <a:pt x="15182" y="0"/>
                </a:lnTo>
                <a:lnTo>
                  <a:pt x="6798" y="0"/>
                </a:lnTo>
                <a:lnTo>
                  <a:pt x="0" y="6807"/>
                </a:lnTo>
                <a:lnTo>
                  <a:pt x="0" y="15189"/>
                </a:lnTo>
                <a:lnTo>
                  <a:pt x="0" y="23571"/>
                </a:lnTo>
                <a:lnTo>
                  <a:pt x="6798" y="30365"/>
                </a:lnTo>
                <a:lnTo>
                  <a:pt x="15182" y="30365"/>
                </a:lnTo>
                <a:lnTo>
                  <a:pt x="23568" y="30365"/>
                </a:lnTo>
                <a:lnTo>
                  <a:pt x="30366" y="23571"/>
                </a:lnTo>
                <a:lnTo>
                  <a:pt x="30366" y="15189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59" name="Google Shape;159;p24"/>
          <p:cNvSpPr/>
          <p:nvPr/>
        </p:nvSpPr>
        <p:spPr>
          <a:xfrm>
            <a:off x="6034308" y="1295765"/>
            <a:ext cx="60427" cy="45263"/>
          </a:xfrm>
          <a:custGeom>
            <a:rect b="b" l="l" r="r" t="t"/>
            <a:pathLst>
              <a:path extrusionOk="0" h="30480" w="30480">
                <a:moveTo>
                  <a:pt x="23571" y="0"/>
                </a:moveTo>
                <a:lnTo>
                  <a:pt x="6794" y="0"/>
                </a:lnTo>
                <a:lnTo>
                  <a:pt x="0" y="6794"/>
                </a:lnTo>
                <a:lnTo>
                  <a:pt x="0" y="23571"/>
                </a:lnTo>
                <a:lnTo>
                  <a:pt x="6794" y="30365"/>
                </a:lnTo>
                <a:lnTo>
                  <a:pt x="23571" y="30365"/>
                </a:lnTo>
                <a:lnTo>
                  <a:pt x="30365" y="23571"/>
                </a:lnTo>
                <a:lnTo>
                  <a:pt x="30365" y="6794"/>
                </a:lnTo>
                <a:lnTo>
                  <a:pt x="2357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60" name="Google Shape;160;p24"/>
          <p:cNvSpPr/>
          <p:nvPr/>
        </p:nvSpPr>
        <p:spPr>
          <a:xfrm>
            <a:off x="6034308" y="1295765"/>
            <a:ext cx="60427" cy="45263"/>
          </a:xfrm>
          <a:custGeom>
            <a:rect b="b" l="l" r="r" t="t"/>
            <a:pathLst>
              <a:path extrusionOk="0" h="30480" w="30480">
                <a:moveTo>
                  <a:pt x="30365" y="15176"/>
                </a:moveTo>
                <a:lnTo>
                  <a:pt x="30365" y="6794"/>
                </a:lnTo>
                <a:lnTo>
                  <a:pt x="23571" y="0"/>
                </a:lnTo>
                <a:lnTo>
                  <a:pt x="15189" y="0"/>
                </a:lnTo>
                <a:lnTo>
                  <a:pt x="6794" y="0"/>
                </a:lnTo>
                <a:lnTo>
                  <a:pt x="0" y="6794"/>
                </a:lnTo>
                <a:lnTo>
                  <a:pt x="0" y="15176"/>
                </a:lnTo>
                <a:lnTo>
                  <a:pt x="0" y="23571"/>
                </a:lnTo>
                <a:lnTo>
                  <a:pt x="6794" y="30365"/>
                </a:lnTo>
                <a:lnTo>
                  <a:pt x="15189" y="30365"/>
                </a:lnTo>
                <a:lnTo>
                  <a:pt x="23571" y="30365"/>
                </a:lnTo>
                <a:lnTo>
                  <a:pt x="30365" y="23571"/>
                </a:lnTo>
                <a:lnTo>
                  <a:pt x="30365" y="15176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