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769126" y="955357"/>
            <a:ext cx="6520146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94063" y="2054859"/>
            <a:ext cx="8070273" cy="423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2480783" y="833120"/>
            <a:ext cx="5096832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769126" y="955357"/>
            <a:ext cx="6520146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769126" y="955357"/>
            <a:ext cx="6520146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69126" y="955357"/>
            <a:ext cx="6520146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94063" y="2054859"/>
            <a:ext cx="8070273" cy="423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1" Type="http://schemas.openxmlformats.org/officeDocument/2006/relationships/image" Target="../media/image36.png"/><Relationship Id="rId10" Type="http://schemas.openxmlformats.org/officeDocument/2006/relationships/image" Target="../media/image23.png"/><Relationship Id="rId12" Type="http://schemas.openxmlformats.org/officeDocument/2006/relationships/image" Target="../media/image24.png"/><Relationship Id="rId9" Type="http://schemas.openxmlformats.org/officeDocument/2006/relationships/image" Target="../media/image22.png"/><Relationship Id="rId5" Type="http://schemas.openxmlformats.org/officeDocument/2006/relationships/image" Target="../media/image12.png"/><Relationship Id="rId6" Type="http://schemas.openxmlformats.org/officeDocument/2006/relationships/image" Target="../media/image35.png"/><Relationship Id="rId7" Type="http://schemas.openxmlformats.org/officeDocument/2006/relationships/image" Target="../media/image4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47.png"/><Relationship Id="rId10" Type="http://schemas.openxmlformats.org/officeDocument/2006/relationships/image" Target="../media/image37.jpg"/><Relationship Id="rId9" Type="http://schemas.openxmlformats.org/officeDocument/2006/relationships/image" Target="../media/image39.png"/><Relationship Id="rId5" Type="http://schemas.openxmlformats.org/officeDocument/2006/relationships/image" Target="../media/image29.jpg"/><Relationship Id="rId6" Type="http://schemas.openxmlformats.org/officeDocument/2006/relationships/image" Target="../media/image32.png"/><Relationship Id="rId7" Type="http://schemas.openxmlformats.org/officeDocument/2006/relationships/image" Target="../media/image26.jpg"/><Relationship Id="rId8" Type="http://schemas.openxmlformats.org/officeDocument/2006/relationships/image" Target="../media/image4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47.png"/><Relationship Id="rId10" Type="http://schemas.openxmlformats.org/officeDocument/2006/relationships/image" Target="../media/image37.jpg"/><Relationship Id="rId9" Type="http://schemas.openxmlformats.org/officeDocument/2006/relationships/image" Target="../media/image32.png"/><Relationship Id="rId5" Type="http://schemas.openxmlformats.org/officeDocument/2006/relationships/image" Target="../media/image29.jpg"/><Relationship Id="rId6" Type="http://schemas.openxmlformats.org/officeDocument/2006/relationships/image" Target="../media/image26.jpg"/><Relationship Id="rId7" Type="http://schemas.openxmlformats.org/officeDocument/2006/relationships/image" Target="../media/image46.jpg"/><Relationship Id="rId8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47.png"/><Relationship Id="rId10" Type="http://schemas.openxmlformats.org/officeDocument/2006/relationships/image" Target="../media/image37.jpg"/><Relationship Id="rId9" Type="http://schemas.openxmlformats.org/officeDocument/2006/relationships/image" Target="../media/image26.jpg"/><Relationship Id="rId5" Type="http://schemas.openxmlformats.org/officeDocument/2006/relationships/image" Target="../media/image29.jpg"/><Relationship Id="rId6" Type="http://schemas.openxmlformats.org/officeDocument/2006/relationships/image" Target="../media/image46.jpg"/><Relationship Id="rId7" Type="http://schemas.openxmlformats.org/officeDocument/2006/relationships/image" Target="../media/image39.png"/><Relationship Id="rId8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59.png"/><Relationship Id="rId11" Type="http://schemas.openxmlformats.org/officeDocument/2006/relationships/image" Target="../media/image52.png"/><Relationship Id="rId10" Type="http://schemas.openxmlformats.org/officeDocument/2006/relationships/image" Target="../media/image58.png"/><Relationship Id="rId21" Type="http://schemas.openxmlformats.org/officeDocument/2006/relationships/image" Target="../media/image62.png"/><Relationship Id="rId13" Type="http://schemas.openxmlformats.org/officeDocument/2006/relationships/image" Target="../media/image48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9" Type="http://schemas.openxmlformats.org/officeDocument/2006/relationships/image" Target="../media/image44.png"/><Relationship Id="rId15" Type="http://schemas.openxmlformats.org/officeDocument/2006/relationships/image" Target="../media/image53.png"/><Relationship Id="rId14" Type="http://schemas.openxmlformats.org/officeDocument/2006/relationships/image" Target="../media/image50.png"/><Relationship Id="rId17" Type="http://schemas.openxmlformats.org/officeDocument/2006/relationships/image" Target="../media/image55.png"/><Relationship Id="rId16" Type="http://schemas.openxmlformats.org/officeDocument/2006/relationships/image" Target="../media/image57.png"/><Relationship Id="rId5" Type="http://schemas.openxmlformats.org/officeDocument/2006/relationships/image" Target="../media/image56.png"/><Relationship Id="rId19" Type="http://schemas.openxmlformats.org/officeDocument/2006/relationships/image" Target="../media/image61.png"/><Relationship Id="rId6" Type="http://schemas.openxmlformats.org/officeDocument/2006/relationships/image" Target="../media/image41.png"/><Relationship Id="rId18" Type="http://schemas.openxmlformats.org/officeDocument/2006/relationships/image" Target="../media/image67.png"/><Relationship Id="rId7" Type="http://schemas.openxmlformats.org/officeDocument/2006/relationships/image" Target="../media/image45.png"/><Relationship Id="rId8" Type="http://schemas.openxmlformats.org/officeDocument/2006/relationships/image" Target="../media/image54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13" Type="http://schemas.openxmlformats.org/officeDocument/2006/relationships/image" Target="../media/image72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9" Type="http://schemas.openxmlformats.org/officeDocument/2006/relationships/image" Target="../media/image60.png"/><Relationship Id="rId14" Type="http://schemas.openxmlformats.org/officeDocument/2006/relationships/image" Target="../media/image69.png"/><Relationship Id="rId5" Type="http://schemas.openxmlformats.org/officeDocument/2006/relationships/image" Target="../media/image65.png"/><Relationship Id="rId6" Type="http://schemas.openxmlformats.org/officeDocument/2006/relationships/image" Target="../media/image61.png"/><Relationship Id="rId7" Type="http://schemas.openxmlformats.org/officeDocument/2006/relationships/image" Target="../media/image68.png"/><Relationship Id="rId8" Type="http://schemas.openxmlformats.org/officeDocument/2006/relationships/image" Target="../media/image5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481475" y="2352700"/>
            <a:ext cx="35274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noAutofit/>
          </a:bodyPr>
          <a:lstStyle/>
          <a:p>
            <a:pPr indent="35560" lvl="0" marL="12700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C0504D"/>
                </a:solidFill>
                <a:latin typeface="Trebuchet MS"/>
                <a:ea typeface="Trebuchet MS"/>
                <a:cs typeface="Trebuchet MS"/>
                <a:sym typeface="Trebuchet MS"/>
              </a:rPr>
              <a:t>Clustering  Contd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3901956" y="756920"/>
            <a:ext cx="226187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536863" y="1551940"/>
            <a:ext cx="4277995" cy="5402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noAutofit/>
          </a:bodyPr>
          <a:lstStyle/>
          <a:p>
            <a:pPr indent="-342900" lvl="0" marL="355600" marR="28575" rtl="0" algn="l">
              <a:lnSpc>
                <a:spcPct val="96875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An iterative clustering  algorithm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90"/>
              </a:buClr>
              <a:buSzPts val="3150"/>
              <a:buFont typeface="Arial"/>
              <a:buNone/>
            </a:pPr>
            <a:r>
              <a:t/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indent="-292100" lvl="1" marL="762000" marR="50165" rtl="0" algn="l">
              <a:lnSpc>
                <a:spcPct val="81400"/>
              </a:lnSpc>
              <a:spcBef>
                <a:spcPts val="5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Initialize: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Pick </a:t>
            </a: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random  points as cluster centers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8571"/>
              </a:lnSpc>
              <a:spcBef>
                <a:spcPts val="231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Alternate: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2" marL="1384300" marR="22225" rtl="0" algn="l">
              <a:lnSpc>
                <a:spcPct val="96666"/>
              </a:lnSpc>
              <a:spcBef>
                <a:spcPts val="505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Assign data points to  closest cluster center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2" marL="1384300" marR="5080" rtl="0" algn="l">
              <a:lnSpc>
                <a:spcPct val="80300"/>
              </a:lnSpc>
              <a:spcBef>
                <a:spcPts val="585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Change the cluster  center to the average  of its assigned points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1" marL="762000" marR="113664" rtl="0" algn="l">
              <a:lnSpc>
                <a:spcPct val="97500"/>
              </a:lnSpc>
              <a:spcBef>
                <a:spcPts val="5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Stop when no points’  assignments change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5106327" y="2133600"/>
            <a:ext cx="4343400" cy="434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3901956" y="756920"/>
            <a:ext cx="226187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/>
          </a:p>
        </p:txBody>
      </p:sp>
      <p:grpSp>
        <p:nvGrpSpPr>
          <p:cNvPr id="224" name="Google Shape;224;p17"/>
          <p:cNvGrpSpPr/>
          <p:nvPr/>
        </p:nvGrpSpPr>
        <p:grpSpPr>
          <a:xfrm>
            <a:off x="5106327" y="2133600"/>
            <a:ext cx="4343400" cy="4402455"/>
            <a:chOff x="5106327" y="2133600"/>
            <a:chExt cx="4343400" cy="4402455"/>
          </a:xfrm>
        </p:grpSpPr>
        <p:sp>
          <p:nvSpPr>
            <p:cNvPr id="225" name="Google Shape;225;p17"/>
            <p:cNvSpPr/>
            <p:nvPr/>
          </p:nvSpPr>
          <p:spPr>
            <a:xfrm>
              <a:off x="5106327" y="2133600"/>
              <a:ext cx="4343400" cy="4343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849399" y="5845175"/>
              <a:ext cx="88905" cy="8890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7154199" y="5956305"/>
              <a:ext cx="90485" cy="8889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7695539" y="5256215"/>
              <a:ext cx="88905" cy="8890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6949419" y="5421315"/>
              <a:ext cx="90485" cy="8890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6655729" y="3409954"/>
              <a:ext cx="88895" cy="8731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5163475" y="2806701"/>
              <a:ext cx="4118610" cy="3729354"/>
            </a:xfrm>
            <a:custGeom>
              <a:rect b="b" l="l" r="r" t="t"/>
              <a:pathLst>
                <a:path extrusionOk="0" h="3729354" w="4118609">
                  <a:moveTo>
                    <a:pt x="4117982" y="0"/>
                  </a:moveTo>
                  <a:lnTo>
                    <a:pt x="2039941" y="1684340"/>
                  </a:lnTo>
                </a:path>
                <a:path extrusionOk="0" h="3729354" w="4118609">
                  <a:moveTo>
                    <a:pt x="2039941" y="1684340"/>
                  </a:moveTo>
                  <a:lnTo>
                    <a:pt x="2195511" y="2768601"/>
                  </a:lnTo>
                </a:path>
                <a:path extrusionOk="0" h="3729354" w="4118609">
                  <a:moveTo>
                    <a:pt x="2195511" y="2768601"/>
                  </a:moveTo>
                  <a:lnTo>
                    <a:pt x="2873381" y="3244851"/>
                  </a:lnTo>
                </a:path>
                <a:path extrusionOk="0" h="3729354" w="4118609">
                  <a:moveTo>
                    <a:pt x="2195511" y="2768601"/>
                  </a:moveTo>
                  <a:lnTo>
                    <a:pt x="1873251" y="2900361"/>
                  </a:lnTo>
                </a:path>
                <a:path extrusionOk="0" h="3729354" w="4118609">
                  <a:moveTo>
                    <a:pt x="1884361" y="2900361"/>
                  </a:moveTo>
                  <a:lnTo>
                    <a:pt x="0" y="2444751"/>
                  </a:lnTo>
                </a:path>
                <a:path extrusionOk="0" h="3729354" w="4118609">
                  <a:moveTo>
                    <a:pt x="1884361" y="2900361"/>
                  </a:moveTo>
                  <a:lnTo>
                    <a:pt x="1844671" y="3729042"/>
                  </a:lnTo>
                </a:path>
                <a:path extrusionOk="0" h="3729354" w="4118609">
                  <a:moveTo>
                    <a:pt x="2049461" y="1684340"/>
                  </a:moveTo>
                  <a:lnTo>
                    <a:pt x="19050" y="1863731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179604" y="3257549"/>
              <a:ext cx="111125" cy="1063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309774" y="5992810"/>
              <a:ext cx="111125" cy="10795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071523" y="5732470"/>
              <a:ext cx="111125" cy="10794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266784" y="5146680"/>
              <a:ext cx="111125" cy="1063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8155915" y="4495799"/>
              <a:ext cx="111125" cy="1063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709706" y="3230561"/>
              <a:ext cx="389255" cy="125730"/>
            </a:xfrm>
            <a:custGeom>
              <a:rect b="b" l="l" r="r" t="t"/>
              <a:pathLst>
                <a:path extrusionOk="0" h="125729" w="389254">
                  <a:moveTo>
                    <a:pt x="0" y="125420"/>
                  </a:moveTo>
                  <a:lnTo>
                    <a:pt x="26980" y="69060"/>
                  </a:lnTo>
                  <a:lnTo>
                    <a:pt x="71430" y="37310"/>
                  </a:lnTo>
                  <a:lnTo>
                    <a:pt x="127000" y="18260"/>
                  </a:lnTo>
                  <a:lnTo>
                    <a:pt x="187320" y="0"/>
                  </a:lnTo>
                  <a:lnTo>
                    <a:pt x="301620" y="11110"/>
                  </a:lnTo>
                  <a:lnTo>
                    <a:pt x="338930" y="14290"/>
                  </a:lnTo>
                  <a:lnTo>
                    <a:pt x="380200" y="17460"/>
                  </a:lnTo>
                  <a:lnTo>
                    <a:pt x="389020" y="18060"/>
                  </a:lnTo>
                </a:path>
              </a:pathLst>
            </a:custGeom>
            <a:noFill/>
            <a:ln cap="flat" cmpd="sng" w="38100">
              <a:solidFill>
                <a:srgbClr val="D81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018832" y="3186455"/>
              <a:ext cx="118110" cy="114300"/>
            </a:xfrm>
            <a:custGeom>
              <a:rect b="b" l="l" r="r" t="t"/>
              <a:pathLst>
                <a:path extrusionOk="0" h="114300" w="118109">
                  <a:moveTo>
                    <a:pt x="7734" y="0"/>
                  </a:moveTo>
                  <a:lnTo>
                    <a:pt x="0" y="114033"/>
                  </a:lnTo>
                  <a:lnTo>
                    <a:pt x="117906" y="64744"/>
                  </a:lnTo>
                  <a:lnTo>
                    <a:pt x="7734" y="0"/>
                  </a:lnTo>
                  <a:close/>
                </a:path>
              </a:pathLst>
            </a:custGeom>
            <a:solidFill>
              <a:srgbClr val="D81E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846357" y="4759142"/>
              <a:ext cx="360045" cy="514984"/>
            </a:xfrm>
            <a:custGeom>
              <a:rect b="b" l="l" r="r" t="t"/>
              <a:pathLst>
                <a:path extrusionOk="0" h="514985" w="360045">
                  <a:moveTo>
                    <a:pt x="0" y="514540"/>
                  </a:moveTo>
                  <a:lnTo>
                    <a:pt x="86510" y="462150"/>
                  </a:lnTo>
                  <a:lnTo>
                    <a:pt x="127790" y="434370"/>
                  </a:lnTo>
                  <a:lnTo>
                    <a:pt x="166680" y="400240"/>
                  </a:lnTo>
                  <a:lnTo>
                    <a:pt x="218280" y="347850"/>
                  </a:lnTo>
                  <a:lnTo>
                    <a:pt x="246060" y="309750"/>
                  </a:lnTo>
                  <a:lnTo>
                    <a:pt x="278600" y="241490"/>
                  </a:lnTo>
                  <a:lnTo>
                    <a:pt x="301620" y="201000"/>
                  </a:lnTo>
                  <a:lnTo>
                    <a:pt x="324640" y="161320"/>
                  </a:lnTo>
                  <a:lnTo>
                    <a:pt x="342890" y="118450"/>
                  </a:lnTo>
                  <a:lnTo>
                    <a:pt x="348450" y="82740"/>
                  </a:lnTo>
                  <a:lnTo>
                    <a:pt x="355590" y="41460"/>
                  </a:lnTo>
                  <a:lnTo>
                    <a:pt x="359740" y="0"/>
                  </a:lnTo>
                </a:path>
              </a:pathLst>
            </a:custGeom>
            <a:noFill/>
            <a:ln cap="flat" cmpd="sng" w="38100">
              <a:solidFill>
                <a:srgbClr val="D81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8141652" y="4721225"/>
              <a:ext cx="114300" cy="120014"/>
            </a:xfrm>
            <a:custGeom>
              <a:rect b="b" l="l" r="r" t="t"/>
              <a:pathLst>
                <a:path extrusionOk="0" h="120014" w="114300">
                  <a:moveTo>
                    <a:pt x="68237" y="0"/>
                  </a:moveTo>
                  <a:lnTo>
                    <a:pt x="0" y="108051"/>
                  </a:lnTo>
                  <a:lnTo>
                    <a:pt x="113728" y="119418"/>
                  </a:lnTo>
                  <a:lnTo>
                    <a:pt x="68237" y="0"/>
                  </a:lnTo>
                  <a:close/>
                </a:path>
              </a:pathLst>
            </a:custGeom>
            <a:solidFill>
              <a:srgbClr val="D81E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496186" y="5273682"/>
              <a:ext cx="464820" cy="114300"/>
            </a:xfrm>
            <a:custGeom>
              <a:rect b="b" l="l" r="r" t="t"/>
              <a:pathLst>
                <a:path extrusionOk="0" h="114300" w="464820">
                  <a:moveTo>
                    <a:pt x="464340" y="114300"/>
                  </a:moveTo>
                  <a:lnTo>
                    <a:pt x="427030" y="72230"/>
                  </a:lnTo>
                  <a:lnTo>
                    <a:pt x="381790" y="43650"/>
                  </a:lnTo>
                  <a:lnTo>
                    <a:pt x="330200" y="26190"/>
                  </a:lnTo>
                  <a:lnTo>
                    <a:pt x="274630" y="16660"/>
                  </a:lnTo>
                  <a:lnTo>
                    <a:pt x="215900" y="12700"/>
                  </a:lnTo>
                  <a:lnTo>
                    <a:pt x="157950" y="11900"/>
                  </a:lnTo>
                  <a:lnTo>
                    <a:pt x="100800" y="12700"/>
                  </a:lnTo>
                  <a:lnTo>
                    <a:pt x="46830" y="11110"/>
                  </a:lnTo>
                  <a:lnTo>
                    <a:pt x="36510" y="7140"/>
                  </a:lnTo>
                  <a:lnTo>
                    <a:pt x="1587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38100">
              <a:solidFill>
                <a:srgbClr val="D81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458076" y="5216525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D81E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325116" y="5856413"/>
              <a:ext cx="510540" cy="168275"/>
            </a:xfrm>
            <a:custGeom>
              <a:rect b="b" l="l" r="r" t="t"/>
              <a:pathLst>
                <a:path extrusionOk="0" h="168275" w="510540">
                  <a:moveTo>
                    <a:pt x="510000" y="126080"/>
                  </a:moveTo>
                  <a:lnTo>
                    <a:pt x="485390" y="141960"/>
                  </a:lnTo>
                  <a:lnTo>
                    <a:pt x="460790" y="153070"/>
                  </a:lnTo>
                  <a:lnTo>
                    <a:pt x="435390" y="161010"/>
                  </a:lnTo>
                  <a:lnTo>
                    <a:pt x="405220" y="168150"/>
                  </a:lnTo>
                  <a:lnTo>
                    <a:pt x="321880" y="165770"/>
                  </a:lnTo>
                  <a:lnTo>
                    <a:pt x="238540" y="158630"/>
                  </a:lnTo>
                  <a:lnTo>
                    <a:pt x="188530" y="135610"/>
                  </a:lnTo>
                  <a:lnTo>
                    <a:pt x="136140" y="92750"/>
                  </a:lnTo>
                  <a:lnTo>
                    <a:pt x="80580" y="45120"/>
                  </a:lnTo>
                  <a:lnTo>
                    <a:pt x="51210" y="26070"/>
                  </a:lnTo>
                  <a:lnTo>
                    <a:pt x="20250" y="11780"/>
                  </a:lnTo>
                  <a:lnTo>
                    <a:pt x="0" y="0"/>
                  </a:lnTo>
                </a:path>
              </a:pathLst>
            </a:custGeom>
            <a:noFill/>
            <a:ln cap="flat" cmpd="sng" w="38100">
              <a:solidFill>
                <a:srgbClr val="D81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292189" y="5837237"/>
              <a:ext cx="127635" cy="107314"/>
            </a:xfrm>
            <a:custGeom>
              <a:rect b="b" l="l" r="r" t="t"/>
              <a:pathLst>
                <a:path extrusionOk="0" h="107314" w="127635">
                  <a:moveTo>
                    <a:pt x="0" y="0"/>
                  </a:moveTo>
                  <a:lnTo>
                    <a:pt x="70027" y="106895"/>
                  </a:lnTo>
                  <a:lnTo>
                    <a:pt x="127533" y="8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E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119277" y="6097593"/>
              <a:ext cx="223520" cy="228600"/>
            </a:xfrm>
            <a:custGeom>
              <a:rect b="b" l="l" r="r" t="t"/>
              <a:pathLst>
                <a:path extrusionOk="0" h="228600" w="223520">
                  <a:moveTo>
                    <a:pt x="38890" y="0"/>
                  </a:moveTo>
                  <a:lnTo>
                    <a:pt x="14290" y="55560"/>
                  </a:lnTo>
                  <a:lnTo>
                    <a:pt x="5560" y="85720"/>
                  </a:lnTo>
                  <a:lnTo>
                    <a:pt x="790" y="116680"/>
                  </a:lnTo>
                  <a:lnTo>
                    <a:pt x="0" y="146840"/>
                  </a:lnTo>
                  <a:lnTo>
                    <a:pt x="5560" y="175420"/>
                  </a:lnTo>
                  <a:lnTo>
                    <a:pt x="18260" y="203200"/>
                  </a:lnTo>
                  <a:lnTo>
                    <a:pt x="38890" y="228600"/>
                  </a:lnTo>
                  <a:lnTo>
                    <a:pt x="96840" y="224630"/>
                  </a:lnTo>
                  <a:lnTo>
                    <a:pt x="153190" y="217490"/>
                  </a:lnTo>
                  <a:lnTo>
                    <a:pt x="188120" y="171450"/>
                  </a:lnTo>
                  <a:lnTo>
                    <a:pt x="200820" y="138900"/>
                  </a:lnTo>
                  <a:lnTo>
                    <a:pt x="207170" y="124620"/>
                  </a:lnTo>
                  <a:lnTo>
                    <a:pt x="215110" y="113500"/>
                  </a:lnTo>
                  <a:lnTo>
                    <a:pt x="219870" y="100800"/>
                  </a:lnTo>
                  <a:lnTo>
                    <a:pt x="223040" y="92870"/>
                  </a:lnTo>
                  <a:lnTo>
                    <a:pt x="223300" y="89580"/>
                  </a:lnTo>
                </a:path>
              </a:pathLst>
            </a:custGeom>
            <a:noFill/>
            <a:ln cap="flat" cmpd="sng" w="38100">
              <a:solidFill>
                <a:srgbClr val="D81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279741" y="6149187"/>
              <a:ext cx="114300" cy="118745"/>
            </a:xfrm>
            <a:custGeom>
              <a:rect b="b" l="l" r="r" t="t"/>
              <a:pathLst>
                <a:path extrusionOk="0" h="118745" w="114300">
                  <a:moveTo>
                    <a:pt x="65747" y="0"/>
                  </a:moveTo>
                  <a:lnTo>
                    <a:pt x="0" y="109575"/>
                  </a:lnTo>
                  <a:lnTo>
                    <a:pt x="113957" y="118338"/>
                  </a:lnTo>
                  <a:lnTo>
                    <a:pt x="65747" y="0"/>
                  </a:lnTo>
                  <a:close/>
                </a:path>
              </a:pathLst>
            </a:custGeom>
            <a:solidFill>
              <a:srgbClr val="D81E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7" name="Google Shape;247;p17"/>
          <p:cNvSpPr txBox="1"/>
          <p:nvPr/>
        </p:nvSpPr>
        <p:spPr>
          <a:xfrm>
            <a:off x="536863" y="1551940"/>
            <a:ext cx="4277995" cy="5402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noAutofit/>
          </a:bodyPr>
          <a:lstStyle/>
          <a:p>
            <a:pPr indent="-342900" lvl="0" marL="355600" marR="28575" rtl="0" algn="l">
              <a:lnSpc>
                <a:spcPct val="96875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An iterative clustering  algorithm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90"/>
              </a:buClr>
              <a:buSzPts val="3150"/>
              <a:buFont typeface="Arial"/>
              <a:buNone/>
            </a:pPr>
            <a:r>
              <a:t/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indent="-292100" lvl="1" marL="762000" marR="50165" rtl="0" algn="l">
              <a:lnSpc>
                <a:spcPct val="81400"/>
              </a:lnSpc>
              <a:spcBef>
                <a:spcPts val="5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Initialize: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Pick </a:t>
            </a:r>
            <a:r>
              <a:rPr b="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random  points as cluster centers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8571"/>
              </a:lnSpc>
              <a:spcBef>
                <a:spcPts val="231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Alternate: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2" marL="1384300" marR="22225" rtl="0" algn="l">
              <a:lnSpc>
                <a:spcPct val="96666"/>
              </a:lnSpc>
              <a:spcBef>
                <a:spcPts val="505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Assign data points to  closest cluster center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2" marL="1384300" marR="5080" rtl="0" algn="l">
              <a:lnSpc>
                <a:spcPct val="80300"/>
              </a:lnSpc>
              <a:spcBef>
                <a:spcPts val="585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Change the cluster  center to the average  of its assigned points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1" marL="762000" marR="113664" rtl="0" algn="l">
              <a:lnSpc>
                <a:spcPct val="97500"/>
              </a:lnSpc>
              <a:spcBef>
                <a:spcPts val="5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Stop when no points’  assignments change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type="title"/>
          </p:nvPr>
        </p:nvSpPr>
        <p:spPr>
          <a:xfrm>
            <a:off x="1769125" y="955350"/>
            <a:ext cx="79617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9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K-­‐means clustering: Example</a:t>
            </a:r>
            <a:endParaRPr/>
          </a:p>
        </p:txBody>
      </p:sp>
      <p:sp>
        <p:nvSpPr>
          <p:cNvPr id="253" name="Google Shape;253;p18"/>
          <p:cNvSpPr txBox="1"/>
          <p:nvPr/>
        </p:nvSpPr>
        <p:spPr>
          <a:xfrm>
            <a:off x="5870867" y="2319020"/>
            <a:ext cx="3178810" cy="2328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-342900" lvl="0" marL="355600" marR="245109" rtl="0" algn="l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Pick </a:t>
            </a:r>
            <a:r>
              <a:rPr i="1" lang="en-US" sz="2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random  points as cluster  centers (means)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4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Shown here for </a:t>
            </a:r>
            <a:r>
              <a:rPr i="1" lang="en-US" sz="2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8876347" y="6891972"/>
            <a:ext cx="19494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10523" y="2133600"/>
            <a:ext cx="4876800" cy="464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1769125" y="955350"/>
            <a:ext cx="8141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9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K-­‐means clustering: Example</a:t>
            </a:r>
            <a:endParaRPr/>
          </a:p>
        </p:txBody>
      </p:sp>
      <p:sp>
        <p:nvSpPr>
          <p:cNvPr id="261" name="Google Shape;261;p19"/>
          <p:cNvSpPr txBox="1"/>
          <p:nvPr/>
        </p:nvSpPr>
        <p:spPr>
          <a:xfrm>
            <a:off x="5947067" y="2090928"/>
            <a:ext cx="3231515" cy="1267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Iterative Step 1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7499"/>
              </a:lnSpc>
              <a:spcBef>
                <a:spcPts val="7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Assign data points to  closest cluster center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8876347" y="6891972"/>
            <a:ext cx="19494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762923" y="2133600"/>
            <a:ext cx="4876800" cy="472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>
            <p:ph type="title"/>
          </p:nvPr>
        </p:nvSpPr>
        <p:spPr>
          <a:xfrm>
            <a:off x="1769125" y="955350"/>
            <a:ext cx="79767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9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K-­‐means clustering: Example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8876347" y="6891972"/>
            <a:ext cx="19494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603596" y="2069871"/>
            <a:ext cx="4876796" cy="46481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" name="Google Shape;271;p20"/>
          <p:cNvSpPr txBox="1"/>
          <p:nvPr/>
        </p:nvSpPr>
        <p:spPr>
          <a:xfrm>
            <a:off x="5718467" y="1950999"/>
            <a:ext cx="3588385" cy="163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Iterative Step 2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99400"/>
              </a:lnSpc>
              <a:spcBef>
                <a:spcPts val="61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Change the cluster  center to the average of  the assigned points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1769125" y="955350"/>
            <a:ext cx="8126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9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K-­‐means clustering: Example</a:t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>
            <a:off x="5870878" y="2014225"/>
            <a:ext cx="35160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no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Repeat until  convergence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8876347" y="6891972"/>
            <a:ext cx="19494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618836" y="1981200"/>
            <a:ext cx="4876796" cy="472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1769125" y="955350"/>
            <a:ext cx="8096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9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K-­‐means clustering: Example</a:t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8876347" y="6891972"/>
            <a:ext cx="19494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2515527" y="2281326"/>
            <a:ext cx="4876800" cy="46481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1769125" y="955350"/>
            <a:ext cx="81708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9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K-­‐means clustering: Example</a:t>
            </a:r>
            <a:endParaRPr/>
          </a:p>
        </p:txBody>
      </p:sp>
      <p:sp>
        <p:nvSpPr>
          <p:cNvPr id="292" name="Google Shape;292;p23"/>
          <p:cNvSpPr txBox="1"/>
          <p:nvPr/>
        </p:nvSpPr>
        <p:spPr>
          <a:xfrm>
            <a:off x="8876347" y="6891972"/>
            <a:ext cx="19494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2439327" y="2057400"/>
            <a:ext cx="4876800" cy="464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1769125" y="955350"/>
            <a:ext cx="7842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9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K-­‐means clustering: Example</a:t>
            </a: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8876347" y="6891972"/>
            <a:ext cx="19494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1143923" y="2024151"/>
            <a:ext cx="4876800" cy="46481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type="title"/>
          </p:nvPr>
        </p:nvSpPr>
        <p:spPr>
          <a:xfrm>
            <a:off x="1319425" y="955350"/>
            <a:ext cx="8665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K-­‐means </a:t>
            </a: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algorithm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994063" y="2049779"/>
            <a:ext cx="7813040" cy="422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noAutofit/>
          </a:bodyPr>
          <a:lstStyle/>
          <a:p>
            <a:pPr indent="-342900" lvl="0" marL="355600" marR="508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Guaranteed to converge in a ﬁnite number of  iterations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ts val="3800"/>
              <a:buFont typeface="Arial"/>
              <a:buNone/>
            </a:pPr>
            <a:r>
              <a:t/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17968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Running time per iteration: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1" marL="1384300" marR="0" rtl="0" algn="l">
              <a:lnSpc>
                <a:spcPct val="117291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Assign data points to closest cluster center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O(KN) time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457200" lvl="1" marL="1384300" marR="167640" rtl="0" algn="l">
              <a:lnSpc>
                <a:spcPct val="703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Change the cluster center to the average of its  assigned points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762117" y="833120"/>
            <a:ext cx="254127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536863" y="1694857"/>
            <a:ext cx="471678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Clustering: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0" marL="755650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0" marL="75565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Requires data, but no labels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0" marL="75565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Detect patterns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e.g. in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Group emails or search results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Customer shopping patterns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Regions of images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0" marL="762000" marR="5080" rtl="0" algn="l">
              <a:lnSpc>
                <a:spcPct val="101499"/>
              </a:lnSpc>
              <a:spcBef>
                <a:spcPts val="45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Useful when don’t know what  you’re looking for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0" marL="7556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But: can get gibberish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800" y="240250"/>
            <a:ext cx="8203224" cy="62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1246239" y="741680"/>
            <a:ext cx="749744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Example: K-Means for Segmentation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1567254" y="1986495"/>
            <a:ext cx="33909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=2 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27"/>
          <p:cNvGrpSpPr/>
          <p:nvPr/>
        </p:nvGrpSpPr>
        <p:grpSpPr>
          <a:xfrm>
            <a:off x="1097356" y="1752600"/>
            <a:ext cx="1260475" cy="2095500"/>
            <a:chOff x="1097356" y="1752600"/>
            <a:chExt cx="1260475" cy="2095500"/>
          </a:xfrm>
        </p:grpSpPr>
        <p:sp>
          <p:nvSpPr>
            <p:cNvPr id="319" name="Google Shape;319;p27"/>
            <p:cNvSpPr/>
            <p:nvPr/>
          </p:nvSpPr>
          <p:spPr>
            <a:xfrm>
              <a:off x="1097356" y="2165350"/>
              <a:ext cx="1260475" cy="16827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448727" y="1752600"/>
              <a:ext cx="648335" cy="400685"/>
            </a:xfrm>
            <a:custGeom>
              <a:rect b="b" l="l" r="r" t="t"/>
              <a:pathLst>
                <a:path extrusionOk="0" h="400685" w="648335">
                  <a:moveTo>
                    <a:pt x="648157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648157" y="400113"/>
                  </a:lnTo>
                  <a:lnTo>
                    <a:pt x="64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1" name="Google Shape;321;p27"/>
          <p:cNvSpPr txBox="1"/>
          <p:nvPr/>
        </p:nvSpPr>
        <p:spPr>
          <a:xfrm>
            <a:off x="3700858" y="1986495"/>
            <a:ext cx="2625090" cy="118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=3	</a:t>
            </a:r>
            <a:r>
              <a:rPr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= 10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7"/>
          <p:cNvSpPr/>
          <p:nvPr/>
        </p:nvSpPr>
        <p:spPr>
          <a:xfrm>
            <a:off x="3230956" y="2165350"/>
            <a:ext cx="1260475" cy="16827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23" name="Google Shape;323;p27"/>
          <p:cNvGrpSpPr/>
          <p:nvPr/>
        </p:nvGrpSpPr>
        <p:grpSpPr>
          <a:xfrm>
            <a:off x="2972724" y="1676400"/>
            <a:ext cx="3962403" cy="4800600"/>
            <a:chOff x="2972724" y="1676400"/>
            <a:chExt cx="3962403" cy="4800600"/>
          </a:xfrm>
        </p:grpSpPr>
        <p:sp>
          <p:nvSpPr>
            <p:cNvPr id="324" name="Google Shape;324;p27"/>
            <p:cNvSpPr/>
            <p:nvPr/>
          </p:nvSpPr>
          <p:spPr>
            <a:xfrm>
              <a:off x="5516956" y="2165350"/>
              <a:ext cx="1260474" cy="168275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3230466" y="4527232"/>
              <a:ext cx="1262521" cy="16840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5438818" y="4456759"/>
              <a:ext cx="1368926" cy="179164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2972727" y="1676400"/>
              <a:ext cx="3962400" cy="4800600"/>
            </a:xfrm>
            <a:custGeom>
              <a:rect b="b" l="l" r="r" t="t"/>
              <a:pathLst>
                <a:path extrusionOk="0" h="4800600" w="3962400">
                  <a:moveTo>
                    <a:pt x="3962400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3962400" y="48006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2972724" y="1676400"/>
              <a:ext cx="3962400" cy="4800600"/>
            </a:xfrm>
            <a:custGeom>
              <a:rect b="b" l="l" r="r" t="t"/>
              <a:pathLst>
                <a:path extrusionOk="0" h="4800600" w="3962400">
                  <a:moveTo>
                    <a:pt x="0" y="0"/>
                  </a:moveTo>
                  <a:lnTo>
                    <a:pt x="3962402" y="0"/>
                  </a:lnTo>
                  <a:lnTo>
                    <a:pt x="3962402" y="4800602"/>
                  </a:lnTo>
                  <a:lnTo>
                    <a:pt x="0" y="480060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9" name="Google Shape;329;p27"/>
          <p:cNvSpPr txBox="1"/>
          <p:nvPr/>
        </p:nvSpPr>
        <p:spPr>
          <a:xfrm>
            <a:off x="7757452" y="1992665"/>
            <a:ext cx="737235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Original image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27"/>
          <p:cNvGrpSpPr/>
          <p:nvPr/>
        </p:nvGrpSpPr>
        <p:grpSpPr>
          <a:xfrm>
            <a:off x="7498156" y="1752600"/>
            <a:ext cx="1267676" cy="2094445"/>
            <a:chOff x="7498156" y="1752600"/>
            <a:chExt cx="1267676" cy="2094445"/>
          </a:xfrm>
        </p:grpSpPr>
        <p:sp>
          <p:nvSpPr>
            <p:cNvPr id="331" name="Google Shape;331;p27"/>
            <p:cNvSpPr/>
            <p:nvPr/>
          </p:nvSpPr>
          <p:spPr>
            <a:xfrm>
              <a:off x="7498156" y="2165350"/>
              <a:ext cx="1260475" cy="168169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7697127" y="1752600"/>
              <a:ext cx="1068705" cy="400685"/>
            </a:xfrm>
            <a:custGeom>
              <a:rect b="b" l="l" r="r" t="t"/>
              <a:pathLst>
                <a:path extrusionOk="0" h="400685" w="1068704">
                  <a:moveTo>
                    <a:pt x="1068438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1068438" y="400113"/>
                  </a:lnTo>
                  <a:lnTo>
                    <a:pt x="1068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33" name="Google Shape;333;p27"/>
          <p:cNvSpPr/>
          <p:nvPr/>
        </p:nvSpPr>
        <p:spPr>
          <a:xfrm>
            <a:off x="1147662" y="4603432"/>
            <a:ext cx="1262521" cy="168402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Google Shape;334;p27"/>
          <p:cNvSpPr/>
          <p:nvPr/>
        </p:nvSpPr>
        <p:spPr>
          <a:xfrm>
            <a:off x="7438352" y="4462874"/>
            <a:ext cx="1350592" cy="178552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Google Shape;335;p27"/>
          <p:cNvSpPr txBox="1"/>
          <p:nvPr/>
        </p:nvSpPr>
        <p:spPr>
          <a:xfrm>
            <a:off x="1527467" y="1785620"/>
            <a:ext cx="48450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K=2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7775867" y="1785620"/>
            <a:ext cx="90106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Original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3037611" y="1938020"/>
            <a:ext cx="40957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Goal of Segmentation is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7"/>
          <p:cNvSpPr txBox="1"/>
          <p:nvPr/>
        </p:nvSpPr>
        <p:spPr>
          <a:xfrm>
            <a:off x="3037611" y="2369820"/>
            <a:ext cx="3719829" cy="2153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5080" rtl="0" algn="l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to partition an image  into regions each of  which has reasonably  homogenous visual  appearance.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1246239" y="741680"/>
            <a:ext cx="749744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Example: K-Means for Segmentation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1567254" y="1986495"/>
            <a:ext cx="33909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=2 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28"/>
          <p:cNvGrpSpPr/>
          <p:nvPr/>
        </p:nvGrpSpPr>
        <p:grpSpPr>
          <a:xfrm>
            <a:off x="1097356" y="1752600"/>
            <a:ext cx="1260475" cy="2095500"/>
            <a:chOff x="1097356" y="1752600"/>
            <a:chExt cx="1260475" cy="2095500"/>
          </a:xfrm>
        </p:grpSpPr>
        <p:sp>
          <p:nvSpPr>
            <p:cNvPr id="346" name="Google Shape;346;p28"/>
            <p:cNvSpPr/>
            <p:nvPr/>
          </p:nvSpPr>
          <p:spPr>
            <a:xfrm>
              <a:off x="1097356" y="2165350"/>
              <a:ext cx="1260475" cy="16827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1448727" y="1752600"/>
              <a:ext cx="648335" cy="400685"/>
            </a:xfrm>
            <a:custGeom>
              <a:rect b="b" l="l" r="r" t="t"/>
              <a:pathLst>
                <a:path extrusionOk="0" h="400685" w="648335">
                  <a:moveTo>
                    <a:pt x="648157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648157" y="400113"/>
                  </a:lnTo>
                  <a:lnTo>
                    <a:pt x="64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8" name="Google Shape;348;p28"/>
          <p:cNvSpPr txBox="1"/>
          <p:nvPr/>
        </p:nvSpPr>
        <p:spPr>
          <a:xfrm>
            <a:off x="3700858" y="1986495"/>
            <a:ext cx="339090" cy="118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=3 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8"/>
          <p:cNvGrpSpPr/>
          <p:nvPr/>
        </p:nvGrpSpPr>
        <p:grpSpPr>
          <a:xfrm>
            <a:off x="3230956" y="1752600"/>
            <a:ext cx="1260475" cy="2095500"/>
            <a:chOff x="3230956" y="1752600"/>
            <a:chExt cx="1260475" cy="2095500"/>
          </a:xfrm>
        </p:grpSpPr>
        <p:sp>
          <p:nvSpPr>
            <p:cNvPr id="350" name="Google Shape;350;p28"/>
            <p:cNvSpPr/>
            <p:nvPr/>
          </p:nvSpPr>
          <p:spPr>
            <a:xfrm>
              <a:off x="3230956" y="2165350"/>
              <a:ext cx="1260475" cy="168275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3543769" y="1752600"/>
              <a:ext cx="648335" cy="400685"/>
            </a:xfrm>
            <a:custGeom>
              <a:rect b="b" l="l" r="r" t="t"/>
              <a:pathLst>
                <a:path extrusionOk="0" h="400685" w="648335">
                  <a:moveTo>
                    <a:pt x="648157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648157" y="400113"/>
                  </a:lnTo>
                  <a:lnTo>
                    <a:pt x="64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52" name="Google Shape;352;p28"/>
          <p:cNvSpPr txBox="1"/>
          <p:nvPr/>
        </p:nvSpPr>
        <p:spPr>
          <a:xfrm>
            <a:off x="5958283" y="1986495"/>
            <a:ext cx="367665" cy="118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= 10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28"/>
          <p:cNvGrpSpPr/>
          <p:nvPr/>
        </p:nvGrpSpPr>
        <p:grpSpPr>
          <a:xfrm>
            <a:off x="5438818" y="2165350"/>
            <a:ext cx="1368926" cy="4083049"/>
            <a:chOff x="5438818" y="2165350"/>
            <a:chExt cx="1368926" cy="4083049"/>
          </a:xfrm>
        </p:grpSpPr>
        <p:sp>
          <p:nvSpPr>
            <p:cNvPr id="354" name="Google Shape;354;p28"/>
            <p:cNvSpPr/>
            <p:nvPr/>
          </p:nvSpPr>
          <p:spPr>
            <a:xfrm>
              <a:off x="5516956" y="2165350"/>
              <a:ext cx="1260474" cy="168275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438818" y="4456759"/>
              <a:ext cx="1368926" cy="179164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56" name="Google Shape;356;p28"/>
          <p:cNvSpPr txBox="1"/>
          <p:nvPr/>
        </p:nvSpPr>
        <p:spPr>
          <a:xfrm>
            <a:off x="7757452" y="1992665"/>
            <a:ext cx="737235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Original image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28"/>
          <p:cNvGrpSpPr/>
          <p:nvPr/>
        </p:nvGrpSpPr>
        <p:grpSpPr>
          <a:xfrm>
            <a:off x="7498156" y="1752600"/>
            <a:ext cx="1267676" cy="2094445"/>
            <a:chOff x="7498156" y="1752600"/>
            <a:chExt cx="1267676" cy="2094445"/>
          </a:xfrm>
        </p:grpSpPr>
        <p:sp>
          <p:nvSpPr>
            <p:cNvPr id="358" name="Google Shape;358;p28"/>
            <p:cNvSpPr/>
            <p:nvPr/>
          </p:nvSpPr>
          <p:spPr>
            <a:xfrm>
              <a:off x="7498156" y="2165350"/>
              <a:ext cx="1260475" cy="168169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697127" y="1752600"/>
              <a:ext cx="1068705" cy="400685"/>
            </a:xfrm>
            <a:custGeom>
              <a:rect b="b" l="l" r="r" t="t"/>
              <a:pathLst>
                <a:path extrusionOk="0" h="400685" w="1068704">
                  <a:moveTo>
                    <a:pt x="1068438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1068438" y="400113"/>
                  </a:lnTo>
                  <a:lnTo>
                    <a:pt x="1068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0" name="Google Shape;360;p28"/>
          <p:cNvSpPr/>
          <p:nvPr/>
        </p:nvSpPr>
        <p:spPr>
          <a:xfrm>
            <a:off x="1147662" y="4603432"/>
            <a:ext cx="1262521" cy="168402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p28"/>
          <p:cNvSpPr/>
          <p:nvPr/>
        </p:nvSpPr>
        <p:spPr>
          <a:xfrm>
            <a:off x="3230466" y="4527232"/>
            <a:ext cx="1262521" cy="168402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28"/>
          <p:cNvSpPr/>
          <p:nvPr/>
        </p:nvSpPr>
        <p:spPr>
          <a:xfrm>
            <a:off x="7438352" y="4462874"/>
            <a:ext cx="1350592" cy="178552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p28"/>
          <p:cNvSpPr txBox="1"/>
          <p:nvPr/>
        </p:nvSpPr>
        <p:spPr>
          <a:xfrm>
            <a:off x="1527467" y="1785620"/>
            <a:ext cx="48450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K=2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8"/>
          <p:cNvSpPr txBox="1"/>
          <p:nvPr/>
        </p:nvSpPr>
        <p:spPr>
          <a:xfrm>
            <a:off x="3622509" y="1785620"/>
            <a:ext cx="48450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K=3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8"/>
          <p:cNvSpPr txBox="1"/>
          <p:nvPr/>
        </p:nvSpPr>
        <p:spPr>
          <a:xfrm>
            <a:off x="5921197" y="1822380"/>
            <a:ext cx="60071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K=10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7775867" y="1785620"/>
            <a:ext cx="90106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Original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28"/>
          <p:cNvGrpSpPr/>
          <p:nvPr/>
        </p:nvGrpSpPr>
        <p:grpSpPr>
          <a:xfrm>
            <a:off x="4877725" y="1676400"/>
            <a:ext cx="2057402" cy="4800600"/>
            <a:chOff x="4877725" y="1676400"/>
            <a:chExt cx="2057402" cy="4800600"/>
          </a:xfrm>
        </p:grpSpPr>
        <p:sp>
          <p:nvSpPr>
            <p:cNvPr id="368" name="Google Shape;368;p28"/>
            <p:cNvSpPr/>
            <p:nvPr/>
          </p:nvSpPr>
          <p:spPr>
            <a:xfrm>
              <a:off x="4877727" y="1676400"/>
              <a:ext cx="2057400" cy="4800600"/>
            </a:xfrm>
            <a:custGeom>
              <a:rect b="b" l="l" r="r" t="t"/>
              <a:pathLst>
                <a:path extrusionOk="0" h="4800600" w="2057400">
                  <a:moveTo>
                    <a:pt x="2057400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2057400" y="48006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877725" y="1676400"/>
              <a:ext cx="2057400" cy="4800600"/>
            </a:xfrm>
            <a:custGeom>
              <a:rect b="b" l="l" r="r" t="t"/>
              <a:pathLst>
                <a:path extrusionOk="0" h="4800600" w="2057400">
                  <a:moveTo>
                    <a:pt x="0" y="0"/>
                  </a:moveTo>
                  <a:lnTo>
                    <a:pt x="2057401" y="0"/>
                  </a:lnTo>
                  <a:lnTo>
                    <a:pt x="2057401" y="4800602"/>
                  </a:lnTo>
                  <a:lnTo>
                    <a:pt x="0" y="480060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title"/>
          </p:nvPr>
        </p:nvSpPr>
        <p:spPr>
          <a:xfrm>
            <a:off x="1246239" y="741680"/>
            <a:ext cx="749744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Example: K-Means for Segmentation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1567254" y="1986495"/>
            <a:ext cx="33909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=2 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29"/>
          <p:cNvGrpSpPr/>
          <p:nvPr/>
        </p:nvGrpSpPr>
        <p:grpSpPr>
          <a:xfrm>
            <a:off x="1097356" y="1752600"/>
            <a:ext cx="1260475" cy="2095500"/>
            <a:chOff x="1097356" y="1752600"/>
            <a:chExt cx="1260475" cy="2095500"/>
          </a:xfrm>
        </p:grpSpPr>
        <p:sp>
          <p:nvSpPr>
            <p:cNvPr id="377" name="Google Shape;377;p29"/>
            <p:cNvSpPr/>
            <p:nvPr/>
          </p:nvSpPr>
          <p:spPr>
            <a:xfrm>
              <a:off x="1097356" y="2165350"/>
              <a:ext cx="1260475" cy="16827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448727" y="1752600"/>
              <a:ext cx="648335" cy="400685"/>
            </a:xfrm>
            <a:custGeom>
              <a:rect b="b" l="l" r="r" t="t"/>
              <a:pathLst>
                <a:path extrusionOk="0" h="400685" w="648335">
                  <a:moveTo>
                    <a:pt x="648157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648157" y="400113"/>
                  </a:lnTo>
                  <a:lnTo>
                    <a:pt x="64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9" name="Google Shape;379;p29"/>
          <p:cNvSpPr txBox="1"/>
          <p:nvPr/>
        </p:nvSpPr>
        <p:spPr>
          <a:xfrm>
            <a:off x="3700858" y="1986495"/>
            <a:ext cx="339090" cy="118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=3 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29"/>
          <p:cNvGrpSpPr/>
          <p:nvPr/>
        </p:nvGrpSpPr>
        <p:grpSpPr>
          <a:xfrm>
            <a:off x="3230956" y="1752600"/>
            <a:ext cx="1260475" cy="2095500"/>
            <a:chOff x="3230956" y="1752600"/>
            <a:chExt cx="1260475" cy="2095500"/>
          </a:xfrm>
        </p:grpSpPr>
        <p:sp>
          <p:nvSpPr>
            <p:cNvPr id="381" name="Google Shape;381;p29"/>
            <p:cNvSpPr/>
            <p:nvPr/>
          </p:nvSpPr>
          <p:spPr>
            <a:xfrm>
              <a:off x="3230956" y="2165350"/>
              <a:ext cx="1260475" cy="168275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3543769" y="1752600"/>
              <a:ext cx="648335" cy="400685"/>
            </a:xfrm>
            <a:custGeom>
              <a:rect b="b" l="l" r="r" t="t"/>
              <a:pathLst>
                <a:path extrusionOk="0" h="400685" w="648335">
                  <a:moveTo>
                    <a:pt x="648157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648157" y="400113"/>
                  </a:lnTo>
                  <a:lnTo>
                    <a:pt x="64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3" name="Google Shape;383;p29"/>
          <p:cNvSpPr txBox="1"/>
          <p:nvPr/>
        </p:nvSpPr>
        <p:spPr>
          <a:xfrm>
            <a:off x="5958283" y="1986495"/>
            <a:ext cx="367665" cy="118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= 10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29"/>
          <p:cNvGrpSpPr/>
          <p:nvPr/>
        </p:nvGrpSpPr>
        <p:grpSpPr>
          <a:xfrm>
            <a:off x="5516956" y="1752600"/>
            <a:ext cx="1260474" cy="2095500"/>
            <a:chOff x="5516956" y="1752600"/>
            <a:chExt cx="1260474" cy="2095500"/>
          </a:xfrm>
        </p:grpSpPr>
        <p:sp>
          <p:nvSpPr>
            <p:cNvPr id="385" name="Google Shape;385;p29"/>
            <p:cNvSpPr/>
            <p:nvPr/>
          </p:nvSpPr>
          <p:spPr>
            <a:xfrm>
              <a:off x="5516956" y="2165350"/>
              <a:ext cx="1260474" cy="168275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5829769" y="1752600"/>
              <a:ext cx="791210" cy="400685"/>
            </a:xfrm>
            <a:custGeom>
              <a:rect b="b" l="l" r="r" t="t"/>
              <a:pathLst>
                <a:path extrusionOk="0" h="400685" w="791209">
                  <a:moveTo>
                    <a:pt x="790790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790790" y="400113"/>
                  </a:lnTo>
                  <a:lnTo>
                    <a:pt x="790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7" name="Google Shape;387;p29"/>
          <p:cNvSpPr txBox="1"/>
          <p:nvPr/>
        </p:nvSpPr>
        <p:spPr>
          <a:xfrm>
            <a:off x="7757452" y="1992665"/>
            <a:ext cx="737235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Original image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29"/>
          <p:cNvGrpSpPr/>
          <p:nvPr/>
        </p:nvGrpSpPr>
        <p:grpSpPr>
          <a:xfrm>
            <a:off x="7498156" y="1752600"/>
            <a:ext cx="1267676" cy="2094445"/>
            <a:chOff x="7498156" y="1752600"/>
            <a:chExt cx="1267676" cy="2094445"/>
          </a:xfrm>
        </p:grpSpPr>
        <p:sp>
          <p:nvSpPr>
            <p:cNvPr id="389" name="Google Shape;389;p29"/>
            <p:cNvSpPr/>
            <p:nvPr/>
          </p:nvSpPr>
          <p:spPr>
            <a:xfrm>
              <a:off x="7498156" y="2165350"/>
              <a:ext cx="1260475" cy="168169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7697127" y="1752600"/>
              <a:ext cx="1068705" cy="400685"/>
            </a:xfrm>
            <a:custGeom>
              <a:rect b="b" l="l" r="r" t="t"/>
              <a:pathLst>
                <a:path extrusionOk="0" h="400685" w="1068704">
                  <a:moveTo>
                    <a:pt x="1068438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1068438" y="400113"/>
                  </a:lnTo>
                  <a:lnTo>
                    <a:pt x="1068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1" name="Google Shape;391;p29"/>
          <p:cNvSpPr/>
          <p:nvPr/>
        </p:nvSpPr>
        <p:spPr>
          <a:xfrm>
            <a:off x="1147662" y="4603432"/>
            <a:ext cx="1262521" cy="16840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" name="Google Shape;392;p29"/>
          <p:cNvSpPr/>
          <p:nvPr/>
        </p:nvSpPr>
        <p:spPr>
          <a:xfrm>
            <a:off x="3230466" y="4527232"/>
            <a:ext cx="1262521" cy="168402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" name="Google Shape;393;p29"/>
          <p:cNvSpPr/>
          <p:nvPr/>
        </p:nvSpPr>
        <p:spPr>
          <a:xfrm>
            <a:off x="5438818" y="4456759"/>
            <a:ext cx="1368926" cy="179164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" name="Google Shape;394;p29"/>
          <p:cNvSpPr/>
          <p:nvPr/>
        </p:nvSpPr>
        <p:spPr>
          <a:xfrm>
            <a:off x="7438352" y="4462874"/>
            <a:ext cx="1350592" cy="178552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" name="Google Shape;395;p29"/>
          <p:cNvSpPr txBox="1"/>
          <p:nvPr/>
        </p:nvSpPr>
        <p:spPr>
          <a:xfrm>
            <a:off x="1527467" y="1785620"/>
            <a:ext cx="48450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K=2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3622509" y="1785620"/>
            <a:ext cx="48450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K=3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5908497" y="1785620"/>
            <a:ext cx="62611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K=10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 txBox="1"/>
          <p:nvPr/>
        </p:nvSpPr>
        <p:spPr>
          <a:xfrm>
            <a:off x="7775867" y="1785620"/>
            <a:ext cx="90106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Original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"/>
          <p:cNvSpPr txBox="1"/>
          <p:nvPr>
            <p:ph type="title"/>
          </p:nvPr>
        </p:nvSpPr>
        <p:spPr>
          <a:xfrm>
            <a:off x="3560073" y="955357"/>
            <a:ext cx="294576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</p:txBody>
      </p:sp>
      <p:sp>
        <p:nvSpPr>
          <p:cNvPr id="404" name="Google Shape;404;p30"/>
          <p:cNvSpPr txBox="1"/>
          <p:nvPr/>
        </p:nvSpPr>
        <p:spPr>
          <a:xfrm>
            <a:off x="994063" y="2054859"/>
            <a:ext cx="5231130" cy="423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noAutofit/>
          </a:bodyPr>
          <a:lstStyle/>
          <a:p>
            <a:pPr indent="-342900" lvl="0" marL="355600" marR="1073785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K-means </a:t>
            </a:r>
            <a:r>
              <a:rPr b="1" lang="en-US" sz="2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algorithm </a:t>
            </a:r>
            <a:r>
              <a:rPr lang="en-US" sz="2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is a  heuristic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Requires initial means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It does matter what you pick!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What can go wrong?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1" marL="762000" marR="5080" rtl="0" algn="l">
              <a:lnSpc>
                <a:spcPct val="89400"/>
              </a:lnSpc>
              <a:spcBef>
                <a:spcPts val="5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Various schemes for preventing  this kind of thing: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variance-based  split / merge, initialization  heuristics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0"/>
          <p:cNvSpPr/>
          <p:nvPr/>
        </p:nvSpPr>
        <p:spPr>
          <a:xfrm>
            <a:off x="6854164" y="3271839"/>
            <a:ext cx="161925" cy="161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" name="Google Shape;406;p30"/>
          <p:cNvSpPr/>
          <p:nvPr/>
        </p:nvSpPr>
        <p:spPr>
          <a:xfrm>
            <a:off x="7082764" y="3500439"/>
            <a:ext cx="161925" cy="161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30"/>
          <p:cNvSpPr/>
          <p:nvPr/>
        </p:nvSpPr>
        <p:spPr>
          <a:xfrm>
            <a:off x="7768564" y="2128838"/>
            <a:ext cx="161925" cy="161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" name="Google Shape;408;p30"/>
          <p:cNvSpPr/>
          <p:nvPr/>
        </p:nvSpPr>
        <p:spPr>
          <a:xfrm>
            <a:off x="8073365" y="3500439"/>
            <a:ext cx="161925" cy="161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" name="Google Shape;409;p30"/>
          <p:cNvSpPr/>
          <p:nvPr/>
        </p:nvSpPr>
        <p:spPr>
          <a:xfrm>
            <a:off x="8225765" y="3195639"/>
            <a:ext cx="161925" cy="161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" name="Google Shape;410;p30"/>
          <p:cNvSpPr/>
          <p:nvPr/>
        </p:nvSpPr>
        <p:spPr>
          <a:xfrm>
            <a:off x="7387564" y="2128838"/>
            <a:ext cx="161925" cy="161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11" name="Google Shape;411;p30"/>
          <p:cNvGrpSpPr/>
          <p:nvPr/>
        </p:nvGrpSpPr>
        <p:grpSpPr>
          <a:xfrm>
            <a:off x="7849527" y="3200399"/>
            <a:ext cx="152400" cy="152402"/>
            <a:chOff x="7849527" y="3200399"/>
            <a:chExt cx="152400" cy="152402"/>
          </a:xfrm>
        </p:grpSpPr>
        <p:sp>
          <p:nvSpPr>
            <p:cNvPr id="412" name="Google Shape;412;p30"/>
            <p:cNvSpPr/>
            <p:nvPr/>
          </p:nvSpPr>
          <p:spPr>
            <a:xfrm>
              <a:off x="7849527" y="3200399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81E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7849527" y="3200401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14" name="Google Shape;414;p30"/>
          <p:cNvGrpSpPr/>
          <p:nvPr/>
        </p:nvGrpSpPr>
        <p:grpSpPr>
          <a:xfrm>
            <a:off x="7239927" y="3200399"/>
            <a:ext cx="152400" cy="152402"/>
            <a:chOff x="7239927" y="3200399"/>
            <a:chExt cx="152400" cy="152402"/>
          </a:xfrm>
        </p:grpSpPr>
        <p:sp>
          <p:nvSpPr>
            <p:cNvPr id="415" name="Google Shape;415;p30"/>
            <p:cNvSpPr/>
            <p:nvPr/>
          </p:nvSpPr>
          <p:spPr>
            <a:xfrm>
              <a:off x="7239927" y="3200399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35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7239927" y="3200401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17" name="Google Shape;417;p30"/>
          <p:cNvGrpSpPr/>
          <p:nvPr/>
        </p:nvGrpSpPr>
        <p:grpSpPr>
          <a:xfrm>
            <a:off x="7620926" y="2438400"/>
            <a:ext cx="152402" cy="152401"/>
            <a:chOff x="7620926" y="2438400"/>
            <a:chExt cx="152402" cy="152401"/>
          </a:xfrm>
        </p:grpSpPr>
        <p:sp>
          <p:nvSpPr>
            <p:cNvPr id="418" name="Google Shape;418;p30"/>
            <p:cNvSpPr/>
            <p:nvPr/>
          </p:nvSpPr>
          <p:spPr>
            <a:xfrm>
              <a:off x="7620926" y="2438400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7620927" y="2438401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0" name="Google Shape;420;p30"/>
          <p:cNvSpPr/>
          <p:nvPr/>
        </p:nvSpPr>
        <p:spPr>
          <a:xfrm>
            <a:off x="6854164" y="5938840"/>
            <a:ext cx="161925" cy="161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" name="Google Shape;421;p30"/>
          <p:cNvSpPr/>
          <p:nvPr/>
        </p:nvSpPr>
        <p:spPr>
          <a:xfrm>
            <a:off x="7082764" y="6167440"/>
            <a:ext cx="161925" cy="161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" name="Google Shape;422;p30"/>
          <p:cNvSpPr/>
          <p:nvPr/>
        </p:nvSpPr>
        <p:spPr>
          <a:xfrm>
            <a:off x="7768564" y="4795839"/>
            <a:ext cx="161925" cy="161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" name="Google Shape;423;p30"/>
          <p:cNvSpPr/>
          <p:nvPr/>
        </p:nvSpPr>
        <p:spPr>
          <a:xfrm>
            <a:off x="8073365" y="6167440"/>
            <a:ext cx="161925" cy="161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" name="Google Shape;424;p30"/>
          <p:cNvSpPr/>
          <p:nvPr/>
        </p:nvSpPr>
        <p:spPr>
          <a:xfrm>
            <a:off x="8225765" y="5862640"/>
            <a:ext cx="161925" cy="161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" name="Google Shape;425;p30"/>
          <p:cNvSpPr/>
          <p:nvPr/>
        </p:nvSpPr>
        <p:spPr>
          <a:xfrm>
            <a:off x="7387564" y="4795839"/>
            <a:ext cx="161925" cy="161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6" name="Google Shape;426;p30"/>
          <p:cNvGrpSpPr/>
          <p:nvPr/>
        </p:nvGrpSpPr>
        <p:grpSpPr>
          <a:xfrm>
            <a:off x="7544726" y="6019799"/>
            <a:ext cx="152402" cy="152404"/>
            <a:chOff x="7544726" y="6019799"/>
            <a:chExt cx="152402" cy="152404"/>
          </a:xfrm>
        </p:grpSpPr>
        <p:sp>
          <p:nvSpPr>
            <p:cNvPr id="427" name="Google Shape;427;p30"/>
            <p:cNvSpPr/>
            <p:nvPr/>
          </p:nvSpPr>
          <p:spPr>
            <a:xfrm>
              <a:off x="7544726" y="6019799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81E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7544727" y="6019803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29" name="Google Shape;429;p30"/>
          <p:cNvGrpSpPr/>
          <p:nvPr/>
        </p:nvGrpSpPr>
        <p:grpSpPr>
          <a:xfrm>
            <a:off x="7392326" y="5105400"/>
            <a:ext cx="152402" cy="152402"/>
            <a:chOff x="7392326" y="5105400"/>
            <a:chExt cx="152402" cy="152402"/>
          </a:xfrm>
        </p:grpSpPr>
        <p:sp>
          <p:nvSpPr>
            <p:cNvPr id="430" name="Google Shape;430;p30"/>
            <p:cNvSpPr/>
            <p:nvPr/>
          </p:nvSpPr>
          <p:spPr>
            <a:xfrm>
              <a:off x="7392326" y="5105400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35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392327" y="5105402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32" name="Google Shape;432;p30"/>
          <p:cNvGrpSpPr/>
          <p:nvPr/>
        </p:nvGrpSpPr>
        <p:grpSpPr>
          <a:xfrm>
            <a:off x="7773326" y="5105400"/>
            <a:ext cx="152402" cy="152402"/>
            <a:chOff x="7773326" y="5105400"/>
            <a:chExt cx="152402" cy="152402"/>
          </a:xfrm>
        </p:grpSpPr>
        <p:sp>
          <p:nvSpPr>
            <p:cNvPr id="433" name="Google Shape;433;p30"/>
            <p:cNvSpPr/>
            <p:nvPr/>
          </p:nvSpPr>
          <p:spPr>
            <a:xfrm>
              <a:off x="7773326" y="5105400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7773327" y="5105402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"/>
          <p:cNvSpPr txBox="1"/>
          <p:nvPr>
            <p:ph type="title"/>
          </p:nvPr>
        </p:nvSpPr>
        <p:spPr>
          <a:xfrm>
            <a:off x="2147109" y="955357"/>
            <a:ext cx="577151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K-Means Getting	Stuck</a:t>
            </a:r>
            <a:endParaRPr/>
          </a:p>
        </p:txBody>
      </p:sp>
      <p:sp>
        <p:nvSpPr>
          <p:cNvPr id="440" name="Google Shape;440;p31"/>
          <p:cNvSpPr txBox="1"/>
          <p:nvPr/>
        </p:nvSpPr>
        <p:spPr>
          <a:xfrm>
            <a:off x="994063" y="2090420"/>
            <a:ext cx="300736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 local optimum: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31"/>
          <p:cNvGrpSpPr/>
          <p:nvPr/>
        </p:nvGrpSpPr>
        <p:grpSpPr>
          <a:xfrm>
            <a:off x="5960396" y="5532437"/>
            <a:ext cx="50805" cy="38105"/>
            <a:chOff x="5960396" y="5532437"/>
            <a:chExt cx="50805" cy="38105"/>
          </a:xfrm>
        </p:grpSpPr>
        <p:sp>
          <p:nvSpPr>
            <p:cNvPr id="442" name="Google Shape;442;p31"/>
            <p:cNvSpPr/>
            <p:nvPr/>
          </p:nvSpPr>
          <p:spPr>
            <a:xfrm>
              <a:off x="5960401" y="5532437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5960396" y="553244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7" y="11635"/>
                  </a:lnTo>
                  <a:lnTo>
                    <a:pt x="7443" y="5580"/>
                  </a:lnTo>
                  <a:lnTo>
                    <a:pt x="15520" y="1497"/>
                  </a:lnTo>
                  <a:lnTo>
                    <a:pt x="25410" y="0"/>
                  </a:lnTo>
                  <a:lnTo>
                    <a:pt x="35291" y="1497"/>
                  </a:lnTo>
                  <a:lnTo>
                    <a:pt x="43362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2" y="32520"/>
                  </a:lnTo>
                  <a:lnTo>
                    <a:pt x="35291" y="36602"/>
                  </a:lnTo>
                  <a:lnTo>
                    <a:pt x="25410" y="38100"/>
                  </a:lnTo>
                  <a:lnTo>
                    <a:pt x="15520" y="36602"/>
                  </a:lnTo>
                  <a:lnTo>
                    <a:pt x="7443" y="32520"/>
                  </a:lnTo>
                  <a:lnTo>
                    <a:pt x="1997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7016536" y="5289549"/>
            <a:ext cx="145603" cy="119989"/>
            <a:chOff x="7016536" y="5289549"/>
            <a:chExt cx="145603" cy="119989"/>
          </a:xfrm>
        </p:grpSpPr>
        <p:sp>
          <p:nvSpPr>
            <p:cNvPr id="445" name="Google Shape;445;p31"/>
            <p:cNvSpPr/>
            <p:nvPr/>
          </p:nvSpPr>
          <p:spPr>
            <a:xfrm>
              <a:off x="7111339" y="5289549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6"/>
                  </a:lnTo>
                  <a:lnTo>
                    <a:pt x="7437" y="5576"/>
                  </a:lnTo>
                  <a:lnTo>
                    <a:pt x="1995" y="11631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1"/>
                  </a:lnTo>
                  <a:lnTo>
                    <a:pt x="43357" y="5576"/>
                  </a:lnTo>
                  <a:lnTo>
                    <a:pt x="35283" y="1496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7111337" y="528955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7016536" y="5370168"/>
              <a:ext cx="43815" cy="39370"/>
            </a:xfrm>
            <a:custGeom>
              <a:rect b="b" l="l" r="r" t="t"/>
              <a:pathLst>
                <a:path extrusionOk="0" h="39370" w="43815">
                  <a:moveTo>
                    <a:pt x="24359" y="0"/>
                  </a:moveTo>
                  <a:lnTo>
                    <a:pt x="15682" y="1346"/>
                  </a:lnTo>
                  <a:lnTo>
                    <a:pt x="7968" y="5529"/>
                  </a:lnTo>
                  <a:lnTo>
                    <a:pt x="2580" y="11653"/>
                  </a:lnTo>
                  <a:lnTo>
                    <a:pt x="0" y="18909"/>
                  </a:lnTo>
                  <a:lnTo>
                    <a:pt x="709" y="26492"/>
                  </a:lnTo>
                  <a:lnTo>
                    <a:pt x="4735" y="32961"/>
                  </a:lnTo>
                  <a:lnTo>
                    <a:pt x="11184" y="37176"/>
                  </a:lnTo>
                  <a:lnTo>
                    <a:pt x="19184" y="38787"/>
                  </a:lnTo>
                  <a:lnTo>
                    <a:pt x="27861" y="37440"/>
                  </a:lnTo>
                  <a:lnTo>
                    <a:pt x="35582" y="33263"/>
                  </a:lnTo>
                  <a:lnTo>
                    <a:pt x="40972" y="27139"/>
                  </a:lnTo>
                  <a:lnTo>
                    <a:pt x="43551" y="19879"/>
                  </a:lnTo>
                  <a:lnTo>
                    <a:pt x="42834" y="12294"/>
                  </a:lnTo>
                  <a:lnTo>
                    <a:pt x="38808" y="5826"/>
                  </a:lnTo>
                  <a:lnTo>
                    <a:pt x="32359" y="1610"/>
                  </a:lnTo>
                  <a:lnTo>
                    <a:pt x="2435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016543" y="5370167"/>
              <a:ext cx="43815" cy="39370"/>
            </a:xfrm>
            <a:custGeom>
              <a:rect b="b" l="l" r="r" t="t"/>
              <a:pathLst>
                <a:path extrusionOk="0" h="39370" w="43815">
                  <a:moveTo>
                    <a:pt x="713" y="26504"/>
                  </a:moveTo>
                  <a:lnTo>
                    <a:pt x="0" y="18918"/>
                  </a:lnTo>
                  <a:lnTo>
                    <a:pt x="2577" y="11656"/>
                  </a:lnTo>
                  <a:lnTo>
                    <a:pt x="7965" y="5527"/>
                  </a:lnTo>
                  <a:lnTo>
                    <a:pt x="15683" y="1344"/>
                  </a:lnTo>
                  <a:lnTo>
                    <a:pt x="24358" y="0"/>
                  </a:lnTo>
                  <a:lnTo>
                    <a:pt x="32356" y="1611"/>
                  </a:lnTo>
                  <a:lnTo>
                    <a:pt x="38805" y="5826"/>
                  </a:lnTo>
                  <a:lnTo>
                    <a:pt x="42833" y="12294"/>
                  </a:lnTo>
                  <a:lnTo>
                    <a:pt x="43547" y="19879"/>
                  </a:lnTo>
                  <a:lnTo>
                    <a:pt x="40970" y="27138"/>
                  </a:lnTo>
                  <a:lnTo>
                    <a:pt x="35581" y="33263"/>
                  </a:lnTo>
                  <a:lnTo>
                    <a:pt x="27863" y="37444"/>
                  </a:lnTo>
                  <a:lnTo>
                    <a:pt x="19187" y="38795"/>
                  </a:lnTo>
                  <a:lnTo>
                    <a:pt x="11187" y="37187"/>
                  </a:lnTo>
                  <a:lnTo>
                    <a:pt x="4738" y="32972"/>
                  </a:lnTo>
                  <a:lnTo>
                    <a:pt x="713" y="2650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49" name="Google Shape;449;p31"/>
          <p:cNvGrpSpPr/>
          <p:nvPr/>
        </p:nvGrpSpPr>
        <p:grpSpPr>
          <a:xfrm>
            <a:off x="6204876" y="5386387"/>
            <a:ext cx="98155" cy="58965"/>
            <a:chOff x="6204876" y="5386387"/>
            <a:chExt cx="98155" cy="58965"/>
          </a:xfrm>
        </p:grpSpPr>
        <p:sp>
          <p:nvSpPr>
            <p:cNvPr id="450" name="Google Shape;450;p31"/>
            <p:cNvSpPr/>
            <p:nvPr/>
          </p:nvSpPr>
          <p:spPr>
            <a:xfrm>
              <a:off x="6204877" y="5386387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204876" y="538639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259207" y="5407251"/>
              <a:ext cx="43815" cy="38100"/>
            </a:xfrm>
            <a:custGeom>
              <a:rect b="b" l="l" r="r" t="t"/>
              <a:pathLst>
                <a:path extrusionOk="0" h="38100" w="43814">
                  <a:moveTo>
                    <a:pt x="27209" y="0"/>
                  </a:moveTo>
                  <a:lnTo>
                    <a:pt x="0" y="22824"/>
                  </a:lnTo>
                  <a:lnTo>
                    <a:pt x="3058" y="29805"/>
                  </a:lnTo>
                  <a:lnTo>
                    <a:pt x="8834" y="34905"/>
                  </a:lnTo>
                  <a:lnTo>
                    <a:pt x="16518" y="37647"/>
                  </a:lnTo>
                  <a:lnTo>
                    <a:pt x="25298" y="37556"/>
                  </a:lnTo>
                  <a:lnTo>
                    <a:pt x="33539" y="34527"/>
                  </a:lnTo>
                  <a:lnTo>
                    <a:pt x="39750" y="29242"/>
                  </a:lnTo>
                  <a:lnTo>
                    <a:pt x="43343" y="22431"/>
                  </a:lnTo>
                  <a:lnTo>
                    <a:pt x="43726" y="14823"/>
                  </a:lnTo>
                  <a:lnTo>
                    <a:pt x="40673" y="7842"/>
                  </a:lnTo>
                  <a:lnTo>
                    <a:pt x="34896" y="2742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259216" y="5407252"/>
              <a:ext cx="43815" cy="38100"/>
            </a:xfrm>
            <a:custGeom>
              <a:rect b="b" l="l" r="r" t="t"/>
              <a:pathLst>
                <a:path extrusionOk="0" h="38100" w="43814">
                  <a:moveTo>
                    <a:pt x="18430" y="90"/>
                  </a:moveTo>
                  <a:lnTo>
                    <a:pt x="27207" y="0"/>
                  </a:lnTo>
                  <a:lnTo>
                    <a:pt x="34892" y="2741"/>
                  </a:lnTo>
                  <a:lnTo>
                    <a:pt x="40668" y="7840"/>
                  </a:lnTo>
                  <a:lnTo>
                    <a:pt x="43720" y="14820"/>
                  </a:lnTo>
                  <a:lnTo>
                    <a:pt x="43340" y="22429"/>
                  </a:lnTo>
                  <a:lnTo>
                    <a:pt x="39747" y="29242"/>
                  </a:lnTo>
                  <a:lnTo>
                    <a:pt x="33533" y="34530"/>
                  </a:lnTo>
                  <a:lnTo>
                    <a:pt x="25290" y="37560"/>
                  </a:lnTo>
                  <a:lnTo>
                    <a:pt x="16512" y="37646"/>
                  </a:lnTo>
                  <a:lnTo>
                    <a:pt x="8827" y="34905"/>
                  </a:lnTo>
                  <a:lnTo>
                    <a:pt x="3051" y="29809"/>
                  </a:lnTo>
                  <a:lnTo>
                    <a:pt x="0" y="22830"/>
                  </a:lnTo>
                  <a:lnTo>
                    <a:pt x="379" y="15221"/>
                  </a:lnTo>
                  <a:lnTo>
                    <a:pt x="3972" y="8407"/>
                  </a:lnTo>
                  <a:lnTo>
                    <a:pt x="10186" y="3120"/>
                  </a:lnTo>
                  <a:lnTo>
                    <a:pt x="18430" y="9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54" name="Google Shape;454;p31"/>
          <p:cNvGrpSpPr/>
          <p:nvPr/>
        </p:nvGrpSpPr>
        <p:grpSpPr>
          <a:xfrm>
            <a:off x="6152486" y="5884862"/>
            <a:ext cx="224100" cy="136761"/>
            <a:chOff x="6152486" y="5884862"/>
            <a:chExt cx="224100" cy="136761"/>
          </a:xfrm>
        </p:grpSpPr>
        <p:sp>
          <p:nvSpPr>
            <p:cNvPr id="455" name="Google Shape;455;p31"/>
            <p:cNvSpPr/>
            <p:nvPr/>
          </p:nvSpPr>
          <p:spPr>
            <a:xfrm>
              <a:off x="6152489" y="588486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152486" y="5884863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325781" y="5977166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8333" y="0"/>
                  </a:moveTo>
                  <a:lnTo>
                    <a:pt x="18298" y="311"/>
                  </a:lnTo>
                  <a:lnTo>
                    <a:pt x="9623" y="3865"/>
                  </a:lnTo>
                  <a:lnTo>
                    <a:pt x="3219" y="10074"/>
                  </a:lnTo>
                  <a:lnTo>
                    <a:pt x="0" y="18351"/>
                  </a:lnTo>
                  <a:lnTo>
                    <a:pt x="737" y="27196"/>
                  </a:lnTo>
                  <a:lnTo>
                    <a:pt x="5110" y="34967"/>
                  </a:lnTo>
                  <a:lnTo>
                    <a:pt x="12414" y="40841"/>
                  </a:lnTo>
                  <a:lnTo>
                    <a:pt x="21945" y="43992"/>
                  </a:lnTo>
                  <a:lnTo>
                    <a:pt x="31985" y="43681"/>
                  </a:lnTo>
                  <a:lnTo>
                    <a:pt x="40660" y="40127"/>
                  </a:lnTo>
                  <a:lnTo>
                    <a:pt x="47061" y="33918"/>
                  </a:lnTo>
                  <a:lnTo>
                    <a:pt x="50279" y="25641"/>
                  </a:lnTo>
                  <a:lnTo>
                    <a:pt x="49547" y="16796"/>
                  </a:lnTo>
                  <a:lnTo>
                    <a:pt x="45173" y="9024"/>
                  </a:lnTo>
                  <a:lnTo>
                    <a:pt x="37867" y="3150"/>
                  </a:lnTo>
                  <a:lnTo>
                    <a:pt x="28333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325786" y="5977173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8330" y="0"/>
                  </a:moveTo>
                  <a:lnTo>
                    <a:pt x="37862" y="3145"/>
                  </a:lnTo>
                  <a:lnTo>
                    <a:pt x="45170" y="9017"/>
                  </a:lnTo>
                  <a:lnTo>
                    <a:pt x="49544" y="16790"/>
                  </a:lnTo>
                  <a:lnTo>
                    <a:pt x="50280" y="25640"/>
                  </a:lnTo>
                  <a:lnTo>
                    <a:pt x="47058" y="33915"/>
                  </a:lnTo>
                  <a:lnTo>
                    <a:pt x="40656" y="40125"/>
                  </a:lnTo>
                  <a:lnTo>
                    <a:pt x="31983" y="43679"/>
                  </a:lnTo>
                  <a:lnTo>
                    <a:pt x="21950" y="43990"/>
                  </a:lnTo>
                  <a:lnTo>
                    <a:pt x="12417" y="40838"/>
                  </a:lnTo>
                  <a:lnTo>
                    <a:pt x="5110" y="34963"/>
                  </a:lnTo>
                  <a:lnTo>
                    <a:pt x="735" y="27189"/>
                  </a:lnTo>
                  <a:lnTo>
                    <a:pt x="0" y="18340"/>
                  </a:lnTo>
                  <a:lnTo>
                    <a:pt x="3221" y="10068"/>
                  </a:lnTo>
                  <a:lnTo>
                    <a:pt x="9623" y="3860"/>
                  </a:lnTo>
                  <a:lnTo>
                    <a:pt x="18296" y="306"/>
                  </a:lnTo>
                  <a:lnTo>
                    <a:pt x="283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235445" y="5896279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31023" y="0"/>
                  </a:moveTo>
                  <a:lnTo>
                    <a:pt x="0" y="26492"/>
                  </a:lnTo>
                  <a:lnTo>
                    <a:pt x="3528" y="34644"/>
                  </a:lnTo>
                  <a:lnTo>
                    <a:pt x="10158" y="40612"/>
                  </a:lnTo>
                  <a:lnTo>
                    <a:pt x="18957" y="43841"/>
                  </a:lnTo>
                  <a:lnTo>
                    <a:pt x="28994" y="43777"/>
                  </a:lnTo>
                  <a:lnTo>
                    <a:pt x="38406" y="40278"/>
                  </a:lnTo>
                  <a:lnTo>
                    <a:pt x="45489" y="34138"/>
                  </a:lnTo>
                  <a:lnTo>
                    <a:pt x="49569" y="26207"/>
                  </a:lnTo>
                  <a:lnTo>
                    <a:pt x="49974" y="17336"/>
                  </a:lnTo>
                  <a:lnTo>
                    <a:pt x="46453" y="9192"/>
                  </a:lnTo>
                  <a:lnTo>
                    <a:pt x="39825" y="3227"/>
                  </a:lnTo>
                  <a:lnTo>
                    <a:pt x="31023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235456" y="5896278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20980" y="64"/>
                  </a:moveTo>
                  <a:lnTo>
                    <a:pt x="31019" y="0"/>
                  </a:lnTo>
                  <a:lnTo>
                    <a:pt x="39817" y="3229"/>
                  </a:lnTo>
                  <a:lnTo>
                    <a:pt x="46444" y="9196"/>
                  </a:lnTo>
                  <a:lnTo>
                    <a:pt x="49970" y="17344"/>
                  </a:lnTo>
                  <a:lnTo>
                    <a:pt x="49564" y="26216"/>
                  </a:lnTo>
                  <a:lnTo>
                    <a:pt x="45483" y="34145"/>
                  </a:lnTo>
                  <a:lnTo>
                    <a:pt x="38400" y="40284"/>
                  </a:lnTo>
                  <a:lnTo>
                    <a:pt x="28990" y="43784"/>
                  </a:lnTo>
                  <a:lnTo>
                    <a:pt x="18949" y="43849"/>
                  </a:lnTo>
                  <a:lnTo>
                    <a:pt x="10148" y="40619"/>
                  </a:lnTo>
                  <a:lnTo>
                    <a:pt x="3521" y="34652"/>
                  </a:lnTo>
                  <a:lnTo>
                    <a:pt x="0" y="26504"/>
                  </a:lnTo>
                  <a:lnTo>
                    <a:pt x="405" y="17632"/>
                  </a:lnTo>
                  <a:lnTo>
                    <a:pt x="4486" y="9703"/>
                  </a:lnTo>
                  <a:lnTo>
                    <a:pt x="11569" y="3564"/>
                  </a:lnTo>
                  <a:lnTo>
                    <a:pt x="20980" y="6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61" name="Google Shape;461;p31"/>
          <p:cNvGrpSpPr/>
          <p:nvPr/>
        </p:nvGrpSpPr>
        <p:grpSpPr>
          <a:xfrm>
            <a:off x="6570002" y="5745162"/>
            <a:ext cx="50804" cy="38100"/>
            <a:chOff x="6570002" y="5745162"/>
            <a:chExt cx="50804" cy="38100"/>
          </a:xfrm>
        </p:grpSpPr>
        <p:sp>
          <p:nvSpPr>
            <p:cNvPr id="462" name="Google Shape;462;p31"/>
            <p:cNvSpPr/>
            <p:nvPr/>
          </p:nvSpPr>
          <p:spPr>
            <a:xfrm>
              <a:off x="6570002" y="574516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570006" y="574516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7" y="5580"/>
                  </a:lnTo>
                  <a:lnTo>
                    <a:pt x="15508" y="1497"/>
                  </a:lnTo>
                  <a:lnTo>
                    <a:pt x="25390" y="0"/>
                  </a:lnTo>
                  <a:lnTo>
                    <a:pt x="35277" y="1497"/>
                  </a:lnTo>
                  <a:lnTo>
                    <a:pt x="43351" y="5580"/>
                  </a:lnTo>
                  <a:lnTo>
                    <a:pt x="48794" y="11635"/>
                  </a:lnTo>
                  <a:lnTo>
                    <a:pt x="50790" y="19050"/>
                  </a:lnTo>
                  <a:lnTo>
                    <a:pt x="48794" y="26464"/>
                  </a:lnTo>
                  <a:lnTo>
                    <a:pt x="43351" y="32520"/>
                  </a:lnTo>
                  <a:lnTo>
                    <a:pt x="35277" y="36602"/>
                  </a:lnTo>
                  <a:lnTo>
                    <a:pt x="25390" y="38100"/>
                  </a:lnTo>
                  <a:lnTo>
                    <a:pt x="15508" y="36602"/>
                  </a:lnTo>
                  <a:lnTo>
                    <a:pt x="7437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64" name="Google Shape;464;p31"/>
          <p:cNvGrpSpPr/>
          <p:nvPr/>
        </p:nvGrpSpPr>
        <p:grpSpPr>
          <a:xfrm>
            <a:off x="5574636" y="5395912"/>
            <a:ext cx="106145" cy="103492"/>
            <a:chOff x="5574636" y="5395912"/>
            <a:chExt cx="106145" cy="103492"/>
          </a:xfrm>
        </p:grpSpPr>
        <p:sp>
          <p:nvSpPr>
            <p:cNvPr id="465" name="Google Shape;465;p31"/>
            <p:cNvSpPr/>
            <p:nvPr/>
          </p:nvSpPr>
          <p:spPr>
            <a:xfrm>
              <a:off x="5574639" y="539591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5574636" y="539591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5630608" y="5454954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31023" y="0"/>
                  </a:moveTo>
                  <a:lnTo>
                    <a:pt x="0" y="26492"/>
                  </a:lnTo>
                  <a:lnTo>
                    <a:pt x="3526" y="34644"/>
                  </a:lnTo>
                  <a:lnTo>
                    <a:pt x="10153" y="40611"/>
                  </a:lnTo>
                  <a:lnTo>
                    <a:pt x="18952" y="43841"/>
                  </a:lnTo>
                  <a:lnTo>
                    <a:pt x="28994" y="43777"/>
                  </a:lnTo>
                  <a:lnTo>
                    <a:pt x="38401" y="40278"/>
                  </a:lnTo>
                  <a:lnTo>
                    <a:pt x="45485" y="34139"/>
                  </a:lnTo>
                  <a:lnTo>
                    <a:pt x="49568" y="26212"/>
                  </a:lnTo>
                  <a:lnTo>
                    <a:pt x="49974" y="17348"/>
                  </a:lnTo>
                  <a:lnTo>
                    <a:pt x="46453" y="9197"/>
                  </a:lnTo>
                  <a:lnTo>
                    <a:pt x="39825" y="3229"/>
                  </a:lnTo>
                  <a:lnTo>
                    <a:pt x="31023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5630616" y="5454952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20980" y="60"/>
                  </a:moveTo>
                  <a:lnTo>
                    <a:pt x="31020" y="0"/>
                  </a:lnTo>
                  <a:lnTo>
                    <a:pt x="39821" y="3230"/>
                  </a:lnTo>
                  <a:lnTo>
                    <a:pt x="46448" y="9198"/>
                  </a:lnTo>
                  <a:lnTo>
                    <a:pt x="49970" y="17350"/>
                  </a:lnTo>
                  <a:lnTo>
                    <a:pt x="49564" y="26217"/>
                  </a:lnTo>
                  <a:lnTo>
                    <a:pt x="45483" y="34147"/>
                  </a:lnTo>
                  <a:lnTo>
                    <a:pt x="38400" y="40289"/>
                  </a:lnTo>
                  <a:lnTo>
                    <a:pt x="28990" y="43790"/>
                  </a:lnTo>
                  <a:lnTo>
                    <a:pt x="18949" y="43850"/>
                  </a:lnTo>
                  <a:lnTo>
                    <a:pt x="10148" y="40620"/>
                  </a:lnTo>
                  <a:lnTo>
                    <a:pt x="3521" y="34652"/>
                  </a:lnTo>
                  <a:lnTo>
                    <a:pt x="0" y="26500"/>
                  </a:lnTo>
                  <a:lnTo>
                    <a:pt x="405" y="17632"/>
                  </a:lnTo>
                  <a:lnTo>
                    <a:pt x="4486" y="9702"/>
                  </a:lnTo>
                  <a:lnTo>
                    <a:pt x="11569" y="3561"/>
                  </a:lnTo>
                  <a:lnTo>
                    <a:pt x="20980" y="6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69" name="Google Shape;469;p31"/>
          <p:cNvGrpSpPr/>
          <p:nvPr/>
        </p:nvGrpSpPr>
        <p:grpSpPr>
          <a:xfrm>
            <a:off x="6444586" y="4924422"/>
            <a:ext cx="114035" cy="116116"/>
            <a:chOff x="6444586" y="4924422"/>
            <a:chExt cx="114035" cy="116116"/>
          </a:xfrm>
        </p:grpSpPr>
        <p:sp>
          <p:nvSpPr>
            <p:cNvPr id="470" name="Google Shape;470;p31"/>
            <p:cNvSpPr/>
            <p:nvPr/>
          </p:nvSpPr>
          <p:spPr>
            <a:xfrm>
              <a:off x="6444589" y="4924425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444586" y="492442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7" y="11635"/>
                  </a:lnTo>
                  <a:lnTo>
                    <a:pt x="7442" y="5580"/>
                  </a:lnTo>
                  <a:lnTo>
                    <a:pt x="15516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8"/>
                  </a:lnTo>
                  <a:lnTo>
                    <a:pt x="43361" y="32523"/>
                  </a:lnTo>
                  <a:lnTo>
                    <a:pt x="35287" y="36604"/>
                  </a:lnTo>
                  <a:lnTo>
                    <a:pt x="25400" y="38100"/>
                  </a:lnTo>
                  <a:lnTo>
                    <a:pt x="15516" y="36604"/>
                  </a:lnTo>
                  <a:lnTo>
                    <a:pt x="7442" y="32523"/>
                  </a:lnTo>
                  <a:lnTo>
                    <a:pt x="1997" y="26468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452972" y="4927256"/>
              <a:ext cx="43815" cy="39370"/>
            </a:xfrm>
            <a:custGeom>
              <a:rect b="b" l="l" r="r" t="t"/>
              <a:pathLst>
                <a:path extrusionOk="0" h="39370" w="43814">
                  <a:moveTo>
                    <a:pt x="24361" y="0"/>
                  </a:moveTo>
                  <a:lnTo>
                    <a:pt x="15684" y="1346"/>
                  </a:lnTo>
                  <a:lnTo>
                    <a:pt x="7965" y="5529"/>
                  </a:lnTo>
                  <a:lnTo>
                    <a:pt x="2577" y="11653"/>
                  </a:lnTo>
                  <a:lnTo>
                    <a:pt x="0" y="18909"/>
                  </a:lnTo>
                  <a:lnTo>
                    <a:pt x="710" y="26492"/>
                  </a:lnTo>
                  <a:lnTo>
                    <a:pt x="4737" y="32961"/>
                  </a:lnTo>
                  <a:lnTo>
                    <a:pt x="11186" y="37176"/>
                  </a:lnTo>
                  <a:lnTo>
                    <a:pt x="19186" y="38787"/>
                  </a:lnTo>
                  <a:lnTo>
                    <a:pt x="27863" y="37440"/>
                  </a:lnTo>
                  <a:lnTo>
                    <a:pt x="35584" y="33257"/>
                  </a:lnTo>
                  <a:lnTo>
                    <a:pt x="40974" y="27134"/>
                  </a:lnTo>
                  <a:lnTo>
                    <a:pt x="43552" y="19877"/>
                  </a:lnTo>
                  <a:lnTo>
                    <a:pt x="42836" y="12294"/>
                  </a:lnTo>
                  <a:lnTo>
                    <a:pt x="38810" y="5826"/>
                  </a:lnTo>
                  <a:lnTo>
                    <a:pt x="32360" y="1610"/>
                  </a:lnTo>
                  <a:lnTo>
                    <a:pt x="24361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452978" y="4927257"/>
              <a:ext cx="43815" cy="39370"/>
            </a:xfrm>
            <a:custGeom>
              <a:rect b="b" l="l" r="r" t="t"/>
              <a:pathLst>
                <a:path extrusionOk="0" h="39370" w="43814">
                  <a:moveTo>
                    <a:pt x="718" y="26494"/>
                  </a:moveTo>
                  <a:lnTo>
                    <a:pt x="0" y="18910"/>
                  </a:lnTo>
                  <a:lnTo>
                    <a:pt x="2578" y="11651"/>
                  </a:lnTo>
                  <a:lnTo>
                    <a:pt x="7968" y="5526"/>
                  </a:lnTo>
                  <a:lnTo>
                    <a:pt x="15688" y="1344"/>
                  </a:lnTo>
                  <a:lnTo>
                    <a:pt x="24362" y="0"/>
                  </a:lnTo>
                  <a:lnTo>
                    <a:pt x="32359" y="1611"/>
                  </a:lnTo>
                  <a:lnTo>
                    <a:pt x="38805" y="5826"/>
                  </a:lnTo>
                  <a:lnTo>
                    <a:pt x="42828" y="12294"/>
                  </a:lnTo>
                  <a:lnTo>
                    <a:pt x="43546" y="19879"/>
                  </a:lnTo>
                  <a:lnTo>
                    <a:pt x="40968" y="27138"/>
                  </a:lnTo>
                  <a:lnTo>
                    <a:pt x="35577" y="33263"/>
                  </a:lnTo>
                  <a:lnTo>
                    <a:pt x="27858" y="37444"/>
                  </a:lnTo>
                  <a:lnTo>
                    <a:pt x="19183" y="38789"/>
                  </a:lnTo>
                  <a:lnTo>
                    <a:pt x="11186" y="37178"/>
                  </a:lnTo>
                  <a:lnTo>
                    <a:pt x="4740" y="32963"/>
                  </a:lnTo>
                  <a:lnTo>
                    <a:pt x="718" y="2649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514795" y="5002438"/>
              <a:ext cx="43815" cy="38100"/>
            </a:xfrm>
            <a:custGeom>
              <a:rect b="b" l="l" r="r" t="t"/>
              <a:pathLst>
                <a:path extrusionOk="0" h="38100" w="43815">
                  <a:moveTo>
                    <a:pt x="27209" y="0"/>
                  </a:moveTo>
                  <a:lnTo>
                    <a:pt x="0" y="22824"/>
                  </a:lnTo>
                  <a:lnTo>
                    <a:pt x="3058" y="29805"/>
                  </a:lnTo>
                  <a:lnTo>
                    <a:pt x="8834" y="34905"/>
                  </a:lnTo>
                  <a:lnTo>
                    <a:pt x="16518" y="37647"/>
                  </a:lnTo>
                  <a:lnTo>
                    <a:pt x="25298" y="37556"/>
                  </a:lnTo>
                  <a:lnTo>
                    <a:pt x="33539" y="34527"/>
                  </a:lnTo>
                  <a:lnTo>
                    <a:pt x="39750" y="29242"/>
                  </a:lnTo>
                  <a:lnTo>
                    <a:pt x="43343" y="22431"/>
                  </a:lnTo>
                  <a:lnTo>
                    <a:pt x="43726" y="14823"/>
                  </a:lnTo>
                  <a:lnTo>
                    <a:pt x="40673" y="7842"/>
                  </a:lnTo>
                  <a:lnTo>
                    <a:pt x="34896" y="2742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514806" y="5002438"/>
              <a:ext cx="43815" cy="38100"/>
            </a:xfrm>
            <a:custGeom>
              <a:rect b="b" l="l" r="r" t="t"/>
              <a:pathLst>
                <a:path extrusionOk="0" h="38100" w="43815">
                  <a:moveTo>
                    <a:pt x="18420" y="84"/>
                  </a:moveTo>
                  <a:lnTo>
                    <a:pt x="27202" y="0"/>
                  </a:lnTo>
                  <a:lnTo>
                    <a:pt x="34887" y="2744"/>
                  </a:lnTo>
                  <a:lnTo>
                    <a:pt x="40664" y="7844"/>
                  </a:lnTo>
                  <a:lnTo>
                    <a:pt x="43720" y="14824"/>
                  </a:lnTo>
                  <a:lnTo>
                    <a:pt x="43339" y="22433"/>
                  </a:lnTo>
                  <a:lnTo>
                    <a:pt x="39743" y="29247"/>
                  </a:lnTo>
                  <a:lnTo>
                    <a:pt x="33528" y="34534"/>
                  </a:lnTo>
                  <a:lnTo>
                    <a:pt x="25290" y="37564"/>
                  </a:lnTo>
                  <a:lnTo>
                    <a:pt x="16512" y="37650"/>
                  </a:lnTo>
                  <a:lnTo>
                    <a:pt x="8827" y="34909"/>
                  </a:lnTo>
                  <a:lnTo>
                    <a:pt x="3051" y="29813"/>
                  </a:lnTo>
                  <a:lnTo>
                    <a:pt x="0" y="22834"/>
                  </a:lnTo>
                  <a:lnTo>
                    <a:pt x="379" y="15225"/>
                  </a:lnTo>
                  <a:lnTo>
                    <a:pt x="3971" y="8410"/>
                  </a:lnTo>
                  <a:lnTo>
                    <a:pt x="10182" y="3120"/>
                  </a:lnTo>
                  <a:lnTo>
                    <a:pt x="18420" y="8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76" name="Google Shape;476;p31"/>
          <p:cNvGrpSpPr/>
          <p:nvPr/>
        </p:nvGrpSpPr>
        <p:grpSpPr>
          <a:xfrm>
            <a:off x="6474752" y="5280022"/>
            <a:ext cx="50804" cy="38102"/>
            <a:chOff x="6474752" y="5280022"/>
            <a:chExt cx="50804" cy="38102"/>
          </a:xfrm>
        </p:grpSpPr>
        <p:sp>
          <p:nvSpPr>
            <p:cNvPr id="477" name="Google Shape;477;p31"/>
            <p:cNvSpPr/>
            <p:nvPr/>
          </p:nvSpPr>
          <p:spPr>
            <a:xfrm>
              <a:off x="6474752" y="5280024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6"/>
                  </a:lnTo>
                  <a:lnTo>
                    <a:pt x="7437" y="5576"/>
                  </a:lnTo>
                  <a:lnTo>
                    <a:pt x="1995" y="11631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1"/>
                  </a:lnTo>
                  <a:lnTo>
                    <a:pt x="43357" y="5576"/>
                  </a:lnTo>
                  <a:lnTo>
                    <a:pt x="35283" y="1496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474756" y="528002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7" y="5580"/>
                  </a:lnTo>
                  <a:lnTo>
                    <a:pt x="15508" y="1497"/>
                  </a:lnTo>
                  <a:lnTo>
                    <a:pt x="25390" y="0"/>
                  </a:lnTo>
                  <a:lnTo>
                    <a:pt x="35277" y="1497"/>
                  </a:lnTo>
                  <a:lnTo>
                    <a:pt x="43351" y="5580"/>
                  </a:lnTo>
                  <a:lnTo>
                    <a:pt x="48794" y="11635"/>
                  </a:lnTo>
                  <a:lnTo>
                    <a:pt x="50790" y="19050"/>
                  </a:lnTo>
                  <a:lnTo>
                    <a:pt x="48794" y="26468"/>
                  </a:lnTo>
                  <a:lnTo>
                    <a:pt x="43351" y="32523"/>
                  </a:lnTo>
                  <a:lnTo>
                    <a:pt x="35277" y="36604"/>
                  </a:lnTo>
                  <a:lnTo>
                    <a:pt x="25390" y="38100"/>
                  </a:lnTo>
                  <a:lnTo>
                    <a:pt x="15508" y="36604"/>
                  </a:lnTo>
                  <a:lnTo>
                    <a:pt x="7437" y="32523"/>
                  </a:lnTo>
                  <a:lnTo>
                    <a:pt x="1995" y="26468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79" name="Google Shape;479;p31"/>
          <p:cNvGrpSpPr/>
          <p:nvPr/>
        </p:nvGrpSpPr>
        <p:grpSpPr>
          <a:xfrm>
            <a:off x="6008026" y="4859337"/>
            <a:ext cx="50800" cy="38105"/>
            <a:chOff x="6008026" y="4859337"/>
            <a:chExt cx="50800" cy="38105"/>
          </a:xfrm>
        </p:grpSpPr>
        <p:sp>
          <p:nvSpPr>
            <p:cNvPr id="480" name="Google Shape;480;p31"/>
            <p:cNvSpPr/>
            <p:nvPr/>
          </p:nvSpPr>
          <p:spPr>
            <a:xfrm>
              <a:off x="6008026" y="4859337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008026" y="485934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82" name="Google Shape;482;p31"/>
          <p:cNvGrpSpPr/>
          <p:nvPr/>
        </p:nvGrpSpPr>
        <p:grpSpPr>
          <a:xfrm>
            <a:off x="5636546" y="5864223"/>
            <a:ext cx="44456" cy="38101"/>
            <a:chOff x="5636546" y="5864223"/>
            <a:chExt cx="44456" cy="38101"/>
          </a:xfrm>
        </p:grpSpPr>
        <p:sp>
          <p:nvSpPr>
            <p:cNvPr id="483" name="Google Shape;483;p31"/>
            <p:cNvSpPr/>
            <p:nvPr/>
          </p:nvSpPr>
          <p:spPr>
            <a:xfrm>
              <a:off x="5636552" y="5864224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2225" y="0"/>
                  </a:moveTo>
                  <a:lnTo>
                    <a:pt x="13571" y="1497"/>
                  </a:lnTo>
                  <a:lnTo>
                    <a:pt x="6507" y="5581"/>
                  </a:lnTo>
                  <a:lnTo>
                    <a:pt x="1745" y="11637"/>
                  </a:lnTo>
                  <a:lnTo>
                    <a:pt x="0" y="19050"/>
                  </a:lnTo>
                  <a:lnTo>
                    <a:pt x="1745" y="26462"/>
                  </a:lnTo>
                  <a:lnTo>
                    <a:pt x="6507" y="32518"/>
                  </a:lnTo>
                  <a:lnTo>
                    <a:pt x="13571" y="36602"/>
                  </a:lnTo>
                  <a:lnTo>
                    <a:pt x="22225" y="38100"/>
                  </a:lnTo>
                  <a:lnTo>
                    <a:pt x="30873" y="36602"/>
                  </a:lnTo>
                  <a:lnTo>
                    <a:pt x="37938" y="32518"/>
                  </a:lnTo>
                  <a:lnTo>
                    <a:pt x="42702" y="26462"/>
                  </a:lnTo>
                  <a:lnTo>
                    <a:pt x="44450" y="19050"/>
                  </a:lnTo>
                  <a:lnTo>
                    <a:pt x="42702" y="11637"/>
                  </a:lnTo>
                  <a:lnTo>
                    <a:pt x="37938" y="5581"/>
                  </a:lnTo>
                  <a:lnTo>
                    <a:pt x="30873" y="1497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5636546" y="586422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0" y="19050"/>
                  </a:moveTo>
                  <a:lnTo>
                    <a:pt x="1747" y="11635"/>
                  </a:lnTo>
                  <a:lnTo>
                    <a:pt x="6513" y="5580"/>
                  </a:lnTo>
                  <a:lnTo>
                    <a:pt x="13580" y="1497"/>
                  </a:lnTo>
                  <a:lnTo>
                    <a:pt x="22230" y="0"/>
                  </a:lnTo>
                  <a:lnTo>
                    <a:pt x="30878" y="1497"/>
                  </a:lnTo>
                  <a:lnTo>
                    <a:pt x="37941" y="5580"/>
                  </a:lnTo>
                  <a:lnTo>
                    <a:pt x="42703" y="11635"/>
                  </a:lnTo>
                  <a:lnTo>
                    <a:pt x="44450" y="19050"/>
                  </a:lnTo>
                  <a:lnTo>
                    <a:pt x="42703" y="26468"/>
                  </a:lnTo>
                  <a:lnTo>
                    <a:pt x="37941" y="32523"/>
                  </a:lnTo>
                  <a:lnTo>
                    <a:pt x="30878" y="36604"/>
                  </a:lnTo>
                  <a:lnTo>
                    <a:pt x="22230" y="38100"/>
                  </a:lnTo>
                  <a:lnTo>
                    <a:pt x="13580" y="36604"/>
                  </a:lnTo>
                  <a:lnTo>
                    <a:pt x="6513" y="32523"/>
                  </a:lnTo>
                  <a:lnTo>
                    <a:pt x="1747" y="26468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85" name="Google Shape;485;p31"/>
          <p:cNvGrpSpPr/>
          <p:nvPr/>
        </p:nvGrpSpPr>
        <p:grpSpPr>
          <a:xfrm>
            <a:off x="5732056" y="5110162"/>
            <a:ext cx="74360" cy="58941"/>
            <a:chOff x="5732056" y="5110162"/>
            <a:chExt cx="74360" cy="58941"/>
          </a:xfrm>
        </p:grpSpPr>
        <p:sp>
          <p:nvSpPr>
            <p:cNvPr id="486" name="Google Shape;486;p31"/>
            <p:cNvSpPr/>
            <p:nvPr/>
          </p:nvSpPr>
          <p:spPr>
            <a:xfrm>
              <a:off x="5755614" y="5110162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5400" y="0"/>
                  </a:moveTo>
                  <a:lnTo>
                    <a:pt x="15510" y="1747"/>
                  </a:lnTo>
                  <a:lnTo>
                    <a:pt x="7437" y="6511"/>
                  </a:lnTo>
                  <a:lnTo>
                    <a:pt x="1995" y="13576"/>
                  </a:lnTo>
                  <a:lnTo>
                    <a:pt x="0" y="22225"/>
                  </a:lnTo>
                  <a:lnTo>
                    <a:pt x="1995" y="30878"/>
                  </a:lnTo>
                  <a:lnTo>
                    <a:pt x="7437" y="37942"/>
                  </a:lnTo>
                  <a:lnTo>
                    <a:pt x="15510" y="42704"/>
                  </a:lnTo>
                  <a:lnTo>
                    <a:pt x="25400" y="44450"/>
                  </a:lnTo>
                  <a:lnTo>
                    <a:pt x="35283" y="42704"/>
                  </a:lnTo>
                  <a:lnTo>
                    <a:pt x="43357" y="37942"/>
                  </a:lnTo>
                  <a:lnTo>
                    <a:pt x="48802" y="30878"/>
                  </a:lnTo>
                  <a:lnTo>
                    <a:pt x="50800" y="22225"/>
                  </a:lnTo>
                  <a:lnTo>
                    <a:pt x="48802" y="13576"/>
                  </a:lnTo>
                  <a:lnTo>
                    <a:pt x="43357" y="6511"/>
                  </a:lnTo>
                  <a:lnTo>
                    <a:pt x="35283" y="174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5755616" y="5110162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0" y="22230"/>
                  </a:moveTo>
                  <a:lnTo>
                    <a:pt x="1995" y="13575"/>
                  </a:lnTo>
                  <a:lnTo>
                    <a:pt x="7438" y="6510"/>
                  </a:lnTo>
                  <a:lnTo>
                    <a:pt x="15512" y="1746"/>
                  </a:lnTo>
                  <a:lnTo>
                    <a:pt x="25400" y="0"/>
                  </a:lnTo>
                  <a:lnTo>
                    <a:pt x="35287" y="1746"/>
                  </a:lnTo>
                  <a:lnTo>
                    <a:pt x="43361" y="6510"/>
                  </a:lnTo>
                  <a:lnTo>
                    <a:pt x="48804" y="13575"/>
                  </a:lnTo>
                  <a:lnTo>
                    <a:pt x="50800" y="22230"/>
                  </a:lnTo>
                  <a:lnTo>
                    <a:pt x="48804" y="30878"/>
                  </a:lnTo>
                  <a:lnTo>
                    <a:pt x="43361" y="37941"/>
                  </a:lnTo>
                  <a:lnTo>
                    <a:pt x="35287" y="42703"/>
                  </a:lnTo>
                  <a:lnTo>
                    <a:pt x="25400" y="44450"/>
                  </a:lnTo>
                  <a:lnTo>
                    <a:pt x="15512" y="42703"/>
                  </a:lnTo>
                  <a:lnTo>
                    <a:pt x="7438" y="37941"/>
                  </a:lnTo>
                  <a:lnTo>
                    <a:pt x="1995" y="30878"/>
                  </a:lnTo>
                  <a:lnTo>
                    <a:pt x="0" y="2223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5732056" y="5131003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6" y="0"/>
                  </a:moveTo>
                  <a:lnTo>
                    <a:pt x="17877" y="58"/>
                  </a:lnTo>
                  <a:lnTo>
                    <a:pt x="9299" y="2938"/>
                  </a:lnTo>
                  <a:lnTo>
                    <a:pt x="3041" y="8149"/>
                  </a:lnTo>
                  <a:lnTo>
                    <a:pt x="0" y="15201"/>
                  </a:lnTo>
                  <a:lnTo>
                    <a:pt x="910" y="22827"/>
                  </a:lnTo>
                  <a:lnTo>
                    <a:pt x="5429" y="29600"/>
                  </a:lnTo>
                  <a:lnTo>
                    <a:pt x="12833" y="34797"/>
                  </a:lnTo>
                  <a:lnTo>
                    <a:pt x="22402" y="37693"/>
                  </a:lnTo>
                  <a:lnTo>
                    <a:pt x="32402" y="37634"/>
                  </a:lnTo>
                  <a:lnTo>
                    <a:pt x="40979" y="34755"/>
                  </a:lnTo>
                  <a:lnTo>
                    <a:pt x="47238" y="29544"/>
                  </a:lnTo>
                  <a:lnTo>
                    <a:pt x="50279" y="22491"/>
                  </a:lnTo>
                  <a:lnTo>
                    <a:pt x="49368" y="14866"/>
                  </a:lnTo>
                  <a:lnTo>
                    <a:pt x="44850" y="8093"/>
                  </a:lnTo>
                  <a:lnTo>
                    <a:pt x="37445" y="2896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5732066" y="513100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0" y="0"/>
                  </a:moveTo>
                  <a:lnTo>
                    <a:pt x="37437" y="2899"/>
                  </a:lnTo>
                  <a:lnTo>
                    <a:pt x="44841" y="8100"/>
                  </a:lnTo>
                  <a:lnTo>
                    <a:pt x="49358" y="14875"/>
                  </a:lnTo>
                  <a:lnTo>
                    <a:pt x="50270" y="22500"/>
                  </a:lnTo>
                  <a:lnTo>
                    <a:pt x="47230" y="29550"/>
                  </a:lnTo>
                  <a:lnTo>
                    <a:pt x="40973" y="34761"/>
                  </a:lnTo>
                  <a:lnTo>
                    <a:pt x="32397" y="37641"/>
                  </a:lnTo>
                  <a:lnTo>
                    <a:pt x="22400" y="37700"/>
                  </a:lnTo>
                  <a:lnTo>
                    <a:pt x="12832" y="34800"/>
                  </a:lnTo>
                  <a:lnTo>
                    <a:pt x="5428" y="29600"/>
                  </a:lnTo>
                  <a:lnTo>
                    <a:pt x="911" y="22824"/>
                  </a:lnTo>
                  <a:lnTo>
                    <a:pt x="0" y="15200"/>
                  </a:lnTo>
                  <a:lnTo>
                    <a:pt x="3039" y="8149"/>
                  </a:lnTo>
                  <a:lnTo>
                    <a:pt x="9296" y="2938"/>
                  </a:lnTo>
                  <a:lnTo>
                    <a:pt x="17872" y="58"/>
                  </a:lnTo>
                  <a:lnTo>
                    <a:pt x="2787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90" name="Google Shape;490;p31"/>
          <p:cNvGrpSpPr/>
          <p:nvPr/>
        </p:nvGrpSpPr>
        <p:grpSpPr>
          <a:xfrm>
            <a:off x="6803364" y="5487987"/>
            <a:ext cx="120912" cy="63505"/>
            <a:chOff x="6803364" y="5487987"/>
            <a:chExt cx="120912" cy="63505"/>
          </a:xfrm>
        </p:grpSpPr>
        <p:sp>
          <p:nvSpPr>
            <p:cNvPr id="491" name="Google Shape;491;p31"/>
            <p:cNvSpPr/>
            <p:nvPr/>
          </p:nvSpPr>
          <p:spPr>
            <a:xfrm>
              <a:off x="6803364" y="5487987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803366" y="548799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873468" y="5500916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8333" y="0"/>
                  </a:moveTo>
                  <a:lnTo>
                    <a:pt x="18298" y="311"/>
                  </a:lnTo>
                  <a:lnTo>
                    <a:pt x="9623" y="3865"/>
                  </a:lnTo>
                  <a:lnTo>
                    <a:pt x="3219" y="10074"/>
                  </a:lnTo>
                  <a:lnTo>
                    <a:pt x="0" y="18351"/>
                  </a:lnTo>
                  <a:lnTo>
                    <a:pt x="737" y="27196"/>
                  </a:lnTo>
                  <a:lnTo>
                    <a:pt x="5110" y="34967"/>
                  </a:lnTo>
                  <a:lnTo>
                    <a:pt x="12414" y="40841"/>
                  </a:lnTo>
                  <a:lnTo>
                    <a:pt x="21945" y="43992"/>
                  </a:lnTo>
                  <a:lnTo>
                    <a:pt x="31985" y="43681"/>
                  </a:lnTo>
                  <a:lnTo>
                    <a:pt x="40660" y="40127"/>
                  </a:lnTo>
                  <a:lnTo>
                    <a:pt x="47061" y="33918"/>
                  </a:lnTo>
                  <a:lnTo>
                    <a:pt x="50279" y="25641"/>
                  </a:lnTo>
                  <a:lnTo>
                    <a:pt x="49547" y="16796"/>
                  </a:lnTo>
                  <a:lnTo>
                    <a:pt x="45173" y="9024"/>
                  </a:lnTo>
                  <a:lnTo>
                    <a:pt x="37867" y="3150"/>
                  </a:lnTo>
                  <a:lnTo>
                    <a:pt x="28333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873476" y="5500922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8330" y="0"/>
                  </a:moveTo>
                  <a:lnTo>
                    <a:pt x="37862" y="3145"/>
                  </a:lnTo>
                  <a:lnTo>
                    <a:pt x="45168" y="9017"/>
                  </a:lnTo>
                  <a:lnTo>
                    <a:pt x="49540" y="16790"/>
                  </a:lnTo>
                  <a:lnTo>
                    <a:pt x="50270" y="25640"/>
                  </a:lnTo>
                  <a:lnTo>
                    <a:pt x="47054" y="33915"/>
                  </a:lnTo>
                  <a:lnTo>
                    <a:pt x="40655" y="40125"/>
                  </a:lnTo>
                  <a:lnTo>
                    <a:pt x="31983" y="43679"/>
                  </a:lnTo>
                  <a:lnTo>
                    <a:pt x="21950" y="43990"/>
                  </a:lnTo>
                  <a:lnTo>
                    <a:pt x="12412" y="40838"/>
                  </a:lnTo>
                  <a:lnTo>
                    <a:pt x="5106" y="34963"/>
                  </a:lnTo>
                  <a:lnTo>
                    <a:pt x="733" y="27189"/>
                  </a:lnTo>
                  <a:lnTo>
                    <a:pt x="0" y="18340"/>
                  </a:lnTo>
                  <a:lnTo>
                    <a:pt x="3217" y="10068"/>
                  </a:lnTo>
                  <a:lnTo>
                    <a:pt x="9620" y="3860"/>
                  </a:lnTo>
                  <a:lnTo>
                    <a:pt x="18295" y="306"/>
                  </a:lnTo>
                  <a:lnTo>
                    <a:pt x="283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860921" y="5513390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31550" y="0"/>
                  </a:moveTo>
                  <a:lnTo>
                    <a:pt x="0" y="23619"/>
                  </a:lnTo>
                  <a:lnTo>
                    <a:pt x="3303" y="30553"/>
                  </a:lnTo>
                  <a:lnTo>
                    <a:pt x="9748" y="35528"/>
                  </a:lnTo>
                  <a:lnTo>
                    <a:pt x="18425" y="38088"/>
                  </a:lnTo>
                  <a:lnTo>
                    <a:pt x="28422" y="37779"/>
                  </a:lnTo>
                  <a:lnTo>
                    <a:pt x="37874" y="34525"/>
                  </a:lnTo>
                  <a:lnTo>
                    <a:pt x="45080" y="29056"/>
                  </a:lnTo>
                  <a:lnTo>
                    <a:pt x="49344" y="22122"/>
                  </a:lnTo>
                  <a:lnTo>
                    <a:pt x="49974" y="14475"/>
                  </a:lnTo>
                  <a:lnTo>
                    <a:pt x="46676" y="7538"/>
                  </a:lnTo>
                  <a:lnTo>
                    <a:pt x="40230" y="2560"/>
                  </a:lnTo>
                  <a:lnTo>
                    <a:pt x="3155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860926" y="5513392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21560" y="310"/>
                  </a:moveTo>
                  <a:lnTo>
                    <a:pt x="31550" y="0"/>
                  </a:lnTo>
                  <a:lnTo>
                    <a:pt x="40227" y="2560"/>
                  </a:lnTo>
                  <a:lnTo>
                    <a:pt x="46672" y="7535"/>
                  </a:lnTo>
                  <a:lnTo>
                    <a:pt x="49970" y="14470"/>
                  </a:lnTo>
                  <a:lnTo>
                    <a:pt x="49345" y="22124"/>
                  </a:lnTo>
                  <a:lnTo>
                    <a:pt x="45082" y="29062"/>
                  </a:lnTo>
                  <a:lnTo>
                    <a:pt x="37876" y="34534"/>
                  </a:lnTo>
                  <a:lnTo>
                    <a:pt x="28420" y="37790"/>
                  </a:lnTo>
                  <a:lnTo>
                    <a:pt x="18424" y="38094"/>
                  </a:lnTo>
                  <a:lnTo>
                    <a:pt x="9747" y="35531"/>
                  </a:lnTo>
                  <a:lnTo>
                    <a:pt x="3301" y="30555"/>
                  </a:lnTo>
                  <a:lnTo>
                    <a:pt x="0" y="23620"/>
                  </a:lnTo>
                  <a:lnTo>
                    <a:pt x="630" y="15967"/>
                  </a:lnTo>
                  <a:lnTo>
                    <a:pt x="4896" y="9032"/>
                  </a:lnTo>
                  <a:lnTo>
                    <a:pt x="12103" y="3564"/>
                  </a:lnTo>
                  <a:lnTo>
                    <a:pt x="21560" y="31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97" name="Google Shape;497;p31"/>
          <p:cNvGrpSpPr/>
          <p:nvPr/>
        </p:nvGrpSpPr>
        <p:grpSpPr>
          <a:xfrm>
            <a:off x="6749616" y="4877648"/>
            <a:ext cx="67619" cy="119804"/>
            <a:chOff x="6749616" y="4877648"/>
            <a:chExt cx="67619" cy="119804"/>
          </a:xfrm>
        </p:grpSpPr>
        <p:sp>
          <p:nvSpPr>
            <p:cNvPr id="498" name="Google Shape;498;p31"/>
            <p:cNvSpPr/>
            <p:nvPr/>
          </p:nvSpPr>
          <p:spPr>
            <a:xfrm>
              <a:off x="6763676" y="4959350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763676" y="495935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6767705" y="4877649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0" y="33257"/>
                  </a:lnTo>
                  <a:lnTo>
                    <a:pt x="45865" y="26811"/>
                  </a:lnTo>
                  <a:lnTo>
                    <a:pt x="49087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6767704" y="4877648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82" y="27914"/>
                  </a:moveTo>
                  <a:lnTo>
                    <a:pt x="0" y="20249"/>
                  </a:lnTo>
                  <a:lnTo>
                    <a:pt x="3221" y="12770"/>
                  </a:lnTo>
                  <a:lnTo>
                    <a:pt x="9568" y="6321"/>
                  </a:lnTo>
                  <a:lnTo>
                    <a:pt x="18462" y="1744"/>
                  </a:lnTo>
                  <a:lnTo>
                    <a:pt x="28307" y="0"/>
                  </a:lnTo>
                  <a:lnTo>
                    <a:pt x="37261" y="1287"/>
                  </a:lnTo>
                  <a:lnTo>
                    <a:pt x="44353" y="5285"/>
                  </a:lnTo>
                  <a:lnTo>
                    <a:pt x="48612" y="11674"/>
                  </a:lnTo>
                  <a:lnTo>
                    <a:pt x="49091" y="19339"/>
                  </a:lnTo>
                  <a:lnTo>
                    <a:pt x="45870" y="26818"/>
                  </a:lnTo>
                  <a:lnTo>
                    <a:pt x="39525" y="33267"/>
                  </a:lnTo>
                  <a:lnTo>
                    <a:pt x="30632" y="37844"/>
                  </a:lnTo>
                  <a:lnTo>
                    <a:pt x="20787" y="39583"/>
                  </a:lnTo>
                  <a:lnTo>
                    <a:pt x="11833" y="38294"/>
                  </a:lnTo>
                  <a:lnTo>
                    <a:pt x="4742" y="34298"/>
                  </a:lnTo>
                  <a:lnTo>
                    <a:pt x="482" y="2791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6749618" y="492780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3" y="14444"/>
                  </a:lnTo>
                  <a:lnTo>
                    <a:pt x="39479" y="7769"/>
                  </a:lnTo>
                  <a:lnTo>
                    <a:pt x="33075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6749616" y="4927802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6"/>
                  </a:lnTo>
                  <a:lnTo>
                    <a:pt x="43326" y="14452"/>
                  </a:lnTo>
                  <a:lnTo>
                    <a:pt x="43990" y="22040"/>
                  </a:lnTo>
                  <a:lnTo>
                    <a:pt x="41197" y="29126"/>
                  </a:lnTo>
                  <a:lnTo>
                    <a:pt x="35615" y="34433"/>
                  </a:lnTo>
                  <a:lnTo>
                    <a:pt x="28037" y="37459"/>
                  </a:lnTo>
                  <a:lnTo>
                    <a:pt x="19260" y="37700"/>
                  </a:lnTo>
                  <a:lnTo>
                    <a:pt x="10916" y="34977"/>
                  </a:lnTo>
                  <a:lnTo>
                    <a:pt x="4511" y="29923"/>
                  </a:lnTo>
                  <a:lnTo>
                    <a:pt x="665" y="23247"/>
                  </a:lnTo>
                  <a:lnTo>
                    <a:pt x="0" y="15660"/>
                  </a:lnTo>
                  <a:lnTo>
                    <a:pt x="2793" y="8573"/>
                  </a:lnTo>
                  <a:lnTo>
                    <a:pt x="8378" y="3266"/>
                  </a:lnTo>
                  <a:lnTo>
                    <a:pt x="15956" y="240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04" name="Google Shape;504;p31"/>
          <p:cNvGrpSpPr/>
          <p:nvPr/>
        </p:nvGrpSpPr>
        <p:grpSpPr>
          <a:xfrm>
            <a:off x="6237072" y="5627343"/>
            <a:ext cx="43821" cy="39370"/>
            <a:chOff x="6237072" y="5627343"/>
            <a:chExt cx="43821" cy="39370"/>
          </a:xfrm>
        </p:grpSpPr>
        <p:sp>
          <p:nvSpPr>
            <p:cNvPr id="505" name="Google Shape;505;p31"/>
            <p:cNvSpPr/>
            <p:nvPr/>
          </p:nvSpPr>
          <p:spPr>
            <a:xfrm>
              <a:off x="6237072" y="5627343"/>
              <a:ext cx="43815" cy="39370"/>
            </a:xfrm>
            <a:custGeom>
              <a:rect b="b" l="l" r="r" t="t"/>
              <a:pathLst>
                <a:path extrusionOk="0" h="39370" w="43814">
                  <a:moveTo>
                    <a:pt x="24361" y="0"/>
                  </a:moveTo>
                  <a:lnTo>
                    <a:pt x="15684" y="1346"/>
                  </a:lnTo>
                  <a:lnTo>
                    <a:pt x="7965" y="5529"/>
                  </a:lnTo>
                  <a:lnTo>
                    <a:pt x="2577" y="11653"/>
                  </a:lnTo>
                  <a:lnTo>
                    <a:pt x="0" y="18909"/>
                  </a:lnTo>
                  <a:lnTo>
                    <a:pt x="710" y="26492"/>
                  </a:lnTo>
                  <a:lnTo>
                    <a:pt x="4737" y="32961"/>
                  </a:lnTo>
                  <a:lnTo>
                    <a:pt x="11186" y="37176"/>
                  </a:lnTo>
                  <a:lnTo>
                    <a:pt x="19186" y="38787"/>
                  </a:lnTo>
                  <a:lnTo>
                    <a:pt x="27863" y="37440"/>
                  </a:lnTo>
                  <a:lnTo>
                    <a:pt x="35584" y="33263"/>
                  </a:lnTo>
                  <a:lnTo>
                    <a:pt x="40974" y="27139"/>
                  </a:lnTo>
                  <a:lnTo>
                    <a:pt x="43552" y="19879"/>
                  </a:lnTo>
                  <a:lnTo>
                    <a:pt x="42836" y="12294"/>
                  </a:lnTo>
                  <a:lnTo>
                    <a:pt x="38810" y="5826"/>
                  </a:lnTo>
                  <a:lnTo>
                    <a:pt x="32360" y="1610"/>
                  </a:lnTo>
                  <a:lnTo>
                    <a:pt x="24361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237078" y="5627343"/>
              <a:ext cx="43815" cy="39370"/>
            </a:xfrm>
            <a:custGeom>
              <a:rect b="b" l="l" r="r" t="t"/>
              <a:pathLst>
                <a:path extrusionOk="0" h="39370" w="43814">
                  <a:moveTo>
                    <a:pt x="718" y="26499"/>
                  </a:moveTo>
                  <a:lnTo>
                    <a:pt x="0" y="18914"/>
                  </a:lnTo>
                  <a:lnTo>
                    <a:pt x="2578" y="11655"/>
                  </a:lnTo>
                  <a:lnTo>
                    <a:pt x="7968" y="5530"/>
                  </a:lnTo>
                  <a:lnTo>
                    <a:pt x="15688" y="1349"/>
                  </a:lnTo>
                  <a:lnTo>
                    <a:pt x="24362" y="0"/>
                  </a:lnTo>
                  <a:lnTo>
                    <a:pt x="32359" y="1611"/>
                  </a:lnTo>
                  <a:lnTo>
                    <a:pt x="38805" y="5829"/>
                  </a:lnTo>
                  <a:lnTo>
                    <a:pt x="42828" y="12299"/>
                  </a:lnTo>
                  <a:lnTo>
                    <a:pt x="43546" y="19879"/>
                  </a:lnTo>
                  <a:lnTo>
                    <a:pt x="40968" y="27139"/>
                  </a:lnTo>
                  <a:lnTo>
                    <a:pt x="35577" y="33266"/>
                  </a:lnTo>
                  <a:lnTo>
                    <a:pt x="27858" y="37449"/>
                  </a:lnTo>
                  <a:lnTo>
                    <a:pt x="19183" y="38793"/>
                  </a:lnTo>
                  <a:lnTo>
                    <a:pt x="11186" y="37182"/>
                  </a:lnTo>
                  <a:lnTo>
                    <a:pt x="4740" y="32967"/>
                  </a:lnTo>
                  <a:lnTo>
                    <a:pt x="718" y="26499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07" name="Google Shape;507;p31"/>
          <p:cNvGrpSpPr/>
          <p:nvPr/>
        </p:nvGrpSpPr>
        <p:grpSpPr>
          <a:xfrm>
            <a:off x="7229668" y="5101483"/>
            <a:ext cx="49532" cy="40008"/>
            <a:chOff x="7229668" y="5101483"/>
            <a:chExt cx="49532" cy="40008"/>
          </a:xfrm>
        </p:grpSpPr>
        <p:sp>
          <p:nvSpPr>
            <p:cNvPr id="508" name="Google Shape;508;p31"/>
            <p:cNvSpPr/>
            <p:nvPr/>
          </p:nvSpPr>
          <p:spPr>
            <a:xfrm>
              <a:off x="7229668" y="5101486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7229670" y="5101483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77" y="27908"/>
                  </a:moveTo>
                  <a:lnTo>
                    <a:pt x="0" y="20245"/>
                  </a:lnTo>
                  <a:lnTo>
                    <a:pt x="3223" y="12768"/>
                  </a:lnTo>
                  <a:lnTo>
                    <a:pt x="9568" y="6320"/>
                  </a:lnTo>
                  <a:lnTo>
                    <a:pt x="18457" y="1738"/>
                  </a:lnTo>
                  <a:lnTo>
                    <a:pt x="28302" y="0"/>
                  </a:lnTo>
                  <a:lnTo>
                    <a:pt x="37257" y="1290"/>
                  </a:lnTo>
                  <a:lnTo>
                    <a:pt x="44351" y="5289"/>
                  </a:lnTo>
                  <a:lnTo>
                    <a:pt x="48617" y="11678"/>
                  </a:lnTo>
                  <a:lnTo>
                    <a:pt x="49094" y="19342"/>
                  </a:lnTo>
                  <a:lnTo>
                    <a:pt x="45870" y="26818"/>
                  </a:lnTo>
                  <a:lnTo>
                    <a:pt x="39525" y="33267"/>
                  </a:lnTo>
                  <a:lnTo>
                    <a:pt x="30637" y="37848"/>
                  </a:lnTo>
                  <a:lnTo>
                    <a:pt x="20786" y="39587"/>
                  </a:lnTo>
                  <a:lnTo>
                    <a:pt x="11829" y="38297"/>
                  </a:lnTo>
                  <a:lnTo>
                    <a:pt x="4736" y="34298"/>
                  </a:lnTo>
                  <a:lnTo>
                    <a:pt x="477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10" name="Google Shape;510;p31"/>
          <p:cNvGrpSpPr/>
          <p:nvPr/>
        </p:nvGrpSpPr>
        <p:grpSpPr>
          <a:xfrm>
            <a:off x="6408929" y="5425333"/>
            <a:ext cx="73989" cy="86670"/>
            <a:chOff x="6408929" y="5425333"/>
            <a:chExt cx="73989" cy="86670"/>
          </a:xfrm>
        </p:grpSpPr>
        <p:sp>
          <p:nvSpPr>
            <p:cNvPr id="511" name="Google Shape;511;p31"/>
            <p:cNvSpPr/>
            <p:nvPr/>
          </p:nvSpPr>
          <p:spPr>
            <a:xfrm>
              <a:off x="6408930" y="5425336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408929" y="5425333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77" y="27908"/>
                  </a:moveTo>
                  <a:lnTo>
                    <a:pt x="0" y="20245"/>
                  </a:lnTo>
                  <a:lnTo>
                    <a:pt x="3223" y="12768"/>
                  </a:lnTo>
                  <a:lnTo>
                    <a:pt x="9568" y="6320"/>
                  </a:lnTo>
                  <a:lnTo>
                    <a:pt x="18457" y="1738"/>
                  </a:lnTo>
                  <a:lnTo>
                    <a:pt x="28303" y="0"/>
                  </a:lnTo>
                  <a:lnTo>
                    <a:pt x="37260" y="1290"/>
                  </a:lnTo>
                  <a:lnTo>
                    <a:pt x="44355" y="5289"/>
                  </a:lnTo>
                  <a:lnTo>
                    <a:pt x="48617" y="11678"/>
                  </a:lnTo>
                  <a:lnTo>
                    <a:pt x="49094" y="19342"/>
                  </a:lnTo>
                  <a:lnTo>
                    <a:pt x="45870" y="26818"/>
                  </a:lnTo>
                  <a:lnTo>
                    <a:pt x="39525" y="33267"/>
                  </a:lnTo>
                  <a:lnTo>
                    <a:pt x="30637" y="37848"/>
                  </a:lnTo>
                  <a:lnTo>
                    <a:pt x="20790" y="39587"/>
                  </a:lnTo>
                  <a:lnTo>
                    <a:pt x="11833" y="38297"/>
                  </a:lnTo>
                  <a:lnTo>
                    <a:pt x="4738" y="34298"/>
                  </a:lnTo>
                  <a:lnTo>
                    <a:pt x="477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438468" y="547390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3"/>
                  </a:lnTo>
                  <a:lnTo>
                    <a:pt x="4506" y="29919"/>
                  </a:lnTo>
                  <a:lnTo>
                    <a:pt x="10910" y="34974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9" y="14444"/>
                  </a:lnTo>
                  <a:lnTo>
                    <a:pt x="39484" y="7769"/>
                  </a:lnTo>
                  <a:lnTo>
                    <a:pt x="33077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438466" y="5473902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6"/>
                  </a:lnTo>
                  <a:lnTo>
                    <a:pt x="43326" y="14452"/>
                  </a:lnTo>
                  <a:lnTo>
                    <a:pt x="43990" y="22040"/>
                  </a:lnTo>
                  <a:lnTo>
                    <a:pt x="41197" y="29126"/>
                  </a:lnTo>
                  <a:lnTo>
                    <a:pt x="35615" y="34433"/>
                  </a:lnTo>
                  <a:lnTo>
                    <a:pt x="28037" y="37459"/>
                  </a:lnTo>
                  <a:lnTo>
                    <a:pt x="19260" y="37700"/>
                  </a:lnTo>
                  <a:lnTo>
                    <a:pt x="10916" y="34977"/>
                  </a:lnTo>
                  <a:lnTo>
                    <a:pt x="4511" y="29923"/>
                  </a:lnTo>
                  <a:lnTo>
                    <a:pt x="665" y="23247"/>
                  </a:lnTo>
                  <a:lnTo>
                    <a:pt x="0" y="15660"/>
                  </a:lnTo>
                  <a:lnTo>
                    <a:pt x="2793" y="8573"/>
                  </a:lnTo>
                  <a:lnTo>
                    <a:pt x="8378" y="3266"/>
                  </a:lnTo>
                  <a:lnTo>
                    <a:pt x="15956" y="240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15" name="Google Shape;515;p31"/>
          <p:cNvGrpSpPr/>
          <p:nvPr/>
        </p:nvGrpSpPr>
        <p:grpSpPr>
          <a:xfrm>
            <a:off x="6558153" y="5911111"/>
            <a:ext cx="49532" cy="40006"/>
            <a:chOff x="6558153" y="5911111"/>
            <a:chExt cx="49532" cy="40006"/>
          </a:xfrm>
        </p:grpSpPr>
        <p:sp>
          <p:nvSpPr>
            <p:cNvPr id="516" name="Google Shape;516;p31"/>
            <p:cNvSpPr/>
            <p:nvPr/>
          </p:nvSpPr>
          <p:spPr>
            <a:xfrm>
              <a:off x="6558155" y="5911111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0" y="33257"/>
                  </a:lnTo>
                  <a:lnTo>
                    <a:pt x="45865" y="26811"/>
                  </a:lnTo>
                  <a:lnTo>
                    <a:pt x="49087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558153" y="5911112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82" y="27910"/>
                  </a:moveTo>
                  <a:lnTo>
                    <a:pt x="0" y="20245"/>
                  </a:lnTo>
                  <a:lnTo>
                    <a:pt x="3221" y="12766"/>
                  </a:lnTo>
                  <a:lnTo>
                    <a:pt x="9568" y="6317"/>
                  </a:lnTo>
                  <a:lnTo>
                    <a:pt x="18462" y="1740"/>
                  </a:lnTo>
                  <a:lnTo>
                    <a:pt x="28307" y="0"/>
                  </a:lnTo>
                  <a:lnTo>
                    <a:pt x="37261" y="1286"/>
                  </a:lnTo>
                  <a:lnTo>
                    <a:pt x="44353" y="5282"/>
                  </a:lnTo>
                  <a:lnTo>
                    <a:pt x="48612" y="11670"/>
                  </a:lnTo>
                  <a:lnTo>
                    <a:pt x="49091" y="19335"/>
                  </a:lnTo>
                  <a:lnTo>
                    <a:pt x="45870" y="26814"/>
                  </a:lnTo>
                  <a:lnTo>
                    <a:pt x="39525" y="33263"/>
                  </a:lnTo>
                  <a:lnTo>
                    <a:pt x="30632" y="37840"/>
                  </a:lnTo>
                  <a:lnTo>
                    <a:pt x="20787" y="39580"/>
                  </a:lnTo>
                  <a:lnTo>
                    <a:pt x="11833" y="38294"/>
                  </a:lnTo>
                  <a:lnTo>
                    <a:pt x="4742" y="34298"/>
                  </a:lnTo>
                  <a:lnTo>
                    <a:pt x="482" y="2791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18" name="Google Shape;518;p31"/>
          <p:cNvGrpSpPr/>
          <p:nvPr/>
        </p:nvGrpSpPr>
        <p:grpSpPr>
          <a:xfrm>
            <a:off x="6897879" y="5671398"/>
            <a:ext cx="49531" cy="40006"/>
            <a:chOff x="6897879" y="5671398"/>
            <a:chExt cx="49531" cy="40006"/>
          </a:xfrm>
        </p:grpSpPr>
        <p:sp>
          <p:nvSpPr>
            <p:cNvPr id="519" name="Google Shape;519;p31"/>
            <p:cNvSpPr/>
            <p:nvPr/>
          </p:nvSpPr>
          <p:spPr>
            <a:xfrm>
              <a:off x="6897880" y="5671399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0" y="33257"/>
                  </a:lnTo>
                  <a:lnTo>
                    <a:pt x="45865" y="26811"/>
                  </a:lnTo>
                  <a:lnTo>
                    <a:pt x="49087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897879" y="5671398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77" y="27914"/>
                  </a:moveTo>
                  <a:lnTo>
                    <a:pt x="0" y="20249"/>
                  </a:lnTo>
                  <a:lnTo>
                    <a:pt x="3223" y="12770"/>
                  </a:lnTo>
                  <a:lnTo>
                    <a:pt x="9568" y="6321"/>
                  </a:lnTo>
                  <a:lnTo>
                    <a:pt x="18457" y="1744"/>
                  </a:lnTo>
                  <a:lnTo>
                    <a:pt x="28303" y="0"/>
                  </a:lnTo>
                  <a:lnTo>
                    <a:pt x="37260" y="1287"/>
                  </a:lnTo>
                  <a:lnTo>
                    <a:pt x="44355" y="5285"/>
                  </a:lnTo>
                  <a:lnTo>
                    <a:pt x="48617" y="11674"/>
                  </a:lnTo>
                  <a:lnTo>
                    <a:pt x="49094" y="19339"/>
                  </a:lnTo>
                  <a:lnTo>
                    <a:pt x="45870" y="26818"/>
                  </a:lnTo>
                  <a:lnTo>
                    <a:pt x="39525" y="33267"/>
                  </a:lnTo>
                  <a:lnTo>
                    <a:pt x="30637" y="37844"/>
                  </a:lnTo>
                  <a:lnTo>
                    <a:pt x="20790" y="39583"/>
                  </a:lnTo>
                  <a:lnTo>
                    <a:pt x="11833" y="38294"/>
                  </a:lnTo>
                  <a:lnTo>
                    <a:pt x="4738" y="34298"/>
                  </a:lnTo>
                  <a:lnTo>
                    <a:pt x="477" y="2791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21" name="Google Shape;521;p31"/>
          <p:cNvGrpSpPr/>
          <p:nvPr/>
        </p:nvGrpSpPr>
        <p:grpSpPr>
          <a:xfrm>
            <a:off x="5816789" y="5595198"/>
            <a:ext cx="49534" cy="40006"/>
            <a:chOff x="5816789" y="5595198"/>
            <a:chExt cx="49534" cy="40006"/>
          </a:xfrm>
        </p:grpSpPr>
        <p:sp>
          <p:nvSpPr>
            <p:cNvPr id="522" name="Google Shape;522;p31"/>
            <p:cNvSpPr/>
            <p:nvPr/>
          </p:nvSpPr>
          <p:spPr>
            <a:xfrm>
              <a:off x="5816793" y="5595199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5816789" y="5595198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76" y="27914"/>
                  </a:moveTo>
                  <a:lnTo>
                    <a:pt x="0" y="20249"/>
                  </a:lnTo>
                  <a:lnTo>
                    <a:pt x="3224" y="12770"/>
                  </a:lnTo>
                  <a:lnTo>
                    <a:pt x="9572" y="6321"/>
                  </a:lnTo>
                  <a:lnTo>
                    <a:pt x="18466" y="1744"/>
                  </a:lnTo>
                  <a:lnTo>
                    <a:pt x="28312" y="0"/>
                  </a:lnTo>
                  <a:lnTo>
                    <a:pt x="37265" y="1287"/>
                  </a:lnTo>
                  <a:lnTo>
                    <a:pt x="44357" y="5285"/>
                  </a:lnTo>
                  <a:lnTo>
                    <a:pt x="48616" y="11674"/>
                  </a:lnTo>
                  <a:lnTo>
                    <a:pt x="49093" y="19339"/>
                  </a:lnTo>
                  <a:lnTo>
                    <a:pt x="45870" y="26818"/>
                  </a:lnTo>
                  <a:lnTo>
                    <a:pt x="39525" y="33267"/>
                  </a:lnTo>
                  <a:lnTo>
                    <a:pt x="30636" y="37844"/>
                  </a:lnTo>
                  <a:lnTo>
                    <a:pt x="20791" y="39583"/>
                  </a:lnTo>
                  <a:lnTo>
                    <a:pt x="11836" y="38294"/>
                  </a:lnTo>
                  <a:lnTo>
                    <a:pt x="4742" y="34298"/>
                  </a:lnTo>
                  <a:lnTo>
                    <a:pt x="476" y="2791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24" name="Google Shape;524;p31"/>
          <p:cNvGrpSpPr/>
          <p:nvPr/>
        </p:nvGrpSpPr>
        <p:grpSpPr>
          <a:xfrm>
            <a:off x="6623239" y="5255473"/>
            <a:ext cx="49534" cy="40006"/>
            <a:chOff x="6623239" y="5255473"/>
            <a:chExt cx="49534" cy="40006"/>
          </a:xfrm>
        </p:grpSpPr>
        <p:sp>
          <p:nvSpPr>
            <p:cNvPr id="525" name="Google Shape;525;p31"/>
            <p:cNvSpPr/>
            <p:nvPr/>
          </p:nvSpPr>
          <p:spPr>
            <a:xfrm>
              <a:off x="6623243" y="5255474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623239" y="5255473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76" y="27908"/>
                  </a:moveTo>
                  <a:lnTo>
                    <a:pt x="0" y="20243"/>
                  </a:lnTo>
                  <a:lnTo>
                    <a:pt x="3224" y="12765"/>
                  </a:lnTo>
                  <a:lnTo>
                    <a:pt x="9572" y="6315"/>
                  </a:lnTo>
                  <a:lnTo>
                    <a:pt x="18466" y="1738"/>
                  </a:lnTo>
                  <a:lnTo>
                    <a:pt x="28312" y="0"/>
                  </a:lnTo>
                  <a:lnTo>
                    <a:pt x="37265" y="1290"/>
                  </a:lnTo>
                  <a:lnTo>
                    <a:pt x="44357" y="5289"/>
                  </a:lnTo>
                  <a:lnTo>
                    <a:pt x="48616" y="11678"/>
                  </a:lnTo>
                  <a:lnTo>
                    <a:pt x="49093" y="19338"/>
                  </a:lnTo>
                  <a:lnTo>
                    <a:pt x="45870" y="26813"/>
                  </a:lnTo>
                  <a:lnTo>
                    <a:pt x="39525" y="33262"/>
                  </a:lnTo>
                  <a:lnTo>
                    <a:pt x="30636" y="37838"/>
                  </a:lnTo>
                  <a:lnTo>
                    <a:pt x="20791" y="39583"/>
                  </a:lnTo>
                  <a:lnTo>
                    <a:pt x="11836" y="38296"/>
                  </a:lnTo>
                  <a:lnTo>
                    <a:pt x="4742" y="34297"/>
                  </a:lnTo>
                  <a:lnTo>
                    <a:pt x="476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27" name="Google Shape;527;p31"/>
          <p:cNvGrpSpPr/>
          <p:nvPr/>
        </p:nvGrpSpPr>
        <p:grpSpPr>
          <a:xfrm>
            <a:off x="6013643" y="4976073"/>
            <a:ext cx="49530" cy="40006"/>
            <a:chOff x="6013643" y="4976073"/>
            <a:chExt cx="49530" cy="40006"/>
          </a:xfrm>
        </p:grpSpPr>
        <p:sp>
          <p:nvSpPr>
            <p:cNvPr id="528" name="Google Shape;528;p31"/>
            <p:cNvSpPr/>
            <p:nvPr/>
          </p:nvSpPr>
          <p:spPr>
            <a:xfrm>
              <a:off x="6013643" y="4976074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013643" y="4976073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82" y="27908"/>
                  </a:moveTo>
                  <a:lnTo>
                    <a:pt x="0" y="20245"/>
                  </a:lnTo>
                  <a:lnTo>
                    <a:pt x="3220" y="12768"/>
                  </a:lnTo>
                  <a:lnTo>
                    <a:pt x="9564" y="6320"/>
                  </a:lnTo>
                  <a:lnTo>
                    <a:pt x="18452" y="1738"/>
                  </a:lnTo>
                  <a:lnTo>
                    <a:pt x="28303" y="0"/>
                  </a:lnTo>
                  <a:lnTo>
                    <a:pt x="37260" y="1290"/>
                  </a:lnTo>
                  <a:lnTo>
                    <a:pt x="44353" y="5289"/>
                  </a:lnTo>
                  <a:lnTo>
                    <a:pt x="48612" y="11678"/>
                  </a:lnTo>
                  <a:lnTo>
                    <a:pt x="49089" y="19338"/>
                  </a:lnTo>
                  <a:lnTo>
                    <a:pt x="45866" y="26813"/>
                  </a:lnTo>
                  <a:lnTo>
                    <a:pt x="39521" y="33262"/>
                  </a:lnTo>
                  <a:lnTo>
                    <a:pt x="30632" y="37838"/>
                  </a:lnTo>
                  <a:lnTo>
                    <a:pt x="20787" y="39583"/>
                  </a:lnTo>
                  <a:lnTo>
                    <a:pt x="11834" y="38296"/>
                  </a:lnTo>
                  <a:lnTo>
                    <a:pt x="4742" y="34297"/>
                  </a:lnTo>
                  <a:lnTo>
                    <a:pt x="482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30" name="Google Shape;530;p31"/>
          <p:cNvGrpSpPr/>
          <p:nvPr/>
        </p:nvGrpSpPr>
        <p:grpSpPr>
          <a:xfrm>
            <a:off x="6061268" y="6023824"/>
            <a:ext cx="49531" cy="40005"/>
            <a:chOff x="6061268" y="6023824"/>
            <a:chExt cx="49531" cy="40005"/>
          </a:xfrm>
        </p:grpSpPr>
        <p:sp>
          <p:nvSpPr>
            <p:cNvPr id="531" name="Google Shape;531;p31"/>
            <p:cNvSpPr/>
            <p:nvPr/>
          </p:nvSpPr>
          <p:spPr>
            <a:xfrm>
              <a:off x="6061268" y="6023824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061269" y="6023824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77" y="27908"/>
                  </a:moveTo>
                  <a:lnTo>
                    <a:pt x="0" y="20243"/>
                  </a:lnTo>
                  <a:lnTo>
                    <a:pt x="3223" y="12765"/>
                  </a:lnTo>
                  <a:lnTo>
                    <a:pt x="9568" y="6315"/>
                  </a:lnTo>
                  <a:lnTo>
                    <a:pt x="18457" y="1738"/>
                  </a:lnTo>
                  <a:lnTo>
                    <a:pt x="28302" y="0"/>
                  </a:lnTo>
                  <a:lnTo>
                    <a:pt x="37257" y="1290"/>
                  </a:lnTo>
                  <a:lnTo>
                    <a:pt x="44351" y="5289"/>
                  </a:lnTo>
                  <a:lnTo>
                    <a:pt x="48617" y="11678"/>
                  </a:lnTo>
                  <a:lnTo>
                    <a:pt x="49094" y="19338"/>
                  </a:lnTo>
                  <a:lnTo>
                    <a:pt x="45870" y="26813"/>
                  </a:lnTo>
                  <a:lnTo>
                    <a:pt x="39525" y="33262"/>
                  </a:lnTo>
                  <a:lnTo>
                    <a:pt x="30637" y="37838"/>
                  </a:lnTo>
                  <a:lnTo>
                    <a:pt x="20786" y="39583"/>
                  </a:lnTo>
                  <a:lnTo>
                    <a:pt x="11829" y="38296"/>
                  </a:lnTo>
                  <a:lnTo>
                    <a:pt x="4736" y="34297"/>
                  </a:lnTo>
                  <a:lnTo>
                    <a:pt x="477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33" name="Google Shape;533;p31"/>
          <p:cNvGrpSpPr/>
          <p:nvPr/>
        </p:nvGrpSpPr>
        <p:grpSpPr>
          <a:xfrm>
            <a:off x="5873939" y="5279283"/>
            <a:ext cx="49534" cy="40008"/>
            <a:chOff x="5873939" y="5279283"/>
            <a:chExt cx="49534" cy="40008"/>
          </a:xfrm>
        </p:grpSpPr>
        <p:sp>
          <p:nvSpPr>
            <p:cNvPr id="534" name="Google Shape;534;p31"/>
            <p:cNvSpPr/>
            <p:nvPr/>
          </p:nvSpPr>
          <p:spPr>
            <a:xfrm>
              <a:off x="5873943" y="5279286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5873939" y="5279283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76" y="27908"/>
                  </a:moveTo>
                  <a:lnTo>
                    <a:pt x="0" y="20245"/>
                  </a:lnTo>
                  <a:lnTo>
                    <a:pt x="3224" y="12768"/>
                  </a:lnTo>
                  <a:lnTo>
                    <a:pt x="9572" y="6320"/>
                  </a:lnTo>
                  <a:lnTo>
                    <a:pt x="18466" y="1738"/>
                  </a:lnTo>
                  <a:lnTo>
                    <a:pt x="28312" y="0"/>
                  </a:lnTo>
                  <a:lnTo>
                    <a:pt x="37265" y="1290"/>
                  </a:lnTo>
                  <a:lnTo>
                    <a:pt x="44357" y="5289"/>
                  </a:lnTo>
                  <a:lnTo>
                    <a:pt x="48616" y="11678"/>
                  </a:lnTo>
                  <a:lnTo>
                    <a:pt x="49093" y="19342"/>
                  </a:lnTo>
                  <a:lnTo>
                    <a:pt x="45870" y="26818"/>
                  </a:lnTo>
                  <a:lnTo>
                    <a:pt x="39525" y="33267"/>
                  </a:lnTo>
                  <a:lnTo>
                    <a:pt x="30636" y="37848"/>
                  </a:lnTo>
                  <a:lnTo>
                    <a:pt x="20791" y="39587"/>
                  </a:lnTo>
                  <a:lnTo>
                    <a:pt x="11836" y="38297"/>
                  </a:lnTo>
                  <a:lnTo>
                    <a:pt x="4742" y="34298"/>
                  </a:lnTo>
                  <a:lnTo>
                    <a:pt x="476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36" name="Google Shape;536;p31"/>
          <p:cNvGrpSpPr/>
          <p:nvPr/>
        </p:nvGrpSpPr>
        <p:grpSpPr>
          <a:xfrm>
            <a:off x="6201930" y="5030982"/>
            <a:ext cx="44456" cy="38108"/>
            <a:chOff x="6201930" y="5030982"/>
            <a:chExt cx="44456" cy="38108"/>
          </a:xfrm>
        </p:grpSpPr>
        <p:sp>
          <p:nvSpPr>
            <p:cNvPr id="537" name="Google Shape;537;p31"/>
            <p:cNvSpPr/>
            <p:nvPr/>
          </p:nvSpPr>
          <p:spPr>
            <a:xfrm>
              <a:off x="6201930" y="5030990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3" y="14444"/>
                  </a:lnTo>
                  <a:lnTo>
                    <a:pt x="39479" y="7769"/>
                  </a:lnTo>
                  <a:lnTo>
                    <a:pt x="33075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201936" y="5030982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3" y="2728"/>
                  </a:lnTo>
                  <a:lnTo>
                    <a:pt x="39477" y="7785"/>
                  </a:lnTo>
                  <a:lnTo>
                    <a:pt x="43320" y="14461"/>
                  </a:lnTo>
                  <a:lnTo>
                    <a:pt x="43980" y="22050"/>
                  </a:lnTo>
                  <a:lnTo>
                    <a:pt x="41187" y="29136"/>
                  </a:lnTo>
                  <a:lnTo>
                    <a:pt x="35605" y="34443"/>
                  </a:lnTo>
                  <a:lnTo>
                    <a:pt x="28027" y="37469"/>
                  </a:lnTo>
                  <a:lnTo>
                    <a:pt x="19250" y="37710"/>
                  </a:lnTo>
                  <a:lnTo>
                    <a:pt x="10906" y="34987"/>
                  </a:lnTo>
                  <a:lnTo>
                    <a:pt x="4502" y="29933"/>
                  </a:lnTo>
                  <a:lnTo>
                    <a:pt x="659" y="23257"/>
                  </a:lnTo>
                  <a:lnTo>
                    <a:pt x="0" y="15670"/>
                  </a:lnTo>
                  <a:lnTo>
                    <a:pt x="2792" y="8578"/>
                  </a:lnTo>
                  <a:lnTo>
                    <a:pt x="8375" y="3267"/>
                  </a:lnTo>
                  <a:lnTo>
                    <a:pt x="15952" y="240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39" name="Google Shape;539;p31"/>
          <p:cNvGrpSpPr/>
          <p:nvPr/>
        </p:nvGrpSpPr>
        <p:grpSpPr>
          <a:xfrm>
            <a:off x="6346393" y="5245302"/>
            <a:ext cx="44453" cy="38101"/>
            <a:chOff x="6346393" y="5245302"/>
            <a:chExt cx="44453" cy="38101"/>
          </a:xfrm>
        </p:grpSpPr>
        <p:sp>
          <p:nvSpPr>
            <p:cNvPr id="540" name="Google Shape;540;p31"/>
            <p:cNvSpPr/>
            <p:nvPr/>
          </p:nvSpPr>
          <p:spPr>
            <a:xfrm>
              <a:off x="6346393" y="524530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9" y="14444"/>
                  </a:lnTo>
                  <a:lnTo>
                    <a:pt x="39484" y="7769"/>
                  </a:lnTo>
                  <a:lnTo>
                    <a:pt x="33077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346396" y="5245302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6"/>
                  </a:lnTo>
                  <a:lnTo>
                    <a:pt x="43326" y="14452"/>
                  </a:lnTo>
                  <a:lnTo>
                    <a:pt x="43990" y="22040"/>
                  </a:lnTo>
                  <a:lnTo>
                    <a:pt x="41196" y="29126"/>
                  </a:lnTo>
                  <a:lnTo>
                    <a:pt x="35611" y="34433"/>
                  </a:lnTo>
                  <a:lnTo>
                    <a:pt x="28033" y="37459"/>
                  </a:lnTo>
                  <a:lnTo>
                    <a:pt x="19260" y="37700"/>
                  </a:lnTo>
                  <a:lnTo>
                    <a:pt x="10912" y="34977"/>
                  </a:lnTo>
                  <a:lnTo>
                    <a:pt x="4507" y="29923"/>
                  </a:lnTo>
                  <a:lnTo>
                    <a:pt x="663" y="23247"/>
                  </a:lnTo>
                  <a:lnTo>
                    <a:pt x="0" y="15660"/>
                  </a:lnTo>
                  <a:lnTo>
                    <a:pt x="2792" y="8573"/>
                  </a:lnTo>
                  <a:lnTo>
                    <a:pt x="8375" y="3266"/>
                  </a:lnTo>
                  <a:lnTo>
                    <a:pt x="15952" y="240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42" name="Google Shape;542;p31"/>
          <p:cNvGrpSpPr/>
          <p:nvPr/>
        </p:nvGrpSpPr>
        <p:grpSpPr>
          <a:xfrm>
            <a:off x="5844768" y="5483423"/>
            <a:ext cx="50808" cy="38105"/>
            <a:chOff x="5844768" y="5483423"/>
            <a:chExt cx="50808" cy="38105"/>
          </a:xfrm>
        </p:grpSpPr>
        <p:sp>
          <p:nvSpPr>
            <p:cNvPr id="543" name="Google Shape;543;p31"/>
            <p:cNvSpPr/>
            <p:nvPr/>
          </p:nvSpPr>
          <p:spPr>
            <a:xfrm>
              <a:off x="5844768" y="5483428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6" y="0"/>
                  </a:moveTo>
                  <a:lnTo>
                    <a:pt x="17877" y="58"/>
                  </a:lnTo>
                  <a:lnTo>
                    <a:pt x="9299" y="2938"/>
                  </a:lnTo>
                  <a:lnTo>
                    <a:pt x="3041" y="8149"/>
                  </a:lnTo>
                  <a:lnTo>
                    <a:pt x="0" y="15201"/>
                  </a:lnTo>
                  <a:lnTo>
                    <a:pt x="910" y="22827"/>
                  </a:lnTo>
                  <a:lnTo>
                    <a:pt x="5429" y="29600"/>
                  </a:lnTo>
                  <a:lnTo>
                    <a:pt x="12833" y="34797"/>
                  </a:lnTo>
                  <a:lnTo>
                    <a:pt x="22402" y="37693"/>
                  </a:lnTo>
                  <a:lnTo>
                    <a:pt x="32402" y="37634"/>
                  </a:lnTo>
                  <a:lnTo>
                    <a:pt x="40979" y="34755"/>
                  </a:lnTo>
                  <a:lnTo>
                    <a:pt x="47238" y="29544"/>
                  </a:lnTo>
                  <a:lnTo>
                    <a:pt x="50279" y="22491"/>
                  </a:lnTo>
                  <a:lnTo>
                    <a:pt x="49368" y="14866"/>
                  </a:lnTo>
                  <a:lnTo>
                    <a:pt x="44850" y="8093"/>
                  </a:lnTo>
                  <a:lnTo>
                    <a:pt x="37445" y="2896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5844776" y="5483423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0" y="0"/>
                  </a:moveTo>
                  <a:lnTo>
                    <a:pt x="37443" y="2903"/>
                  </a:lnTo>
                  <a:lnTo>
                    <a:pt x="44848" y="8103"/>
                  </a:lnTo>
                  <a:lnTo>
                    <a:pt x="49364" y="14876"/>
                  </a:lnTo>
                  <a:lnTo>
                    <a:pt x="50270" y="22500"/>
                  </a:lnTo>
                  <a:lnTo>
                    <a:pt x="47230" y="29550"/>
                  </a:lnTo>
                  <a:lnTo>
                    <a:pt x="40973" y="34762"/>
                  </a:lnTo>
                  <a:lnTo>
                    <a:pt x="32397" y="37645"/>
                  </a:lnTo>
                  <a:lnTo>
                    <a:pt x="22400" y="37710"/>
                  </a:lnTo>
                  <a:lnTo>
                    <a:pt x="12832" y="34806"/>
                  </a:lnTo>
                  <a:lnTo>
                    <a:pt x="5428" y="29606"/>
                  </a:lnTo>
                  <a:lnTo>
                    <a:pt x="911" y="22833"/>
                  </a:lnTo>
                  <a:lnTo>
                    <a:pt x="0" y="15210"/>
                  </a:lnTo>
                  <a:lnTo>
                    <a:pt x="3039" y="8159"/>
                  </a:lnTo>
                  <a:lnTo>
                    <a:pt x="9296" y="2947"/>
                  </a:lnTo>
                  <a:lnTo>
                    <a:pt x="17872" y="64"/>
                  </a:lnTo>
                  <a:lnTo>
                    <a:pt x="2787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6425766" y="4743652"/>
            <a:ext cx="44452" cy="38101"/>
            <a:chOff x="6425766" y="4743652"/>
            <a:chExt cx="44452" cy="38101"/>
          </a:xfrm>
        </p:grpSpPr>
        <p:sp>
          <p:nvSpPr>
            <p:cNvPr id="546" name="Google Shape;546;p31"/>
            <p:cNvSpPr/>
            <p:nvPr/>
          </p:nvSpPr>
          <p:spPr>
            <a:xfrm>
              <a:off x="6425768" y="474365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9" y="14444"/>
                  </a:lnTo>
                  <a:lnTo>
                    <a:pt x="39484" y="7769"/>
                  </a:lnTo>
                  <a:lnTo>
                    <a:pt x="33077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425766" y="4743652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6"/>
                  </a:lnTo>
                  <a:lnTo>
                    <a:pt x="43326" y="14452"/>
                  </a:lnTo>
                  <a:lnTo>
                    <a:pt x="43990" y="22040"/>
                  </a:lnTo>
                  <a:lnTo>
                    <a:pt x="41197" y="29126"/>
                  </a:lnTo>
                  <a:lnTo>
                    <a:pt x="35615" y="34433"/>
                  </a:lnTo>
                  <a:lnTo>
                    <a:pt x="28037" y="37459"/>
                  </a:lnTo>
                  <a:lnTo>
                    <a:pt x="19260" y="37700"/>
                  </a:lnTo>
                  <a:lnTo>
                    <a:pt x="10916" y="34977"/>
                  </a:lnTo>
                  <a:lnTo>
                    <a:pt x="4511" y="29923"/>
                  </a:lnTo>
                  <a:lnTo>
                    <a:pt x="665" y="23247"/>
                  </a:lnTo>
                  <a:lnTo>
                    <a:pt x="0" y="15660"/>
                  </a:lnTo>
                  <a:lnTo>
                    <a:pt x="2793" y="8572"/>
                  </a:lnTo>
                  <a:lnTo>
                    <a:pt x="8378" y="3262"/>
                  </a:lnTo>
                  <a:lnTo>
                    <a:pt x="15956" y="236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7024255" y="5164332"/>
            <a:ext cx="44452" cy="38108"/>
            <a:chOff x="7024255" y="5164332"/>
            <a:chExt cx="44452" cy="38108"/>
          </a:xfrm>
        </p:grpSpPr>
        <p:sp>
          <p:nvSpPr>
            <p:cNvPr id="549" name="Google Shape;549;p31"/>
            <p:cNvSpPr/>
            <p:nvPr/>
          </p:nvSpPr>
          <p:spPr>
            <a:xfrm>
              <a:off x="7024255" y="5164340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9" y="14444"/>
                  </a:lnTo>
                  <a:lnTo>
                    <a:pt x="39484" y="7769"/>
                  </a:lnTo>
                  <a:lnTo>
                    <a:pt x="33077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7024257" y="5164332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8"/>
                  </a:lnTo>
                  <a:lnTo>
                    <a:pt x="39482" y="7785"/>
                  </a:lnTo>
                  <a:lnTo>
                    <a:pt x="43326" y="14461"/>
                  </a:lnTo>
                  <a:lnTo>
                    <a:pt x="43990" y="22050"/>
                  </a:lnTo>
                  <a:lnTo>
                    <a:pt x="41197" y="29136"/>
                  </a:lnTo>
                  <a:lnTo>
                    <a:pt x="35615" y="34443"/>
                  </a:lnTo>
                  <a:lnTo>
                    <a:pt x="28037" y="37469"/>
                  </a:lnTo>
                  <a:lnTo>
                    <a:pt x="19260" y="37710"/>
                  </a:lnTo>
                  <a:lnTo>
                    <a:pt x="10912" y="34987"/>
                  </a:lnTo>
                  <a:lnTo>
                    <a:pt x="4507" y="29933"/>
                  </a:lnTo>
                  <a:lnTo>
                    <a:pt x="663" y="23257"/>
                  </a:lnTo>
                  <a:lnTo>
                    <a:pt x="0" y="15670"/>
                  </a:lnTo>
                  <a:lnTo>
                    <a:pt x="2792" y="8578"/>
                  </a:lnTo>
                  <a:lnTo>
                    <a:pt x="8375" y="3267"/>
                  </a:lnTo>
                  <a:lnTo>
                    <a:pt x="15952" y="240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5832068" y="4724602"/>
            <a:ext cx="50808" cy="38101"/>
            <a:chOff x="5832068" y="4724602"/>
            <a:chExt cx="50808" cy="38101"/>
          </a:xfrm>
        </p:grpSpPr>
        <p:sp>
          <p:nvSpPr>
            <p:cNvPr id="552" name="Google Shape;552;p31"/>
            <p:cNvSpPr/>
            <p:nvPr/>
          </p:nvSpPr>
          <p:spPr>
            <a:xfrm>
              <a:off x="5832068" y="4724603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6" y="0"/>
                  </a:moveTo>
                  <a:lnTo>
                    <a:pt x="17877" y="58"/>
                  </a:lnTo>
                  <a:lnTo>
                    <a:pt x="9299" y="2938"/>
                  </a:lnTo>
                  <a:lnTo>
                    <a:pt x="3041" y="8149"/>
                  </a:lnTo>
                  <a:lnTo>
                    <a:pt x="0" y="15201"/>
                  </a:lnTo>
                  <a:lnTo>
                    <a:pt x="910" y="22827"/>
                  </a:lnTo>
                  <a:lnTo>
                    <a:pt x="5429" y="29600"/>
                  </a:lnTo>
                  <a:lnTo>
                    <a:pt x="12833" y="34797"/>
                  </a:lnTo>
                  <a:lnTo>
                    <a:pt x="22402" y="37693"/>
                  </a:lnTo>
                  <a:lnTo>
                    <a:pt x="32402" y="37634"/>
                  </a:lnTo>
                  <a:lnTo>
                    <a:pt x="40979" y="34755"/>
                  </a:lnTo>
                  <a:lnTo>
                    <a:pt x="47238" y="29544"/>
                  </a:lnTo>
                  <a:lnTo>
                    <a:pt x="50279" y="22491"/>
                  </a:lnTo>
                  <a:lnTo>
                    <a:pt x="49368" y="14866"/>
                  </a:lnTo>
                  <a:lnTo>
                    <a:pt x="44850" y="8093"/>
                  </a:lnTo>
                  <a:lnTo>
                    <a:pt x="37445" y="2896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5832076" y="472460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0" y="0"/>
                  </a:moveTo>
                  <a:lnTo>
                    <a:pt x="37443" y="2899"/>
                  </a:lnTo>
                  <a:lnTo>
                    <a:pt x="44848" y="8100"/>
                  </a:lnTo>
                  <a:lnTo>
                    <a:pt x="49364" y="14875"/>
                  </a:lnTo>
                  <a:lnTo>
                    <a:pt x="50270" y="22500"/>
                  </a:lnTo>
                  <a:lnTo>
                    <a:pt x="47230" y="29550"/>
                  </a:lnTo>
                  <a:lnTo>
                    <a:pt x="40973" y="34761"/>
                  </a:lnTo>
                  <a:lnTo>
                    <a:pt x="32397" y="37641"/>
                  </a:lnTo>
                  <a:lnTo>
                    <a:pt x="22400" y="37700"/>
                  </a:lnTo>
                  <a:lnTo>
                    <a:pt x="12832" y="34800"/>
                  </a:lnTo>
                  <a:lnTo>
                    <a:pt x="5428" y="29600"/>
                  </a:lnTo>
                  <a:lnTo>
                    <a:pt x="911" y="22824"/>
                  </a:lnTo>
                  <a:lnTo>
                    <a:pt x="0" y="15200"/>
                  </a:lnTo>
                  <a:lnTo>
                    <a:pt x="3039" y="8149"/>
                  </a:lnTo>
                  <a:lnTo>
                    <a:pt x="9296" y="2938"/>
                  </a:lnTo>
                  <a:lnTo>
                    <a:pt x="17872" y="58"/>
                  </a:lnTo>
                  <a:lnTo>
                    <a:pt x="2787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6135255" y="5705673"/>
            <a:ext cx="44451" cy="38105"/>
            <a:chOff x="6135255" y="5705673"/>
            <a:chExt cx="44451" cy="38105"/>
          </a:xfrm>
        </p:grpSpPr>
        <p:sp>
          <p:nvSpPr>
            <p:cNvPr id="555" name="Google Shape;555;p31"/>
            <p:cNvSpPr/>
            <p:nvPr/>
          </p:nvSpPr>
          <p:spPr>
            <a:xfrm>
              <a:off x="6135255" y="5705678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3"/>
                  </a:lnTo>
                  <a:lnTo>
                    <a:pt x="4506" y="29919"/>
                  </a:lnTo>
                  <a:lnTo>
                    <a:pt x="10910" y="34974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9" y="14444"/>
                  </a:lnTo>
                  <a:lnTo>
                    <a:pt x="39484" y="7769"/>
                  </a:lnTo>
                  <a:lnTo>
                    <a:pt x="33077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135256" y="570567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7"/>
                  </a:lnTo>
                  <a:lnTo>
                    <a:pt x="43326" y="14456"/>
                  </a:lnTo>
                  <a:lnTo>
                    <a:pt x="43990" y="22050"/>
                  </a:lnTo>
                  <a:lnTo>
                    <a:pt x="41197" y="29136"/>
                  </a:lnTo>
                  <a:lnTo>
                    <a:pt x="35615" y="34443"/>
                  </a:lnTo>
                  <a:lnTo>
                    <a:pt x="28037" y="37469"/>
                  </a:lnTo>
                  <a:lnTo>
                    <a:pt x="19260" y="37710"/>
                  </a:lnTo>
                  <a:lnTo>
                    <a:pt x="10912" y="34983"/>
                  </a:lnTo>
                  <a:lnTo>
                    <a:pt x="4507" y="29928"/>
                  </a:lnTo>
                  <a:lnTo>
                    <a:pt x="663" y="23252"/>
                  </a:lnTo>
                  <a:lnTo>
                    <a:pt x="0" y="15660"/>
                  </a:lnTo>
                  <a:lnTo>
                    <a:pt x="2792" y="8573"/>
                  </a:lnTo>
                  <a:lnTo>
                    <a:pt x="8375" y="3266"/>
                  </a:lnTo>
                  <a:lnTo>
                    <a:pt x="15952" y="240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57" name="Google Shape;557;p31"/>
          <p:cNvGrpSpPr/>
          <p:nvPr/>
        </p:nvGrpSpPr>
        <p:grpSpPr>
          <a:xfrm>
            <a:off x="6790893" y="5748566"/>
            <a:ext cx="134489" cy="60102"/>
            <a:chOff x="6790893" y="5748566"/>
            <a:chExt cx="134489" cy="60102"/>
          </a:xfrm>
        </p:grpSpPr>
        <p:sp>
          <p:nvSpPr>
            <p:cNvPr id="558" name="Google Shape;558;p31"/>
            <p:cNvSpPr/>
            <p:nvPr/>
          </p:nvSpPr>
          <p:spPr>
            <a:xfrm>
              <a:off x="6790893" y="574856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84" y="0"/>
                  </a:moveTo>
                  <a:lnTo>
                    <a:pt x="16375" y="484"/>
                  </a:lnTo>
                  <a:lnTo>
                    <a:pt x="8701" y="4184"/>
                  </a:lnTo>
                  <a:lnTo>
                    <a:pt x="2972" y="10494"/>
                  </a:lnTo>
                  <a:lnTo>
                    <a:pt x="0" y="18808"/>
                  </a:lnTo>
                  <a:lnTo>
                    <a:pt x="484" y="27617"/>
                  </a:lnTo>
                  <a:lnTo>
                    <a:pt x="4183" y="35291"/>
                  </a:lnTo>
                  <a:lnTo>
                    <a:pt x="10488" y="41020"/>
                  </a:lnTo>
                  <a:lnTo>
                    <a:pt x="18796" y="43992"/>
                  </a:lnTo>
                  <a:lnTo>
                    <a:pt x="27612" y="43507"/>
                  </a:lnTo>
                  <a:lnTo>
                    <a:pt x="35290" y="39808"/>
                  </a:lnTo>
                  <a:lnTo>
                    <a:pt x="41020" y="33498"/>
                  </a:lnTo>
                  <a:lnTo>
                    <a:pt x="43992" y="25184"/>
                  </a:lnTo>
                  <a:lnTo>
                    <a:pt x="43500" y="16375"/>
                  </a:lnTo>
                  <a:lnTo>
                    <a:pt x="39798" y="8701"/>
                  </a:lnTo>
                  <a:lnTo>
                    <a:pt x="33491" y="2972"/>
                  </a:lnTo>
                  <a:lnTo>
                    <a:pt x="25184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790897" y="574857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80" y="0"/>
                  </a:moveTo>
                  <a:lnTo>
                    <a:pt x="33492" y="2969"/>
                  </a:lnTo>
                  <a:lnTo>
                    <a:pt x="39801" y="8697"/>
                  </a:lnTo>
                  <a:lnTo>
                    <a:pt x="43502" y="16371"/>
                  </a:lnTo>
                  <a:lnTo>
                    <a:pt x="43990" y="25180"/>
                  </a:lnTo>
                  <a:lnTo>
                    <a:pt x="41015" y="33492"/>
                  </a:lnTo>
                  <a:lnTo>
                    <a:pt x="35287" y="39801"/>
                  </a:lnTo>
                  <a:lnTo>
                    <a:pt x="27612" y="43502"/>
                  </a:lnTo>
                  <a:lnTo>
                    <a:pt x="18800" y="43990"/>
                  </a:lnTo>
                  <a:lnTo>
                    <a:pt x="10489" y="41015"/>
                  </a:lnTo>
                  <a:lnTo>
                    <a:pt x="4183" y="35287"/>
                  </a:lnTo>
                  <a:lnTo>
                    <a:pt x="486" y="27612"/>
                  </a:lnTo>
                  <a:lnTo>
                    <a:pt x="0" y="18800"/>
                  </a:lnTo>
                  <a:lnTo>
                    <a:pt x="2969" y="10487"/>
                  </a:lnTo>
                  <a:lnTo>
                    <a:pt x="8697" y="4180"/>
                  </a:lnTo>
                  <a:lnTo>
                    <a:pt x="16371" y="482"/>
                  </a:lnTo>
                  <a:lnTo>
                    <a:pt x="2518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875208" y="5770565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31550" y="0"/>
                  </a:moveTo>
                  <a:lnTo>
                    <a:pt x="0" y="23619"/>
                  </a:lnTo>
                  <a:lnTo>
                    <a:pt x="3303" y="30553"/>
                  </a:lnTo>
                  <a:lnTo>
                    <a:pt x="9748" y="35528"/>
                  </a:lnTo>
                  <a:lnTo>
                    <a:pt x="18425" y="38088"/>
                  </a:lnTo>
                  <a:lnTo>
                    <a:pt x="28422" y="37779"/>
                  </a:lnTo>
                  <a:lnTo>
                    <a:pt x="37880" y="34525"/>
                  </a:lnTo>
                  <a:lnTo>
                    <a:pt x="45084" y="29054"/>
                  </a:lnTo>
                  <a:lnTo>
                    <a:pt x="49346" y="22117"/>
                  </a:lnTo>
                  <a:lnTo>
                    <a:pt x="49974" y="14462"/>
                  </a:lnTo>
                  <a:lnTo>
                    <a:pt x="46676" y="7533"/>
                  </a:lnTo>
                  <a:lnTo>
                    <a:pt x="40230" y="2559"/>
                  </a:lnTo>
                  <a:lnTo>
                    <a:pt x="3155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6875217" y="5770568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21550" y="304"/>
                  </a:moveTo>
                  <a:lnTo>
                    <a:pt x="31545" y="0"/>
                  </a:lnTo>
                  <a:lnTo>
                    <a:pt x="40222" y="2562"/>
                  </a:lnTo>
                  <a:lnTo>
                    <a:pt x="46668" y="7535"/>
                  </a:lnTo>
                  <a:lnTo>
                    <a:pt x="49970" y="14464"/>
                  </a:lnTo>
                  <a:lnTo>
                    <a:pt x="49345" y="22119"/>
                  </a:lnTo>
                  <a:lnTo>
                    <a:pt x="45082" y="29057"/>
                  </a:lnTo>
                  <a:lnTo>
                    <a:pt x="37876" y="34529"/>
                  </a:lnTo>
                  <a:lnTo>
                    <a:pt x="28420" y="37784"/>
                  </a:lnTo>
                  <a:lnTo>
                    <a:pt x="18424" y="38095"/>
                  </a:lnTo>
                  <a:lnTo>
                    <a:pt x="9747" y="35534"/>
                  </a:lnTo>
                  <a:lnTo>
                    <a:pt x="3301" y="30559"/>
                  </a:lnTo>
                  <a:lnTo>
                    <a:pt x="0" y="23624"/>
                  </a:lnTo>
                  <a:lnTo>
                    <a:pt x="629" y="15970"/>
                  </a:lnTo>
                  <a:lnTo>
                    <a:pt x="4891" y="9032"/>
                  </a:lnTo>
                  <a:lnTo>
                    <a:pt x="12095" y="3560"/>
                  </a:lnTo>
                  <a:lnTo>
                    <a:pt x="21550" y="30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62" name="Google Shape;562;p31"/>
          <p:cNvGrpSpPr/>
          <p:nvPr/>
        </p:nvGrpSpPr>
        <p:grpSpPr>
          <a:xfrm>
            <a:off x="6029071" y="5240637"/>
            <a:ext cx="50170" cy="44454"/>
            <a:chOff x="6029071" y="5240637"/>
            <a:chExt cx="50170" cy="44454"/>
          </a:xfrm>
        </p:grpSpPr>
        <p:sp>
          <p:nvSpPr>
            <p:cNvPr id="563" name="Google Shape;563;p31"/>
            <p:cNvSpPr/>
            <p:nvPr/>
          </p:nvSpPr>
          <p:spPr>
            <a:xfrm>
              <a:off x="6029071" y="5240641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31023" y="0"/>
                  </a:moveTo>
                  <a:lnTo>
                    <a:pt x="0" y="26492"/>
                  </a:lnTo>
                  <a:lnTo>
                    <a:pt x="3528" y="34644"/>
                  </a:lnTo>
                  <a:lnTo>
                    <a:pt x="10158" y="40612"/>
                  </a:lnTo>
                  <a:lnTo>
                    <a:pt x="18957" y="43841"/>
                  </a:lnTo>
                  <a:lnTo>
                    <a:pt x="28994" y="43777"/>
                  </a:lnTo>
                  <a:lnTo>
                    <a:pt x="38401" y="40278"/>
                  </a:lnTo>
                  <a:lnTo>
                    <a:pt x="45485" y="34138"/>
                  </a:lnTo>
                  <a:lnTo>
                    <a:pt x="49568" y="26207"/>
                  </a:lnTo>
                  <a:lnTo>
                    <a:pt x="49974" y="17336"/>
                  </a:lnTo>
                  <a:lnTo>
                    <a:pt x="46453" y="9192"/>
                  </a:lnTo>
                  <a:lnTo>
                    <a:pt x="39825" y="3227"/>
                  </a:lnTo>
                  <a:lnTo>
                    <a:pt x="31023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029076" y="5240637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20980" y="64"/>
                  </a:moveTo>
                  <a:lnTo>
                    <a:pt x="31020" y="0"/>
                  </a:lnTo>
                  <a:lnTo>
                    <a:pt x="39821" y="3229"/>
                  </a:lnTo>
                  <a:lnTo>
                    <a:pt x="46448" y="9196"/>
                  </a:lnTo>
                  <a:lnTo>
                    <a:pt x="49970" y="17344"/>
                  </a:lnTo>
                  <a:lnTo>
                    <a:pt x="49564" y="26216"/>
                  </a:lnTo>
                  <a:lnTo>
                    <a:pt x="45483" y="34145"/>
                  </a:lnTo>
                  <a:lnTo>
                    <a:pt x="38400" y="40284"/>
                  </a:lnTo>
                  <a:lnTo>
                    <a:pt x="28990" y="43784"/>
                  </a:lnTo>
                  <a:lnTo>
                    <a:pt x="18950" y="43849"/>
                  </a:lnTo>
                  <a:lnTo>
                    <a:pt x="10152" y="40619"/>
                  </a:lnTo>
                  <a:lnTo>
                    <a:pt x="3525" y="34652"/>
                  </a:lnTo>
                  <a:lnTo>
                    <a:pt x="0" y="26504"/>
                  </a:lnTo>
                  <a:lnTo>
                    <a:pt x="405" y="17637"/>
                  </a:lnTo>
                  <a:lnTo>
                    <a:pt x="4486" y="9707"/>
                  </a:lnTo>
                  <a:lnTo>
                    <a:pt x="11569" y="3565"/>
                  </a:lnTo>
                  <a:lnTo>
                    <a:pt x="20980" y="6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65" name="Google Shape;565;p31"/>
          <p:cNvGrpSpPr/>
          <p:nvPr/>
        </p:nvGrpSpPr>
        <p:grpSpPr>
          <a:xfrm>
            <a:off x="6540195" y="6105751"/>
            <a:ext cx="43826" cy="38101"/>
            <a:chOff x="6540195" y="6105751"/>
            <a:chExt cx="43826" cy="38101"/>
          </a:xfrm>
        </p:grpSpPr>
        <p:sp>
          <p:nvSpPr>
            <p:cNvPr id="566" name="Google Shape;566;p31"/>
            <p:cNvSpPr/>
            <p:nvPr/>
          </p:nvSpPr>
          <p:spPr>
            <a:xfrm>
              <a:off x="6540195" y="6105751"/>
              <a:ext cx="43815" cy="38100"/>
            </a:xfrm>
            <a:custGeom>
              <a:rect b="b" l="l" r="r" t="t"/>
              <a:pathLst>
                <a:path extrusionOk="0" h="38100" w="43815">
                  <a:moveTo>
                    <a:pt x="27209" y="0"/>
                  </a:moveTo>
                  <a:lnTo>
                    <a:pt x="0" y="22824"/>
                  </a:lnTo>
                  <a:lnTo>
                    <a:pt x="3058" y="29805"/>
                  </a:lnTo>
                  <a:lnTo>
                    <a:pt x="8834" y="34905"/>
                  </a:lnTo>
                  <a:lnTo>
                    <a:pt x="16518" y="37647"/>
                  </a:lnTo>
                  <a:lnTo>
                    <a:pt x="25298" y="37556"/>
                  </a:lnTo>
                  <a:lnTo>
                    <a:pt x="33539" y="34527"/>
                  </a:lnTo>
                  <a:lnTo>
                    <a:pt x="39750" y="29242"/>
                  </a:lnTo>
                  <a:lnTo>
                    <a:pt x="43343" y="22431"/>
                  </a:lnTo>
                  <a:lnTo>
                    <a:pt x="43726" y="14823"/>
                  </a:lnTo>
                  <a:lnTo>
                    <a:pt x="40673" y="7842"/>
                  </a:lnTo>
                  <a:lnTo>
                    <a:pt x="34896" y="2742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6540206" y="6105752"/>
              <a:ext cx="43815" cy="38100"/>
            </a:xfrm>
            <a:custGeom>
              <a:rect b="b" l="l" r="r" t="t"/>
              <a:pathLst>
                <a:path extrusionOk="0" h="38100" w="43815">
                  <a:moveTo>
                    <a:pt x="18420" y="90"/>
                  </a:moveTo>
                  <a:lnTo>
                    <a:pt x="27202" y="0"/>
                  </a:lnTo>
                  <a:lnTo>
                    <a:pt x="34887" y="2741"/>
                  </a:lnTo>
                  <a:lnTo>
                    <a:pt x="40664" y="7840"/>
                  </a:lnTo>
                  <a:lnTo>
                    <a:pt x="43720" y="14820"/>
                  </a:lnTo>
                  <a:lnTo>
                    <a:pt x="43339" y="22429"/>
                  </a:lnTo>
                  <a:lnTo>
                    <a:pt x="39743" y="29242"/>
                  </a:lnTo>
                  <a:lnTo>
                    <a:pt x="33528" y="34530"/>
                  </a:lnTo>
                  <a:lnTo>
                    <a:pt x="25290" y="37560"/>
                  </a:lnTo>
                  <a:lnTo>
                    <a:pt x="16512" y="37646"/>
                  </a:lnTo>
                  <a:lnTo>
                    <a:pt x="8827" y="34905"/>
                  </a:lnTo>
                  <a:lnTo>
                    <a:pt x="3051" y="29809"/>
                  </a:lnTo>
                  <a:lnTo>
                    <a:pt x="0" y="22830"/>
                  </a:lnTo>
                  <a:lnTo>
                    <a:pt x="379" y="15221"/>
                  </a:lnTo>
                  <a:lnTo>
                    <a:pt x="3971" y="8407"/>
                  </a:lnTo>
                  <a:lnTo>
                    <a:pt x="10182" y="3120"/>
                  </a:lnTo>
                  <a:lnTo>
                    <a:pt x="18420" y="9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68" name="Google Shape;568;p31"/>
          <p:cNvGrpSpPr/>
          <p:nvPr/>
        </p:nvGrpSpPr>
        <p:grpSpPr>
          <a:xfrm>
            <a:off x="5884557" y="5759813"/>
            <a:ext cx="43824" cy="43820"/>
            <a:chOff x="5884557" y="5759813"/>
            <a:chExt cx="43824" cy="43820"/>
          </a:xfrm>
        </p:grpSpPr>
        <p:sp>
          <p:nvSpPr>
            <p:cNvPr id="569" name="Google Shape;569;p31"/>
            <p:cNvSpPr/>
            <p:nvPr/>
          </p:nvSpPr>
          <p:spPr>
            <a:xfrm>
              <a:off x="5884557" y="5759818"/>
              <a:ext cx="43815" cy="43815"/>
            </a:xfrm>
            <a:custGeom>
              <a:rect b="b" l="l" r="r" t="t"/>
              <a:pathLst>
                <a:path extrusionOk="0" h="43814" w="43814">
                  <a:moveTo>
                    <a:pt x="17856" y="0"/>
                  </a:moveTo>
                  <a:lnTo>
                    <a:pt x="9665" y="3275"/>
                  </a:lnTo>
                  <a:lnTo>
                    <a:pt x="3575" y="9232"/>
                  </a:lnTo>
                  <a:lnTo>
                    <a:pt x="161" y="17037"/>
                  </a:lnTo>
                  <a:lnTo>
                    <a:pt x="0" y="25857"/>
                  </a:lnTo>
                  <a:lnTo>
                    <a:pt x="3276" y="34053"/>
                  </a:lnTo>
                  <a:lnTo>
                    <a:pt x="9234" y="40143"/>
                  </a:lnTo>
                  <a:lnTo>
                    <a:pt x="17043" y="43554"/>
                  </a:lnTo>
                  <a:lnTo>
                    <a:pt x="25869" y="43713"/>
                  </a:lnTo>
                  <a:lnTo>
                    <a:pt x="34065" y="40437"/>
                  </a:lnTo>
                  <a:lnTo>
                    <a:pt x="40155" y="34480"/>
                  </a:lnTo>
                  <a:lnTo>
                    <a:pt x="43566" y="26675"/>
                  </a:lnTo>
                  <a:lnTo>
                    <a:pt x="43726" y="17856"/>
                  </a:lnTo>
                  <a:lnTo>
                    <a:pt x="40450" y="9660"/>
                  </a:lnTo>
                  <a:lnTo>
                    <a:pt x="34491" y="3570"/>
                  </a:lnTo>
                  <a:lnTo>
                    <a:pt x="26682" y="159"/>
                  </a:lnTo>
                  <a:lnTo>
                    <a:pt x="1785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5884566" y="5759813"/>
              <a:ext cx="43815" cy="43815"/>
            </a:xfrm>
            <a:custGeom>
              <a:rect b="b" l="l" r="r" t="t"/>
              <a:pathLst>
                <a:path extrusionOk="0" h="43814" w="43814">
                  <a:moveTo>
                    <a:pt x="17860" y="0"/>
                  </a:moveTo>
                  <a:lnTo>
                    <a:pt x="26681" y="160"/>
                  </a:lnTo>
                  <a:lnTo>
                    <a:pt x="34487" y="3575"/>
                  </a:lnTo>
                  <a:lnTo>
                    <a:pt x="40444" y="9666"/>
                  </a:lnTo>
                  <a:lnTo>
                    <a:pt x="43720" y="17860"/>
                  </a:lnTo>
                  <a:lnTo>
                    <a:pt x="43560" y="26682"/>
                  </a:lnTo>
                  <a:lnTo>
                    <a:pt x="40148" y="34488"/>
                  </a:lnTo>
                  <a:lnTo>
                    <a:pt x="34057" y="40448"/>
                  </a:lnTo>
                  <a:lnTo>
                    <a:pt x="25860" y="43730"/>
                  </a:lnTo>
                  <a:lnTo>
                    <a:pt x="17038" y="43569"/>
                  </a:lnTo>
                  <a:lnTo>
                    <a:pt x="9232" y="40155"/>
                  </a:lnTo>
                  <a:lnTo>
                    <a:pt x="3275" y="34063"/>
                  </a:lnTo>
                  <a:lnTo>
                    <a:pt x="0" y="25870"/>
                  </a:lnTo>
                  <a:lnTo>
                    <a:pt x="159" y="17047"/>
                  </a:lnTo>
                  <a:lnTo>
                    <a:pt x="3571" y="9241"/>
                  </a:lnTo>
                  <a:lnTo>
                    <a:pt x="9662" y="3281"/>
                  </a:lnTo>
                  <a:lnTo>
                    <a:pt x="178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71" name="Google Shape;571;p31"/>
          <p:cNvGrpSpPr/>
          <p:nvPr/>
        </p:nvGrpSpPr>
        <p:grpSpPr>
          <a:xfrm>
            <a:off x="6133795" y="4911951"/>
            <a:ext cx="43826" cy="38105"/>
            <a:chOff x="6133795" y="4911951"/>
            <a:chExt cx="43826" cy="38105"/>
          </a:xfrm>
        </p:grpSpPr>
        <p:sp>
          <p:nvSpPr>
            <p:cNvPr id="572" name="Google Shape;572;p31"/>
            <p:cNvSpPr/>
            <p:nvPr/>
          </p:nvSpPr>
          <p:spPr>
            <a:xfrm>
              <a:off x="6133795" y="4911951"/>
              <a:ext cx="43815" cy="38100"/>
            </a:xfrm>
            <a:custGeom>
              <a:rect b="b" l="l" r="r" t="t"/>
              <a:pathLst>
                <a:path extrusionOk="0" h="38100" w="43814">
                  <a:moveTo>
                    <a:pt x="27209" y="0"/>
                  </a:moveTo>
                  <a:lnTo>
                    <a:pt x="0" y="22824"/>
                  </a:lnTo>
                  <a:lnTo>
                    <a:pt x="3058" y="29805"/>
                  </a:lnTo>
                  <a:lnTo>
                    <a:pt x="8834" y="34905"/>
                  </a:lnTo>
                  <a:lnTo>
                    <a:pt x="16518" y="37647"/>
                  </a:lnTo>
                  <a:lnTo>
                    <a:pt x="25298" y="37556"/>
                  </a:lnTo>
                  <a:lnTo>
                    <a:pt x="33539" y="34527"/>
                  </a:lnTo>
                  <a:lnTo>
                    <a:pt x="39750" y="29242"/>
                  </a:lnTo>
                  <a:lnTo>
                    <a:pt x="43343" y="22431"/>
                  </a:lnTo>
                  <a:lnTo>
                    <a:pt x="43726" y="14823"/>
                  </a:lnTo>
                  <a:lnTo>
                    <a:pt x="40673" y="7842"/>
                  </a:lnTo>
                  <a:lnTo>
                    <a:pt x="34896" y="2742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6133806" y="4911956"/>
              <a:ext cx="43815" cy="38100"/>
            </a:xfrm>
            <a:custGeom>
              <a:rect b="b" l="l" r="r" t="t"/>
              <a:pathLst>
                <a:path extrusionOk="0" h="38100" w="43814">
                  <a:moveTo>
                    <a:pt x="18430" y="86"/>
                  </a:moveTo>
                  <a:lnTo>
                    <a:pt x="27206" y="0"/>
                  </a:lnTo>
                  <a:lnTo>
                    <a:pt x="34888" y="2741"/>
                  </a:lnTo>
                  <a:lnTo>
                    <a:pt x="40664" y="7837"/>
                  </a:lnTo>
                  <a:lnTo>
                    <a:pt x="43720" y="14816"/>
                  </a:lnTo>
                  <a:lnTo>
                    <a:pt x="43339" y="22425"/>
                  </a:lnTo>
                  <a:lnTo>
                    <a:pt x="39743" y="29238"/>
                  </a:lnTo>
                  <a:lnTo>
                    <a:pt x="33528" y="34526"/>
                  </a:lnTo>
                  <a:lnTo>
                    <a:pt x="25290" y="37556"/>
                  </a:lnTo>
                  <a:lnTo>
                    <a:pt x="16512" y="37646"/>
                  </a:lnTo>
                  <a:lnTo>
                    <a:pt x="8827" y="34905"/>
                  </a:lnTo>
                  <a:lnTo>
                    <a:pt x="3051" y="29806"/>
                  </a:lnTo>
                  <a:lnTo>
                    <a:pt x="0" y="22826"/>
                  </a:lnTo>
                  <a:lnTo>
                    <a:pt x="379" y="15217"/>
                  </a:lnTo>
                  <a:lnTo>
                    <a:pt x="3972" y="8403"/>
                  </a:lnTo>
                  <a:lnTo>
                    <a:pt x="10186" y="3116"/>
                  </a:lnTo>
                  <a:lnTo>
                    <a:pt x="18430" y="86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74" name="Google Shape;574;p31"/>
          <p:cNvGrpSpPr/>
          <p:nvPr/>
        </p:nvGrpSpPr>
        <p:grpSpPr>
          <a:xfrm>
            <a:off x="6430708" y="5600702"/>
            <a:ext cx="50173" cy="38106"/>
            <a:chOff x="6430708" y="5600702"/>
            <a:chExt cx="50173" cy="38106"/>
          </a:xfrm>
        </p:grpSpPr>
        <p:sp>
          <p:nvSpPr>
            <p:cNvPr id="575" name="Google Shape;575;p31"/>
            <p:cNvSpPr/>
            <p:nvPr/>
          </p:nvSpPr>
          <p:spPr>
            <a:xfrm>
              <a:off x="6430708" y="5600708"/>
              <a:ext cx="50165" cy="38100"/>
            </a:xfrm>
            <a:custGeom>
              <a:rect b="b" l="l" r="r" t="t"/>
              <a:pathLst>
                <a:path extrusionOk="0" h="38100" w="50164">
                  <a:moveTo>
                    <a:pt x="31550" y="0"/>
                  </a:moveTo>
                  <a:lnTo>
                    <a:pt x="0" y="23613"/>
                  </a:lnTo>
                  <a:lnTo>
                    <a:pt x="3303" y="30548"/>
                  </a:lnTo>
                  <a:lnTo>
                    <a:pt x="9748" y="35523"/>
                  </a:lnTo>
                  <a:lnTo>
                    <a:pt x="18425" y="38083"/>
                  </a:lnTo>
                  <a:lnTo>
                    <a:pt x="28422" y="37774"/>
                  </a:lnTo>
                  <a:lnTo>
                    <a:pt x="37874" y="34520"/>
                  </a:lnTo>
                  <a:lnTo>
                    <a:pt x="45080" y="29050"/>
                  </a:lnTo>
                  <a:lnTo>
                    <a:pt x="49344" y="22116"/>
                  </a:lnTo>
                  <a:lnTo>
                    <a:pt x="49974" y="14469"/>
                  </a:lnTo>
                  <a:lnTo>
                    <a:pt x="46676" y="7535"/>
                  </a:lnTo>
                  <a:lnTo>
                    <a:pt x="40230" y="2560"/>
                  </a:lnTo>
                  <a:lnTo>
                    <a:pt x="3155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6430716" y="5600702"/>
              <a:ext cx="50165" cy="38100"/>
            </a:xfrm>
            <a:custGeom>
              <a:rect b="b" l="l" r="r" t="t"/>
              <a:pathLst>
                <a:path extrusionOk="0" h="38100" w="50164">
                  <a:moveTo>
                    <a:pt x="21550" y="310"/>
                  </a:moveTo>
                  <a:lnTo>
                    <a:pt x="31545" y="0"/>
                  </a:lnTo>
                  <a:lnTo>
                    <a:pt x="40222" y="2560"/>
                  </a:lnTo>
                  <a:lnTo>
                    <a:pt x="46668" y="7535"/>
                  </a:lnTo>
                  <a:lnTo>
                    <a:pt x="49970" y="14470"/>
                  </a:lnTo>
                  <a:lnTo>
                    <a:pt x="49345" y="22124"/>
                  </a:lnTo>
                  <a:lnTo>
                    <a:pt x="45082" y="29062"/>
                  </a:lnTo>
                  <a:lnTo>
                    <a:pt x="37876" y="34534"/>
                  </a:lnTo>
                  <a:lnTo>
                    <a:pt x="28420" y="37790"/>
                  </a:lnTo>
                  <a:lnTo>
                    <a:pt x="18424" y="38100"/>
                  </a:lnTo>
                  <a:lnTo>
                    <a:pt x="9747" y="35540"/>
                  </a:lnTo>
                  <a:lnTo>
                    <a:pt x="3301" y="30565"/>
                  </a:lnTo>
                  <a:lnTo>
                    <a:pt x="0" y="23630"/>
                  </a:lnTo>
                  <a:lnTo>
                    <a:pt x="625" y="15975"/>
                  </a:lnTo>
                  <a:lnTo>
                    <a:pt x="4887" y="9037"/>
                  </a:lnTo>
                  <a:lnTo>
                    <a:pt x="12093" y="3565"/>
                  </a:lnTo>
                  <a:lnTo>
                    <a:pt x="21550" y="31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77" name="Google Shape;577;p31"/>
          <p:cNvGrpSpPr/>
          <p:nvPr/>
        </p:nvGrpSpPr>
        <p:grpSpPr>
          <a:xfrm>
            <a:off x="6862508" y="5157785"/>
            <a:ext cx="50173" cy="38107"/>
            <a:chOff x="6862508" y="5157785"/>
            <a:chExt cx="50173" cy="38107"/>
          </a:xfrm>
        </p:grpSpPr>
        <p:sp>
          <p:nvSpPr>
            <p:cNvPr id="578" name="Google Shape;578;p31"/>
            <p:cNvSpPr/>
            <p:nvPr/>
          </p:nvSpPr>
          <p:spPr>
            <a:xfrm>
              <a:off x="6862508" y="5157785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31550" y="0"/>
                  </a:moveTo>
                  <a:lnTo>
                    <a:pt x="0" y="23624"/>
                  </a:lnTo>
                  <a:lnTo>
                    <a:pt x="3303" y="30558"/>
                  </a:lnTo>
                  <a:lnTo>
                    <a:pt x="9748" y="35533"/>
                  </a:lnTo>
                  <a:lnTo>
                    <a:pt x="18425" y="38094"/>
                  </a:lnTo>
                  <a:lnTo>
                    <a:pt x="28422" y="37784"/>
                  </a:lnTo>
                  <a:lnTo>
                    <a:pt x="37880" y="34531"/>
                  </a:lnTo>
                  <a:lnTo>
                    <a:pt x="45084" y="29061"/>
                  </a:lnTo>
                  <a:lnTo>
                    <a:pt x="49346" y="22127"/>
                  </a:lnTo>
                  <a:lnTo>
                    <a:pt x="49974" y="14480"/>
                  </a:lnTo>
                  <a:lnTo>
                    <a:pt x="46676" y="7543"/>
                  </a:lnTo>
                  <a:lnTo>
                    <a:pt x="40230" y="2564"/>
                  </a:lnTo>
                  <a:lnTo>
                    <a:pt x="3155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6862516" y="5157792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21550" y="310"/>
                  </a:moveTo>
                  <a:lnTo>
                    <a:pt x="31545" y="0"/>
                  </a:lnTo>
                  <a:lnTo>
                    <a:pt x="40222" y="2560"/>
                  </a:lnTo>
                  <a:lnTo>
                    <a:pt x="46668" y="7535"/>
                  </a:lnTo>
                  <a:lnTo>
                    <a:pt x="49970" y="14470"/>
                  </a:lnTo>
                  <a:lnTo>
                    <a:pt x="49345" y="22124"/>
                  </a:lnTo>
                  <a:lnTo>
                    <a:pt x="45082" y="29061"/>
                  </a:lnTo>
                  <a:lnTo>
                    <a:pt x="37876" y="34530"/>
                  </a:lnTo>
                  <a:lnTo>
                    <a:pt x="28420" y="37780"/>
                  </a:lnTo>
                  <a:lnTo>
                    <a:pt x="18424" y="38090"/>
                  </a:lnTo>
                  <a:lnTo>
                    <a:pt x="9747" y="35530"/>
                  </a:lnTo>
                  <a:lnTo>
                    <a:pt x="3301" y="30555"/>
                  </a:lnTo>
                  <a:lnTo>
                    <a:pt x="0" y="23620"/>
                  </a:lnTo>
                  <a:lnTo>
                    <a:pt x="629" y="15971"/>
                  </a:lnTo>
                  <a:lnTo>
                    <a:pt x="4891" y="9036"/>
                  </a:lnTo>
                  <a:lnTo>
                    <a:pt x="12095" y="3565"/>
                  </a:lnTo>
                  <a:lnTo>
                    <a:pt x="21550" y="31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80" name="Google Shape;580;p31"/>
          <p:cNvGrpSpPr/>
          <p:nvPr/>
        </p:nvGrpSpPr>
        <p:grpSpPr>
          <a:xfrm>
            <a:off x="5563933" y="5043787"/>
            <a:ext cx="50178" cy="44454"/>
            <a:chOff x="5563933" y="5043787"/>
            <a:chExt cx="50178" cy="44454"/>
          </a:xfrm>
        </p:grpSpPr>
        <p:sp>
          <p:nvSpPr>
            <p:cNvPr id="581" name="Google Shape;581;p31"/>
            <p:cNvSpPr/>
            <p:nvPr/>
          </p:nvSpPr>
          <p:spPr>
            <a:xfrm>
              <a:off x="5563933" y="5043791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31023" y="0"/>
                  </a:moveTo>
                  <a:lnTo>
                    <a:pt x="0" y="26492"/>
                  </a:lnTo>
                  <a:lnTo>
                    <a:pt x="3526" y="34644"/>
                  </a:lnTo>
                  <a:lnTo>
                    <a:pt x="10153" y="40611"/>
                  </a:lnTo>
                  <a:lnTo>
                    <a:pt x="18952" y="43841"/>
                  </a:lnTo>
                  <a:lnTo>
                    <a:pt x="28994" y="43777"/>
                  </a:lnTo>
                  <a:lnTo>
                    <a:pt x="38401" y="40278"/>
                  </a:lnTo>
                  <a:lnTo>
                    <a:pt x="45485" y="34139"/>
                  </a:lnTo>
                  <a:lnTo>
                    <a:pt x="49568" y="26212"/>
                  </a:lnTo>
                  <a:lnTo>
                    <a:pt x="49974" y="17348"/>
                  </a:lnTo>
                  <a:lnTo>
                    <a:pt x="46453" y="9197"/>
                  </a:lnTo>
                  <a:lnTo>
                    <a:pt x="39825" y="3229"/>
                  </a:lnTo>
                  <a:lnTo>
                    <a:pt x="31023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563946" y="5043787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20980" y="64"/>
                  </a:moveTo>
                  <a:lnTo>
                    <a:pt x="31015" y="0"/>
                  </a:lnTo>
                  <a:lnTo>
                    <a:pt x="39812" y="3229"/>
                  </a:lnTo>
                  <a:lnTo>
                    <a:pt x="46438" y="9196"/>
                  </a:lnTo>
                  <a:lnTo>
                    <a:pt x="49960" y="17344"/>
                  </a:lnTo>
                  <a:lnTo>
                    <a:pt x="49559" y="26216"/>
                  </a:lnTo>
                  <a:lnTo>
                    <a:pt x="45477" y="34145"/>
                  </a:lnTo>
                  <a:lnTo>
                    <a:pt x="38392" y="40284"/>
                  </a:lnTo>
                  <a:lnTo>
                    <a:pt x="28980" y="43784"/>
                  </a:lnTo>
                  <a:lnTo>
                    <a:pt x="18945" y="43849"/>
                  </a:lnTo>
                  <a:lnTo>
                    <a:pt x="10147" y="40619"/>
                  </a:lnTo>
                  <a:lnTo>
                    <a:pt x="3521" y="34652"/>
                  </a:lnTo>
                  <a:lnTo>
                    <a:pt x="0" y="26504"/>
                  </a:lnTo>
                  <a:lnTo>
                    <a:pt x="400" y="17637"/>
                  </a:lnTo>
                  <a:lnTo>
                    <a:pt x="4482" y="9707"/>
                  </a:lnTo>
                  <a:lnTo>
                    <a:pt x="11567" y="3565"/>
                  </a:lnTo>
                  <a:lnTo>
                    <a:pt x="20980" y="6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83" name="Google Shape;583;p31"/>
          <p:cNvGrpSpPr/>
          <p:nvPr/>
        </p:nvGrpSpPr>
        <p:grpSpPr>
          <a:xfrm>
            <a:off x="6570002" y="3703637"/>
            <a:ext cx="50804" cy="38104"/>
            <a:chOff x="6570002" y="3703637"/>
            <a:chExt cx="50804" cy="38104"/>
          </a:xfrm>
        </p:grpSpPr>
        <p:sp>
          <p:nvSpPr>
            <p:cNvPr id="584" name="Google Shape;584;p31"/>
            <p:cNvSpPr/>
            <p:nvPr/>
          </p:nvSpPr>
          <p:spPr>
            <a:xfrm>
              <a:off x="6570002" y="3703637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6570006" y="370364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7" y="5580"/>
                  </a:lnTo>
                  <a:lnTo>
                    <a:pt x="15508" y="1497"/>
                  </a:lnTo>
                  <a:lnTo>
                    <a:pt x="25390" y="0"/>
                  </a:lnTo>
                  <a:lnTo>
                    <a:pt x="35277" y="1497"/>
                  </a:lnTo>
                  <a:lnTo>
                    <a:pt x="43351" y="5580"/>
                  </a:lnTo>
                  <a:lnTo>
                    <a:pt x="48794" y="11635"/>
                  </a:lnTo>
                  <a:lnTo>
                    <a:pt x="50790" y="19050"/>
                  </a:lnTo>
                  <a:lnTo>
                    <a:pt x="48794" y="26464"/>
                  </a:lnTo>
                  <a:lnTo>
                    <a:pt x="43351" y="32520"/>
                  </a:lnTo>
                  <a:lnTo>
                    <a:pt x="35277" y="36602"/>
                  </a:lnTo>
                  <a:lnTo>
                    <a:pt x="25390" y="38100"/>
                  </a:lnTo>
                  <a:lnTo>
                    <a:pt x="15508" y="36602"/>
                  </a:lnTo>
                  <a:lnTo>
                    <a:pt x="7437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86" name="Google Shape;586;p31"/>
          <p:cNvGrpSpPr/>
          <p:nvPr/>
        </p:nvGrpSpPr>
        <p:grpSpPr>
          <a:xfrm>
            <a:off x="7626136" y="3460749"/>
            <a:ext cx="145603" cy="119989"/>
            <a:chOff x="7626136" y="3460749"/>
            <a:chExt cx="145603" cy="119989"/>
          </a:xfrm>
        </p:grpSpPr>
        <p:sp>
          <p:nvSpPr>
            <p:cNvPr id="587" name="Google Shape;587;p31"/>
            <p:cNvSpPr/>
            <p:nvPr/>
          </p:nvSpPr>
          <p:spPr>
            <a:xfrm>
              <a:off x="7720939" y="3460749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720937" y="346075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626136" y="3541368"/>
              <a:ext cx="43815" cy="39370"/>
            </a:xfrm>
            <a:custGeom>
              <a:rect b="b" l="l" r="r" t="t"/>
              <a:pathLst>
                <a:path extrusionOk="0" h="39370" w="43815">
                  <a:moveTo>
                    <a:pt x="24359" y="0"/>
                  </a:moveTo>
                  <a:lnTo>
                    <a:pt x="15682" y="1346"/>
                  </a:lnTo>
                  <a:lnTo>
                    <a:pt x="7968" y="5529"/>
                  </a:lnTo>
                  <a:lnTo>
                    <a:pt x="2580" y="11653"/>
                  </a:lnTo>
                  <a:lnTo>
                    <a:pt x="0" y="18909"/>
                  </a:lnTo>
                  <a:lnTo>
                    <a:pt x="709" y="26492"/>
                  </a:lnTo>
                  <a:lnTo>
                    <a:pt x="4735" y="32961"/>
                  </a:lnTo>
                  <a:lnTo>
                    <a:pt x="11184" y="37176"/>
                  </a:lnTo>
                  <a:lnTo>
                    <a:pt x="19184" y="38787"/>
                  </a:lnTo>
                  <a:lnTo>
                    <a:pt x="27861" y="37440"/>
                  </a:lnTo>
                  <a:lnTo>
                    <a:pt x="35582" y="33263"/>
                  </a:lnTo>
                  <a:lnTo>
                    <a:pt x="40972" y="27139"/>
                  </a:lnTo>
                  <a:lnTo>
                    <a:pt x="43551" y="19879"/>
                  </a:lnTo>
                  <a:lnTo>
                    <a:pt x="42834" y="12294"/>
                  </a:lnTo>
                  <a:lnTo>
                    <a:pt x="38808" y="5826"/>
                  </a:lnTo>
                  <a:lnTo>
                    <a:pt x="32359" y="1610"/>
                  </a:lnTo>
                  <a:lnTo>
                    <a:pt x="2435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626143" y="3541366"/>
              <a:ext cx="43815" cy="39370"/>
            </a:xfrm>
            <a:custGeom>
              <a:rect b="b" l="l" r="r" t="t"/>
              <a:pathLst>
                <a:path extrusionOk="0" h="39370" w="43815">
                  <a:moveTo>
                    <a:pt x="713" y="26504"/>
                  </a:moveTo>
                  <a:lnTo>
                    <a:pt x="0" y="18918"/>
                  </a:lnTo>
                  <a:lnTo>
                    <a:pt x="2577" y="11656"/>
                  </a:lnTo>
                  <a:lnTo>
                    <a:pt x="7965" y="5527"/>
                  </a:lnTo>
                  <a:lnTo>
                    <a:pt x="15683" y="1344"/>
                  </a:lnTo>
                  <a:lnTo>
                    <a:pt x="24358" y="0"/>
                  </a:lnTo>
                  <a:lnTo>
                    <a:pt x="32356" y="1611"/>
                  </a:lnTo>
                  <a:lnTo>
                    <a:pt x="38805" y="5826"/>
                  </a:lnTo>
                  <a:lnTo>
                    <a:pt x="42833" y="12294"/>
                  </a:lnTo>
                  <a:lnTo>
                    <a:pt x="43547" y="19879"/>
                  </a:lnTo>
                  <a:lnTo>
                    <a:pt x="40970" y="27138"/>
                  </a:lnTo>
                  <a:lnTo>
                    <a:pt x="35581" y="33263"/>
                  </a:lnTo>
                  <a:lnTo>
                    <a:pt x="27863" y="37444"/>
                  </a:lnTo>
                  <a:lnTo>
                    <a:pt x="19187" y="38794"/>
                  </a:lnTo>
                  <a:lnTo>
                    <a:pt x="11187" y="37183"/>
                  </a:lnTo>
                  <a:lnTo>
                    <a:pt x="4738" y="32968"/>
                  </a:lnTo>
                  <a:lnTo>
                    <a:pt x="713" y="2650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91" name="Google Shape;591;p31"/>
          <p:cNvGrpSpPr/>
          <p:nvPr/>
        </p:nvGrpSpPr>
        <p:grpSpPr>
          <a:xfrm>
            <a:off x="6814477" y="3557587"/>
            <a:ext cx="98155" cy="58964"/>
            <a:chOff x="6814477" y="3557587"/>
            <a:chExt cx="98155" cy="58964"/>
          </a:xfrm>
        </p:grpSpPr>
        <p:sp>
          <p:nvSpPr>
            <p:cNvPr id="592" name="Google Shape;592;p31"/>
            <p:cNvSpPr/>
            <p:nvPr/>
          </p:nvSpPr>
          <p:spPr>
            <a:xfrm>
              <a:off x="6814477" y="3557587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814477" y="355759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868807" y="3578451"/>
              <a:ext cx="43815" cy="38100"/>
            </a:xfrm>
            <a:custGeom>
              <a:rect b="b" l="l" r="r" t="t"/>
              <a:pathLst>
                <a:path extrusionOk="0" h="38100" w="43815">
                  <a:moveTo>
                    <a:pt x="27209" y="0"/>
                  </a:moveTo>
                  <a:lnTo>
                    <a:pt x="0" y="22824"/>
                  </a:lnTo>
                  <a:lnTo>
                    <a:pt x="3058" y="29805"/>
                  </a:lnTo>
                  <a:lnTo>
                    <a:pt x="8834" y="34905"/>
                  </a:lnTo>
                  <a:lnTo>
                    <a:pt x="16518" y="37647"/>
                  </a:lnTo>
                  <a:lnTo>
                    <a:pt x="25298" y="37556"/>
                  </a:lnTo>
                  <a:lnTo>
                    <a:pt x="33539" y="34527"/>
                  </a:lnTo>
                  <a:lnTo>
                    <a:pt x="39750" y="29242"/>
                  </a:lnTo>
                  <a:lnTo>
                    <a:pt x="43343" y="22431"/>
                  </a:lnTo>
                  <a:lnTo>
                    <a:pt x="43726" y="14823"/>
                  </a:lnTo>
                  <a:lnTo>
                    <a:pt x="40673" y="7842"/>
                  </a:lnTo>
                  <a:lnTo>
                    <a:pt x="34896" y="2742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868817" y="3578451"/>
              <a:ext cx="43815" cy="38100"/>
            </a:xfrm>
            <a:custGeom>
              <a:rect b="b" l="l" r="r" t="t"/>
              <a:pathLst>
                <a:path extrusionOk="0" h="38100" w="43815">
                  <a:moveTo>
                    <a:pt x="18430" y="90"/>
                  </a:moveTo>
                  <a:lnTo>
                    <a:pt x="27207" y="0"/>
                  </a:lnTo>
                  <a:lnTo>
                    <a:pt x="34892" y="2741"/>
                  </a:lnTo>
                  <a:lnTo>
                    <a:pt x="40668" y="7840"/>
                  </a:lnTo>
                  <a:lnTo>
                    <a:pt x="43720" y="14820"/>
                  </a:lnTo>
                  <a:lnTo>
                    <a:pt x="43340" y="22429"/>
                  </a:lnTo>
                  <a:lnTo>
                    <a:pt x="39747" y="29242"/>
                  </a:lnTo>
                  <a:lnTo>
                    <a:pt x="33533" y="34530"/>
                  </a:lnTo>
                  <a:lnTo>
                    <a:pt x="25290" y="37560"/>
                  </a:lnTo>
                  <a:lnTo>
                    <a:pt x="16512" y="37646"/>
                  </a:lnTo>
                  <a:lnTo>
                    <a:pt x="8827" y="34905"/>
                  </a:lnTo>
                  <a:lnTo>
                    <a:pt x="3051" y="29809"/>
                  </a:lnTo>
                  <a:lnTo>
                    <a:pt x="0" y="22830"/>
                  </a:lnTo>
                  <a:lnTo>
                    <a:pt x="379" y="15221"/>
                  </a:lnTo>
                  <a:lnTo>
                    <a:pt x="3972" y="8407"/>
                  </a:lnTo>
                  <a:lnTo>
                    <a:pt x="10186" y="3120"/>
                  </a:lnTo>
                  <a:lnTo>
                    <a:pt x="18430" y="9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96" name="Google Shape;596;p31"/>
          <p:cNvGrpSpPr/>
          <p:nvPr/>
        </p:nvGrpSpPr>
        <p:grpSpPr>
          <a:xfrm>
            <a:off x="6762087" y="4056062"/>
            <a:ext cx="224100" cy="136760"/>
            <a:chOff x="6762087" y="4056062"/>
            <a:chExt cx="224100" cy="136760"/>
          </a:xfrm>
        </p:grpSpPr>
        <p:sp>
          <p:nvSpPr>
            <p:cNvPr id="597" name="Google Shape;597;p31"/>
            <p:cNvSpPr/>
            <p:nvPr/>
          </p:nvSpPr>
          <p:spPr>
            <a:xfrm>
              <a:off x="6762089" y="405606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6762087" y="405606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6935381" y="4148366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8333" y="0"/>
                  </a:moveTo>
                  <a:lnTo>
                    <a:pt x="18298" y="306"/>
                  </a:lnTo>
                  <a:lnTo>
                    <a:pt x="9623" y="3860"/>
                  </a:lnTo>
                  <a:lnTo>
                    <a:pt x="3219" y="10072"/>
                  </a:lnTo>
                  <a:lnTo>
                    <a:pt x="0" y="18351"/>
                  </a:lnTo>
                  <a:lnTo>
                    <a:pt x="737" y="27196"/>
                  </a:lnTo>
                  <a:lnTo>
                    <a:pt x="5110" y="34967"/>
                  </a:lnTo>
                  <a:lnTo>
                    <a:pt x="12414" y="40841"/>
                  </a:lnTo>
                  <a:lnTo>
                    <a:pt x="21945" y="43992"/>
                  </a:lnTo>
                  <a:lnTo>
                    <a:pt x="31985" y="43681"/>
                  </a:lnTo>
                  <a:lnTo>
                    <a:pt x="40660" y="40127"/>
                  </a:lnTo>
                  <a:lnTo>
                    <a:pt x="47061" y="33918"/>
                  </a:lnTo>
                  <a:lnTo>
                    <a:pt x="50279" y="25641"/>
                  </a:lnTo>
                  <a:lnTo>
                    <a:pt x="49547" y="16796"/>
                  </a:lnTo>
                  <a:lnTo>
                    <a:pt x="45173" y="9024"/>
                  </a:lnTo>
                  <a:lnTo>
                    <a:pt x="37867" y="3150"/>
                  </a:lnTo>
                  <a:lnTo>
                    <a:pt x="28333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6935387" y="4148372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8330" y="0"/>
                  </a:moveTo>
                  <a:lnTo>
                    <a:pt x="37862" y="3145"/>
                  </a:lnTo>
                  <a:lnTo>
                    <a:pt x="45170" y="9017"/>
                  </a:lnTo>
                  <a:lnTo>
                    <a:pt x="49544" y="16790"/>
                  </a:lnTo>
                  <a:lnTo>
                    <a:pt x="50280" y="25640"/>
                  </a:lnTo>
                  <a:lnTo>
                    <a:pt x="47058" y="33915"/>
                  </a:lnTo>
                  <a:lnTo>
                    <a:pt x="40656" y="40125"/>
                  </a:lnTo>
                  <a:lnTo>
                    <a:pt x="31983" y="43679"/>
                  </a:lnTo>
                  <a:lnTo>
                    <a:pt x="21950" y="43990"/>
                  </a:lnTo>
                  <a:lnTo>
                    <a:pt x="12417" y="40838"/>
                  </a:lnTo>
                  <a:lnTo>
                    <a:pt x="5110" y="34963"/>
                  </a:lnTo>
                  <a:lnTo>
                    <a:pt x="735" y="27189"/>
                  </a:lnTo>
                  <a:lnTo>
                    <a:pt x="0" y="18340"/>
                  </a:lnTo>
                  <a:lnTo>
                    <a:pt x="3221" y="10068"/>
                  </a:lnTo>
                  <a:lnTo>
                    <a:pt x="9623" y="3860"/>
                  </a:lnTo>
                  <a:lnTo>
                    <a:pt x="18296" y="306"/>
                  </a:lnTo>
                  <a:lnTo>
                    <a:pt x="283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6845046" y="4067479"/>
              <a:ext cx="50165" cy="44450"/>
            </a:xfrm>
            <a:custGeom>
              <a:rect b="b" l="l" r="r" t="t"/>
              <a:pathLst>
                <a:path extrusionOk="0" h="44450" w="50165">
                  <a:moveTo>
                    <a:pt x="31023" y="0"/>
                  </a:moveTo>
                  <a:lnTo>
                    <a:pt x="0" y="26492"/>
                  </a:lnTo>
                  <a:lnTo>
                    <a:pt x="3528" y="34644"/>
                  </a:lnTo>
                  <a:lnTo>
                    <a:pt x="10158" y="40611"/>
                  </a:lnTo>
                  <a:lnTo>
                    <a:pt x="18957" y="43841"/>
                  </a:lnTo>
                  <a:lnTo>
                    <a:pt x="28994" y="43777"/>
                  </a:lnTo>
                  <a:lnTo>
                    <a:pt x="38401" y="40278"/>
                  </a:lnTo>
                  <a:lnTo>
                    <a:pt x="45485" y="34139"/>
                  </a:lnTo>
                  <a:lnTo>
                    <a:pt x="49568" y="26212"/>
                  </a:lnTo>
                  <a:lnTo>
                    <a:pt x="49974" y="17348"/>
                  </a:lnTo>
                  <a:lnTo>
                    <a:pt x="46453" y="9197"/>
                  </a:lnTo>
                  <a:lnTo>
                    <a:pt x="39825" y="3229"/>
                  </a:lnTo>
                  <a:lnTo>
                    <a:pt x="31023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6845057" y="4067477"/>
              <a:ext cx="50165" cy="44450"/>
            </a:xfrm>
            <a:custGeom>
              <a:rect b="b" l="l" r="r" t="t"/>
              <a:pathLst>
                <a:path extrusionOk="0" h="44450" w="50165">
                  <a:moveTo>
                    <a:pt x="20980" y="64"/>
                  </a:moveTo>
                  <a:lnTo>
                    <a:pt x="31019" y="0"/>
                  </a:lnTo>
                  <a:lnTo>
                    <a:pt x="39817" y="3229"/>
                  </a:lnTo>
                  <a:lnTo>
                    <a:pt x="46444" y="9196"/>
                  </a:lnTo>
                  <a:lnTo>
                    <a:pt x="49970" y="17344"/>
                  </a:lnTo>
                  <a:lnTo>
                    <a:pt x="49564" y="26216"/>
                  </a:lnTo>
                  <a:lnTo>
                    <a:pt x="45483" y="34145"/>
                  </a:lnTo>
                  <a:lnTo>
                    <a:pt x="38400" y="40284"/>
                  </a:lnTo>
                  <a:lnTo>
                    <a:pt x="28990" y="43784"/>
                  </a:lnTo>
                  <a:lnTo>
                    <a:pt x="18949" y="43849"/>
                  </a:lnTo>
                  <a:lnTo>
                    <a:pt x="10148" y="40619"/>
                  </a:lnTo>
                  <a:lnTo>
                    <a:pt x="3521" y="34652"/>
                  </a:lnTo>
                  <a:lnTo>
                    <a:pt x="0" y="26504"/>
                  </a:lnTo>
                  <a:lnTo>
                    <a:pt x="405" y="17632"/>
                  </a:lnTo>
                  <a:lnTo>
                    <a:pt x="4486" y="9703"/>
                  </a:lnTo>
                  <a:lnTo>
                    <a:pt x="11569" y="3564"/>
                  </a:lnTo>
                  <a:lnTo>
                    <a:pt x="20980" y="6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03" name="Google Shape;603;p31"/>
          <p:cNvGrpSpPr/>
          <p:nvPr/>
        </p:nvGrpSpPr>
        <p:grpSpPr>
          <a:xfrm>
            <a:off x="7179597" y="3916362"/>
            <a:ext cx="50805" cy="38100"/>
            <a:chOff x="7179597" y="3916362"/>
            <a:chExt cx="50805" cy="38100"/>
          </a:xfrm>
        </p:grpSpPr>
        <p:sp>
          <p:nvSpPr>
            <p:cNvPr id="604" name="Google Shape;604;p31"/>
            <p:cNvSpPr/>
            <p:nvPr/>
          </p:nvSpPr>
          <p:spPr>
            <a:xfrm>
              <a:off x="7179602" y="391636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179597" y="391636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7" y="11635"/>
                  </a:lnTo>
                  <a:lnTo>
                    <a:pt x="7442" y="5580"/>
                  </a:lnTo>
                  <a:lnTo>
                    <a:pt x="15516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6" y="36602"/>
                  </a:lnTo>
                  <a:lnTo>
                    <a:pt x="7442" y="32520"/>
                  </a:lnTo>
                  <a:lnTo>
                    <a:pt x="1997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06" name="Google Shape;606;p31"/>
          <p:cNvGrpSpPr/>
          <p:nvPr/>
        </p:nvGrpSpPr>
        <p:grpSpPr>
          <a:xfrm>
            <a:off x="6184236" y="3567111"/>
            <a:ext cx="106145" cy="103493"/>
            <a:chOff x="6184236" y="3567111"/>
            <a:chExt cx="106145" cy="103493"/>
          </a:xfrm>
        </p:grpSpPr>
        <p:sp>
          <p:nvSpPr>
            <p:cNvPr id="607" name="Google Shape;607;p31"/>
            <p:cNvSpPr/>
            <p:nvPr/>
          </p:nvSpPr>
          <p:spPr>
            <a:xfrm>
              <a:off x="6184239" y="356711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6184236" y="356711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7" y="11635"/>
                  </a:lnTo>
                  <a:lnTo>
                    <a:pt x="7442" y="5580"/>
                  </a:lnTo>
                  <a:lnTo>
                    <a:pt x="15516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6" y="36602"/>
                  </a:lnTo>
                  <a:lnTo>
                    <a:pt x="7442" y="32520"/>
                  </a:lnTo>
                  <a:lnTo>
                    <a:pt x="1997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6240208" y="3626154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31023" y="0"/>
                  </a:moveTo>
                  <a:lnTo>
                    <a:pt x="0" y="26492"/>
                  </a:lnTo>
                  <a:lnTo>
                    <a:pt x="3526" y="34644"/>
                  </a:lnTo>
                  <a:lnTo>
                    <a:pt x="10153" y="40611"/>
                  </a:lnTo>
                  <a:lnTo>
                    <a:pt x="18952" y="43841"/>
                  </a:lnTo>
                  <a:lnTo>
                    <a:pt x="28994" y="43777"/>
                  </a:lnTo>
                  <a:lnTo>
                    <a:pt x="38401" y="40278"/>
                  </a:lnTo>
                  <a:lnTo>
                    <a:pt x="45485" y="34139"/>
                  </a:lnTo>
                  <a:lnTo>
                    <a:pt x="49568" y="26212"/>
                  </a:lnTo>
                  <a:lnTo>
                    <a:pt x="49974" y="17348"/>
                  </a:lnTo>
                  <a:lnTo>
                    <a:pt x="46453" y="9197"/>
                  </a:lnTo>
                  <a:lnTo>
                    <a:pt x="39825" y="3229"/>
                  </a:lnTo>
                  <a:lnTo>
                    <a:pt x="31023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6240216" y="3626151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20980" y="60"/>
                  </a:moveTo>
                  <a:lnTo>
                    <a:pt x="31020" y="0"/>
                  </a:lnTo>
                  <a:lnTo>
                    <a:pt x="39821" y="3230"/>
                  </a:lnTo>
                  <a:lnTo>
                    <a:pt x="46448" y="9198"/>
                  </a:lnTo>
                  <a:lnTo>
                    <a:pt x="49970" y="17350"/>
                  </a:lnTo>
                  <a:lnTo>
                    <a:pt x="49564" y="26217"/>
                  </a:lnTo>
                  <a:lnTo>
                    <a:pt x="45483" y="34147"/>
                  </a:lnTo>
                  <a:lnTo>
                    <a:pt x="38400" y="40289"/>
                  </a:lnTo>
                  <a:lnTo>
                    <a:pt x="28990" y="43790"/>
                  </a:lnTo>
                  <a:lnTo>
                    <a:pt x="18949" y="43850"/>
                  </a:lnTo>
                  <a:lnTo>
                    <a:pt x="10148" y="40620"/>
                  </a:lnTo>
                  <a:lnTo>
                    <a:pt x="3521" y="34652"/>
                  </a:lnTo>
                  <a:lnTo>
                    <a:pt x="0" y="26500"/>
                  </a:lnTo>
                  <a:lnTo>
                    <a:pt x="405" y="17632"/>
                  </a:lnTo>
                  <a:lnTo>
                    <a:pt x="4486" y="9702"/>
                  </a:lnTo>
                  <a:lnTo>
                    <a:pt x="11569" y="3561"/>
                  </a:lnTo>
                  <a:lnTo>
                    <a:pt x="20980" y="6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11" name="Google Shape;611;p31"/>
          <p:cNvGrpSpPr/>
          <p:nvPr/>
        </p:nvGrpSpPr>
        <p:grpSpPr>
          <a:xfrm>
            <a:off x="7054187" y="3095621"/>
            <a:ext cx="114035" cy="116115"/>
            <a:chOff x="7054187" y="3095621"/>
            <a:chExt cx="114035" cy="116115"/>
          </a:xfrm>
        </p:grpSpPr>
        <p:sp>
          <p:nvSpPr>
            <p:cNvPr id="612" name="Google Shape;612;p31"/>
            <p:cNvSpPr/>
            <p:nvPr/>
          </p:nvSpPr>
          <p:spPr>
            <a:xfrm>
              <a:off x="7054189" y="3095625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054187" y="309562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8"/>
                  </a:lnTo>
                  <a:lnTo>
                    <a:pt x="43361" y="32523"/>
                  </a:lnTo>
                  <a:lnTo>
                    <a:pt x="35287" y="36604"/>
                  </a:lnTo>
                  <a:lnTo>
                    <a:pt x="25400" y="38100"/>
                  </a:lnTo>
                  <a:lnTo>
                    <a:pt x="15512" y="36604"/>
                  </a:lnTo>
                  <a:lnTo>
                    <a:pt x="7438" y="32523"/>
                  </a:lnTo>
                  <a:lnTo>
                    <a:pt x="1995" y="26468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062572" y="3098456"/>
              <a:ext cx="43815" cy="39370"/>
            </a:xfrm>
            <a:custGeom>
              <a:rect b="b" l="l" r="r" t="t"/>
              <a:pathLst>
                <a:path extrusionOk="0" h="39369" w="43815">
                  <a:moveTo>
                    <a:pt x="24361" y="0"/>
                  </a:moveTo>
                  <a:lnTo>
                    <a:pt x="15684" y="1346"/>
                  </a:lnTo>
                  <a:lnTo>
                    <a:pt x="7965" y="5524"/>
                  </a:lnTo>
                  <a:lnTo>
                    <a:pt x="2577" y="11648"/>
                  </a:lnTo>
                  <a:lnTo>
                    <a:pt x="0" y="18908"/>
                  </a:lnTo>
                  <a:lnTo>
                    <a:pt x="710" y="26492"/>
                  </a:lnTo>
                  <a:lnTo>
                    <a:pt x="4737" y="32961"/>
                  </a:lnTo>
                  <a:lnTo>
                    <a:pt x="11186" y="37176"/>
                  </a:lnTo>
                  <a:lnTo>
                    <a:pt x="19186" y="38787"/>
                  </a:lnTo>
                  <a:lnTo>
                    <a:pt x="27863" y="37440"/>
                  </a:lnTo>
                  <a:lnTo>
                    <a:pt x="35584" y="33257"/>
                  </a:lnTo>
                  <a:lnTo>
                    <a:pt x="40974" y="27134"/>
                  </a:lnTo>
                  <a:lnTo>
                    <a:pt x="43552" y="19877"/>
                  </a:lnTo>
                  <a:lnTo>
                    <a:pt x="42836" y="12294"/>
                  </a:lnTo>
                  <a:lnTo>
                    <a:pt x="38810" y="5826"/>
                  </a:lnTo>
                  <a:lnTo>
                    <a:pt x="32360" y="1610"/>
                  </a:lnTo>
                  <a:lnTo>
                    <a:pt x="24361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7062579" y="3098456"/>
              <a:ext cx="43815" cy="39370"/>
            </a:xfrm>
            <a:custGeom>
              <a:rect b="b" l="l" r="r" t="t"/>
              <a:pathLst>
                <a:path extrusionOk="0" h="39369" w="43815">
                  <a:moveTo>
                    <a:pt x="718" y="26494"/>
                  </a:moveTo>
                  <a:lnTo>
                    <a:pt x="0" y="18910"/>
                  </a:lnTo>
                  <a:lnTo>
                    <a:pt x="2578" y="11651"/>
                  </a:lnTo>
                  <a:lnTo>
                    <a:pt x="7968" y="5526"/>
                  </a:lnTo>
                  <a:lnTo>
                    <a:pt x="15688" y="1344"/>
                  </a:lnTo>
                  <a:lnTo>
                    <a:pt x="24362" y="0"/>
                  </a:lnTo>
                  <a:lnTo>
                    <a:pt x="32359" y="1611"/>
                  </a:lnTo>
                  <a:lnTo>
                    <a:pt x="38805" y="5826"/>
                  </a:lnTo>
                  <a:lnTo>
                    <a:pt x="42828" y="12294"/>
                  </a:lnTo>
                  <a:lnTo>
                    <a:pt x="43546" y="19879"/>
                  </a:lnTo>
                  <a:lnTo>
                    <a:pt x="40968" y="27138"/>
                  </a:lnTo>
                  <a:lnTo>
                    <a:pt x="35577" y="33263"/>
                  </a:lnTo>
                  <a:lnTo>
                    <a:pt x="27858" y="37444"/>
                  </a:lnTo>
                  <a:lnTo>
                    <a:pt x="19183" y="38789"/>
                  </a:lnTo>
                  <a:lnTo>
                    <a:pt x="11186" y="37178"/>
                  </a:lnTo>
                  <a:lnTo>
                    <a:pt x="4740" y="32963"/>
                  </a:lnTo>
                  <a:lnTo>
                    <a:pt x="718" y="2649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7124395" y="3173633"/>
              <a:ext cx="43815" cy="38100"/>
            </a:xfrm>
            <a:custGeom>
              <a:rect b="b" l="l" r="r" t="t"/>
              <a:pathLst>
                <a:path extrusionOk="0" h="38100" w="43815">
                  <a:moveTo>
                    <a:pt x="27209" y="0"/>
                  </a:moveTo>
                  <a:lnTo>
                    <a:pt x="0" y="22829"/>
                  </a:lnTo>
                  <a:lnTo>
                    <a:pt x="3058" y="29810"/>
                  </a:lnTo>
                  <a:lnTo>
                    <a:pt x="8834" y="34910"/>
                  </a:lnTo>
                  <a:lnTo>
                    <a:pt x="16518" y="37652"/>
                  </a:lnTo>
                  <a:lnTo>
                    <a:pt x="25298" y="37561"/>
                  </a:lnTo>
                  <a:lnTo>
                    <a:pt x="33539" y="34532"/>
                  </a:lnTo>
                  <a:lnTo>
                    <a:pt x="39750" y="29247"/>
                  </a:lnTo>
                  <a:lnTo>
                    <a:pt x="43343" y="22436"/>
                  </a:lnTo>
                  <a:lnTo>
                    <a:pt x="43726" y="14828"/>
                  </a:lnTo>
                  <a:lnTo>
                    <a:pt x="40673" y="7847"/>
                  </a:lnTo>
                  <a:lnTo>
                    <a:pt x="34896" y="2746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7124407" y="3173636"/>
              <a:ext cx="43815" cy="38100"/>
            </a:xfrm>
            <a:custGeom>
              <a:rect b="b" l="l" r="r" t="t"/>
              <a:pathLst>
                <a:path extrusionOk="0" h="38100" w="43815">
                  <a:moveTo>
                    <a:pt x="18430" y="84"/>
                  </a:moveTo>
                  <a:lnTo>
                    <a:pt x="27206" y="0"/>
                  </a:lnTo>
                  <a:lnTo>
                    <a:pt x="34888" y="2744"/>
                  </a:lnTo>
                  <a:lnTo>
                    <a:pt x="40664" y="7844"/>
                  </a:lnTo>
                  <a:lnTo>
                    <a:pt x="43720" y="14824"/>
                  </a:lnTo>
                  <a:lnTo>
                    <a:pt x="43339" y="22433"/>
                  </a:lnTo>
                  <a:lnTo>
                    <a:pt x="39743" y="29247"/>
                  </a:lnTo>
                  <a:lnTo>
                    <a:pt x="33528" y="34534"/>
                  </a:lnTo>
                  <a:lnTo>
                    <a:pt x="25290" y="37564"/>
                  </a:lnTo>
                  <a:lnTo>
                    <a:pt x="16512" y="37650"/>
                  </a:lnTo>
                  <a:lnTo>
                    <a:pt x="8827" y="34909"/>
                  </a:lnTo>
                  <a:lnTo>
                    <a:pt x="3051" y="29813"/>
                  </a:lnTo>
                  <a:lnTo>
                    <a:pt x="0" y="22834"/>
                  </a:lnTo>
                  <a:lnTo>
                    <a:pt x="379" y="15225"/>
                  </a:lnTo>
                  <a:lnTo>
                    <a:pt x="3972" y="8410"/>
                  </a:lnTo>
                  <a:lnTo>
                    <a:pt x="10186" y="3120"/>
                  </a:lnTo>
                  <a:lnTo>
                    <a:pt x="18430" y="8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18" name="Google Shape;618;p31"/>
          <p:cNvGrpSpPr/>
          <p:nvPr/>
        </p:nvGrpSpPr>
        <p:grpSpPr>
          <a:xfrm>
            <a:off x="7084347" y="3451224"/>
            <a:ext cx="51435" cy="38107"/>
            <a:chOff x="7084347" y="3451224"/>
            <a:chExt cx="51435" cy="38107"/>
          </a:xfrm>
        </p:grpSpPr>
        <p:sp>
          <p:nvSpPr>
            <p:cNvPr id="619" name="Google Shape;619;p31"/>
            <p:cNvSpPr/>
            <p:nvPr/>
          </p:nvSpPr>
          <p:spPr>
            <a:xfrm>
              <a:off x="7084352" y="3451224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7084347" y="3451231"/>
              <a:ext cx="51435" cy="38100"/>
            </a:xfrm>
            <a:custGeom>
              <a:rect b="b" l="l" r="r" t="t"/>
              <a:pathLst>
                <a:path extrusionOk="0" h="38100" w="51434">
                  <a:moveTo>
                    <a:pt x="0" y="19040"/>
                  </a:moveTo>
                  <a:lnTo>
                    <a:pt x="1997" y="11626"/>
                  </a:lnTo>
                  <a:lnTo>
                    <a:pt x="7442" y="5575"/>
                  </a:lnTo>
                  <a:lnTo>
                    <a:pt x="15516" y="1495"/>
                  </a:lnTo>
                  <a:lnTo>
                    <a:pt x="25400" y="0"/>
                  </a:lnTo>
                  <a:lnTo>
                    <a:pt x="35289" y="1495"/>
                  </a:lnTo>
                  <a:lnTo>
                    <a:pt x="43366" y="5575"/>
                  </a:lnTo>
                  <a:lnTo>
                    <a:pt x="48812" y="11626"/>
                  </a:lnTo>
                  <a:lnTo>
                    <a:pt x="50810" y="19040"/>
                  </a:lnTo>
                  <a:lnTo>
                    <a:pt x="48812" y="26458"/>
                  </a:lnTo>
                  <a:lnTo>
                    <a:pt x="43366" y="32513"/>
                  </a:lnTo>
                  <a:lnTo>
                    <a:pt x="35289" y="36594"/>
                  </a:lnTo>
                  <a:lnTo>
                    <a:pt x="25400" y="38090"/>
                  </a:lnTo>
                  <a:lnTo>
                    <a:pt x="15516" y="36594"/>
                  </a:lnTo>
                  <a:lnTo>
                    <a:pt x="7442" y="32513"/>
                  </a:lnTo>
                  <a:lnTo>
                    <a:pt x="1997" y="26458"/>
                  </a:lnTo>
                  <a:lnTo>
                    <a:pt x="0" y="1904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21" name="Google Shape;621;p31"/>
          <p:cNvGrpSpPr/>
          <p:nvPr/>
        </p:nvGrpSpPr>
        <p:grpSpPr>
          <a:xfrm>
            <a:off x="6617627" y="3030537"/>
            <a:ext cx="50800" cy="38104"/>
            <a:chOff x="6617627" y="3030537"/>
            <a:chExt cx="50800" cy="38104"/>
          </a:xfrm>
        </p:grpSpPr>
        <p:sp>
          <p:nvSpPr>
            <p:cNvPr id="622" name="Google Shape;622;p31"/>
            <p:cNvSpPr/>
            <p:nvPr/>
          </p:nvSpPr>
          <p:spPr>
            <a:xfrm>
              <a:off x="6617627" y="3030537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8"/>
                  </a:lnTo>
                  <a:lnTo>
                    <a:pt x="7437" y="32523"/>
                  </a:lnTo>
                  <a:lnTo>
                    <a:pt x="15510" y="36603"/>
                  </a:lnTo>
                  <a:lnTo>
                    <a:pt x="25400" y="38100"/>
                  </a:lnTo>
                  <a:lnTo>
                    <a:pt x="35283" y="36603"/>
                  </a:lnTo>
                  <a:lnTo>
                    <a:pt x="43357" y="32523"/>
                  </a:lnTo>
                  <a:lnTo>
                    <a:pt x="48802" y="26468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6617627" y="303054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24" name="Google Shape;624;p31"/>
          <p:cNvGrpSpPr/>
          <p:nvPr/>
        </p:nvGrpSpPr>
        <p:grpSpPr>
          <a:xfrm>
            <a:off x="6246152" y="4035424"/>
            <a:ext cx="44454" cy="38107"/>
            <a:chOff x="6246152" y="4035424"/>
            <a:chExt cx="44454" cy="38107"/>
          </a:xfrm>
        </p:grpSpPr>
        <p:sp>
          <p:nvSpPr>
            <p:cNvPr id="625" name="Google Shape;625;p31"/>
            <p:cNvSpPr/>
            <p:nvPr/>
          </p:nvSpPr>
          <p:spPr>
            <a:xfrm>
              <a:off x="6246152" y="4035424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2225" y="0"/>
                  </a:moveTo>
                  <a:lnTo>
                    <a:pt x="13571" y="1497"/>
                  </a:lnTo>
                  <a:lnTo>
                    <a:pt x="6507" y="5581"/>
                  </a:lnTo>
                  <a:lnTo>
                    <a:pt x="1745" y="11637"/>
                  </a:lnTo>
                  <a:lnTo>
                    <a:pt x="0" y="19050"/>
                  </a:lnTo>
                  <a:lnTo>
                    <a:pt x="1745" y="26462"/>
                  </a:lnTo>
                  <a:lnTo>
                    <a:pt x="6507" y="32518"/>
                  </a:lnTo>
                  <a:lnTo>
                    <a:pt x="13571" y="36602"/>
                  </a:lnTo>
                  <a:lnTo>
                    <a:pt x="22225" y="38100"/>
                  </a:lnTo>
                  <a:lnTo>
                    <a:pt x="30873" y="36602"/>
                  </a:lnTo>
                  <a:lnTo>
                    <a:pt x="37938" y="32518"/>
                  </a:lnTo>
                  <a:lnTo>
                    <a:pt x="42702" y="26462"/>
                  </a:lnTo>
                  <a:lnTo>
                    <a:pt x="44450" y="19050"/>
                  </a:lnTo>
                  <a:lnTo>
                    <a:pt x="42702" y="11637"/>
                  </a:lnTo>
                  <a:lnTo>
                    <a:pt x="37938" y="5581"/>
                  </a:lnTo>
                  <a:lnTo>
                    <a:pt x="30873" y="1497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6246156" y="4035431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0" y="19040"/>
                  </a:moveTo>
                  <a:lnTo>
                    <a:pt x="1746" y="11626"/>
                  </a:lnTo>
                  <a:lnTo>
                    <a:pt x="6508" y="5575"/>
                  </a:lnTo>
                  <a:lnTo>
                    <a:pt x="13571" y="1495"/>
                  </a:lnTo>
                  <a:lnTo>
                    <a:pt x="22220" y="0"/>
                  </a:lnTo>
                  <a:lnTo>
                    <a:pt x="30868" y="1495"/>
                  </a:lnTo>
                  <a:lnTo>
                    <a:pt x="37931" y="5575"/>
                  </a:lnTo>
                  <a:lnTo>
                    <a:pt x="42693" y="11626"/>
                  </a:lnTo>
                  <a:lnTo>
                    <a:pt x="44440" y="19040"/>
                  </a:lnTo>
                  <a:lnTo>
                    <a:pt x="42693" y="26458"/>
                  </a:lnTo>
                  <a:lnTo>
                    <a:pt x="37931" y="32513"/>
                  </a:lnTo>
                  <a:lnTo>
                    <a:pt x="30868" y="36594"/>
                  </a:lnTo>
                  <a:lnTo>
                    <a:pt x="22220" y="38090"/>
                  </a:lnTo>
                  <a:lnTo>
                    <a:pt x="13571" y="36594"/>
                  </a:lnTo>
                  <a:lnTo>
                    <a:pt x="6508" y="32513"/>
                  </a:lnTo>
                  <a:lnTo>
                    <a:pt x="1746" y="26458"/>
                  </a:lnTo>
                  <a:lnTo>
                    <a:pt x="0" y="1904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27" name="Google Shape;627;p31"/>
          <p:cNvGrpSpPr/>
          <p:nvPr/>
        </p:nvGrpSpPr>
        <p:grpSpPr>
          <a:xfrm>
            <a:off x="6341656" y="3281361"/>
            <a:ext cx="74360" cy="58942"/>
            <a:chOff x="6341656" y="3281361"/>
            <a:chExt cx="74360" cy="58942"/>
          </a:xfrm>
        </p:grpSpPr>
        <p:sp>
          <p:nvSpPr>
            <p:cNvPr id="628" name="Google Shape;628;p31"/>
            <p:cNvSpPr/>
            <p:nvPr/>
          </p:nvSpPr>
          <p:spPr>
            <a:xfrm>
              <a:off x="6365214" y="3281362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5400" y="0"/>
                  </a:moveTo>
                  <a:lnTo>
                    <a:pt x="15510" y="1747"/>
                  </a:lnTo>
                  <a:lnTo>
                    <a:pt x="7437" y="6511"/>
                  </a:lnTo>
                  <a:lnTo>
                    <a:pt x="1995" y="13576"/>
                  </a:lnTo>
                  <a:lnTo>
                    <a:pt x="0" y="22225"/>
                  </a:lnTo>
                  <a:lnTo>
                    <a:pt x="1995" y="30878"/>
                  </a:lnTo>
                  <a:lnTo>
                    <a:pt x="7437" y="37942"/>
                  </a:lnTo>
                  <a:lnTo>
                    <a:pt x="15510" y="42704"/>
                  </a:lnTo>
                  <a:lnTo>
                    <a:pt x="25400" y="44450"/>
                  </a:lnTo>
                  <a:lnTo>
                    <a:pt x="35283" y="42704"/>
                  </a:lnTo>
                  <a:lnTo>
                    <a:pt x="43357" y="37942"/>
                  </a:lnTo>
                  <a:lnTo>
                    <a:pt x="48802" y="30878"/>
                  </a:lnTo>
                  <a:lnTo>
                    <a:pt x="50800" y="22225"/>
                  </a:lnTo>
                  <a:lnTo>
                    <a:pt x="48802" y="13576"/>
                  </a:lnTo>
                  <a:lnTo>
                    <a:pt x="43357" y="6511"/>
                  </a:lnTo>
                  <a:lnTo>
                    <a:pt x="35283" y="174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6365216" y="3281361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0" y="22230"/>
                  </a:moveTo>
                  <a:lnTo>
                    <a:pt x="1995" y="13575"/>
                  </a:lnTo>
                  <a:lnTo>
                    <a:pt x="7438" y="6510"/>
                  </a:lnTo>
                  <a:lnTo>
                    <a:pt x="15512" y="1746"/>
                  </a:lnTo>
                  <a:lnTo>
                    <a:pt x="25400" y="0"/>
                  </a:lnTo>
                  <a:lnTo>
                    <a:pt x="35287" y="1746"/>
                  </a:lnTo>
                  <a:lnTo>
                    <a:pt x="43361" y="6510"/>
                  </a:lnTo>
                  <a:lnTo>
                    <a:pt x="48804" y="13575"/>
                  </a:lnTo>
                  <a:lnTo>
                    <a:pt x="50800" y="22230"/>
                  </a:lnTo>
                  <a:lnTo>
                    <a:pt x="48804" y="30878"/>
                  </a:lnTo>
                  <a:lnTo>
                    <a:pt x="43361" y="37941"/>
                  </a:lnTo>
                  <a:lnTo>
                    <a:pt x="35287" y="42703"/>
                  </a:lnTo>
                  <a:lnTo>
                    <a:pt x="25400" y="44450"/>
                  </a:lnTo>
                  <a:lnTo>
                    <a:pt x="15512" y="42703"/>
                  </a:lnTo>
                  <a:lnTo>
                    <a:pt x="7438" y="37941"/>
                  </a:lnTo>
                  <a:lnTo>
                    <a:pt x="1995" y="30878"/>
                  </a:lnTo>
                  <a:lnTo>
                    <a:pt x="0" y="2223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341656" y="3302203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6" y="0"/>
                  </a:moveTo>
                  <a:lnTo>
                    <a:pt x="17877" y="58"/>
                  </a:lnTo>
                  <a:lnTo>
                    <a:pt x="9299" y="2938"/>
                  </a:lnTo>
                  <a:lnTo>
                    <a:pt x="3041" y="8149"/>
                  </a:lnTo>
                  <a:lnTo>
                    <a:pt x="0" y="15201"/>
                  </a:lnTo>
                  <a:lnTo>
                    <a:pt x="910" y="22827"/>
                  </a:lnTo>
                  <a:lnTo>
                    <a:pt x="5429" y="29600"/>
                  </a:lnTo>
                  <a:lnTo>
                    <a:pt x="12833" y="34797"/>
                  </a:lnTo>
                  <a:lnTo>
                    <a:pt x="22402" y="37693"/>
                  </a:lnTo>
                  <a:lnTo>
                    <a:pt x="32402" y="37634"/>
                  </a:lnTo>
                  <a:lnTo>
                    <a:pt x="40979" y="34755"/>
                  </a:lnTo>
                  <a:lnTo>
                    <a:pt x="47238" y="29544"/>
                  </a:lnTo>
                  <a:lnTo>
                    <a:pt x="50279" y="22491"/>
                  </a:lnTo>
                  <a:lnTo>
                    <a:pt x="49368" y="14866"/>
                  </a:lnTo>
                  <a:lnTo>
                    <a:pt x="44850" y="8093"/>
                  </a:lnTo>
                  <a:lnTo>
                    <a:pt x="37445" y="2896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6341666" y="330220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0" y="0"/>
                  </a:moveTo>
                  <a:lnTo>
                    <a:pt x="37437" y="2899"/>
                  </a:lnTo>
                  <a:lnTo>
                    <a:pt x="44841" y="8100"/>
                  </a:lnTo>
                  <a:lnTo>
                    <a:pt x="49358" y="14875"/>
                  </a:lnTo>
                  <a:lnTo>
                    <a:pt x="50270" y="22500"/>
                  </a:lnTo>
                  <a:lnTo>
                    <a:pt x="47230" y="29550"/>
                  </a:lnTo>
                  <a:lnTo>
                    <a:pt x="40973" y="34761"/>
                  </a:lnTo>
                  <a:lnTo>
                    <a:pt x="32397" y="37641"/>
                  </a:lnTo>
                  <a:lnTo>
                    <a:pt x="22400" y="37700"/>
                  </a:lnTo>
                  <a:lnTo>
                    <a:pt x="12832" y="34800"/>
                  </a:lnTo>
                  <a:lnTo>
                    <a:pt x="5428" y="29600"/>
                  </a:lnTo>
                  <a:lnTo>
                    <a:pt x="911" y="22824"/>
                  </a:lnTo>
                  <a:lnTo>
                    <a:pt x="0" y="15200"/>
                  </a:lnTo>
                  <a:lnTo>
                    <a:pt x="3039" y="8149"/>
                  </a:lnTo>
                  <a:lnTo>
                    <a:pt x="9296" y="2938"/>
                  </a:lnTo>
                  <a:lnTo>
                    <a:pt x="17872" y="58"/>
                  </a:lnTo>
                  <a:lnTo>
                    <a:pt x="2787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32" name="Google Shape;632;p31"/>
          <p:cNvGrpSpPr/>
          <p:nvPr/>
        </p:nvGrpSpPr>
        <p:grpSpPr>
          <a:xfrm>
            <a:off x="7412964" y="3659187"/>
            <a:ext cx="120912" cy="63504"/>
            <a:chOff x="7412964" y="3659187"/>
            <a:chExt cx="120912" cy="63504"/>
          </a:xfrm>
        </p:grpSpPr>
        <p:sp>
          <p:nvSpPr>
            <p:cNvPr id="633" name="Google Shape;633;p31"/>
            <p:cNvSpPr/>
            <p:nvPr/>
          </p:nvSpPr>
          <p:spPr>
            <a:xfrm>
              <a:off x="7412964" y="3659187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412966" y="365919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483068" y="3672116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8333" y="0"/>
                  </a:moveTo>
                  <a:lnTo>
                    <a:pt x="18298" y="306"/>
                  </a:lnTo>
                  <a:lnTo>
                    <a:pt x="9623" y="3860"/>
                  </a:lnTo>
                  <a:lnTo>
                    <a:pt x="3219" y="10072"/>
                  </a:lnTo>
                  <a:lnTo>
                    <a:pt x="0" y="18351"/>
                  </a:lnTo>
                  <a:lnTo>
                    <a:pt x="737" y="27196"/>
                  </a:lnTo>
                  <a:lnTo>
                    <a:pt x="5110" y="34967"/>
                  </a:lnTo>
                  <a:lnTo>
                    <a:pt x="12414" y="40841"/>
                  </a:lnTo>
                  <a:lnTo>
                    <a:pt x="21945" y="43992"/>
                  </a:lnTo>
                  <a:lnTo>
                    <a:pt x="31985" y="43681"/>
                  </a:lnTo>
                  <a:lnTo>
                    <a:pt x="40660" y="40127"/>
                  </a:lnTo>
                  <a:lnTo>
                    <a:pt x="47061" y="33918"/>
                  </a:lnTo>
                  <a:lnTo>
                    <a:pt x="50279" y="25641"/>
                  </a:lnTo>
                  <a:lnTo>
                    <a:pt x="49547" y="16796"/>
                  </a:lnTo>
                  <a:lnTo>
                    <a:pt x="45173" y="9024"/>
                  </a:lnTo>
                  <a:lnTo>
                    <a:pt x="37867" y="3150"/>
                  </a:lnTo>
                  <a:lnTo>
                    <a:pt x="28333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483076" y="3672121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8330" y="0"/>
                  </a:moveTo>
                  <a:lnTo>
                    <a:pt x="37862" y="3145"/>
                  </a:lnTo>
                  <a:lnTo>
                    <a:pt x="45168" y="9017"/>
                  </a:lnTo>
                  <a:lnTo>
                    <a:pt x="49540" y="16790"/>
                  </a:lnTo>
                  <a:lnTo>
                    <a:pt x="50270" y="25640"/>
                  </a:lnTo>
                  <a:lnTo>
                    <a:pt x="47054" y="33915"/>
                  </a:lnTo>
                  <a:lnTo>
                    <a:pt x="40655" y="40125"/>
                  </a:lnTo>
                  <a:lnTo>
                    <a:pt x="31983" y="43679"/>
                  </a:lnTo>
                  <a:lnTo>
                    <a:pt x="21950" y="43990"/>
                  </a:lnTo>
                  <a:lnTo>
                    <a:pt x="12412" y="40838"/>
                  </a:lnTo>
                  <a:lnTo>
                    <a:pt x="5106" y="34963"/>
                  </a:lnTo>
                  <a:lnTo>
                    <a:pt x="733" y="27189"/>
                  </a:lnTo>
                  <a:lnTo>
                    <a:pt x="0" y="18340"/>
                  </a:lnTo>
                  <a:lnTo>
                    <a:pt x="3217" y="10068"/>
                  </a:lnTo>
                  <a:lnTo>
                    <a:pt x="9620" y="3860"/>
                  </a:lnTo>
                  <a:lnTo>
                    <a:pt x="18295" y="306"/>
                  </a:lnTo>
                  <a:lnTo>
                    <a:pt x="283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470520" y="3684590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31550" y="0"/>
                  </a:moveTo>
                  <a:lnTo>
                    <a:pt x="0" y="23619"/>
                  </a:lnTo>
                  <a:lnTo>
                    <a:pt x="3303" y="30553"/>
                  </a:lnTo>
                  <a:lnTo>
                    <a:pt x="9748" y="35528"/>
                  </a:lnTo>
                  <a:lnTo>
                    <a:pt x="18425" y="38088"/>
                  </a:lnTo>
                  <a:lnTo>
                    <a:pt x="28422" y="37779"/>
                  </a:lnTo>
                  <a:lnTo>
                    <a:pt x="37874" y="34525"/>
                  </a:lnTo>
                  <a:lnTo>
                    <a:pt x="45080" y="29056"/>
                  </a:lnTo>
                  <a:lnTo>
                    <a:pt x="49344" y="22122"/>
                  </a:lnTo>
                  <a:lnTo>
                    <a:pt x="49974" y="14475"/>
                  </a:lnTo>
                  <a:lnTo>
                    <a:pt x="46676" y="7538"/>
                  </a:lnTo>
                  <a:lnTo>
                    <a:pt x="40230" y="2560"/>
                  </a:lnTo>
                  <a:lnTo>
                    <a:pt x="3155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470526" y="3684591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21560" y="310"/>
                  </a:moveTo>
                  <a:lnTo>
                    <a:pt x="31550" y="0"/>
                  </a:lnTo>
                  <a:lnTo>
                    <a:pt x="40227" y="2560"/>
                  </a:lnTo>
                  <a:lnTo>
                    <a:pt x="46672" y="7535"/>
                  </a:lnTo>
                  <a:lnTo>
                    <a:pt x="49970" y="14470"/>
                  </a:lnTo>
                  <a:lnTo>
                    <a:pt x="49345" y="22124"/>
                  </a:lnTo>
                  <a:lnTo>
                    <a:pt x="45082" y="29061"/>
                  </a:lnTo>
                  <a:lnTo>
                    <a:pt x="37876" y="34530"/>
                  </a:lnTo>
                  <a:lnTo>
                    <a:pt x="28420" y="37780"/>
                  </a:lnTo>
                  <a:lnTo>
                    <a:pt x="18424" y="38090"/>
                  </a:lnTo>
                  <a:lnTo>
                    <a:pt x="9747" y="35530"/>
                  </a:lnTo>
                  <a:lnTo>
                    <a:pt x="3301" y="30555"/>
                  </a:lnTo>
                  <a:lnTo>
                    <a:pt x="0" y="23620"/>
                  </a:lnTo>
                  <a:lnTo>
                    <a:pt x="630" y="15971"/>
                  </a:lnTo>
                  <a:lnTo>
                    <a:pt x="4896" y="9036"/>
                  </a:lnTo>
                  <a:lnTo>
                    <a:pt x="12103" y="3565"/>
                  </a:lnTo>
                  <a:lnTo>
                    <a:pt x="21560" y="31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39" name="Google Shape;639;p31"/>
          <p:cNvGrpSpPr/>
          <p:nvPr/>
        </p:nvGrpSpPr>
        <p:grpSpPr>
          <a:xfrm>
            <a:off x="7359217" y="3048846"/>
            <a:ext cx="67617" cy="119805"/>
            <a:chOff x="7359217" y="3048846"/>
            <a:chExt cx="67617" cy="119805"/>
          </a:xfrm>
        </p:grpSpPr>
        <p:sp>
          <p:nvSpPr>
            <p:cNvPr id="640" name="Google Shape;640;p31"/>
            <p:cNvSpPr/>
            <p:nvPr/>
          </p:nvSpPr>
          <p:spPr>
            <a:xfrm>
              <a:off x="7373277" y="3130550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373277" y="313055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377305" y="3048849"/>
              <a:ext cx="49530" cy="40005"/>
            </a:xfrm>
            <a:custGeom>
              <a:rect b="b" l="l" r="r" t="t"/>
              <a:pathLst>
                <a:path extrusionOk="0" h="40005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0" y="33257"/>
                  </a:lnTo>
                  <a:lnTo>
                    <a:pt x="45865" y="26811"/>
                  </a:lnTo>
                  <a:lnTo>
                    <a:pt x="49087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377304" y="3048846"/>
              <a:ext cx="49530" cy="40005"/>
            </a:xfrm>
            <a:custGeom>
              <a:rect b="b" l="l" r="r" t="t"/>
              <a:pathLst>
                <a:path extrusionOk="0" h="40005" w="49529">
                  <a:moveTo>
                    <a:pt x="482" y="27904"/>
                  </a:moveTo>
                  <a:lnTo>
                    <a:pt x="0" y="20245"/>
                  </a:lnTo>
                  <a:lnTo>
                    <a:pt x="3221" y="12769"/>
                  </a:lnTo>
                  <a:lnTo>
                    <a:pt x="9568" y="6321"/>
                  </a:lnTo>
                  <a:lnTo>
                    <a:pt x="18462" y="1744"/>
                  </a:lnTo>
                  <a:lnTo>
                    <a:pt x="28307" y="0"/>
                  </a:lnTo>
                  <a:lnTo>
                    <a:pt x="37261" y="1287"/>
                  </a:lnTo>
                  <a:lnTo>
                    <a:pt x="44353" y="5285"/>
                  </a:lnTo>
                  <a:lnTo>
                    <a:pt x="48612" y="11674"/>
                  </a:lnTo>
                  <a:lnTo>
                    <a:pt x="49095" y="19339"/>
                  </a:lnTo>
                  <a:lnTo>
                    <a:pt x="45873" y="26818"/>
                  </a:lnTo>
                  <a:lnTo>
                    <a:pt x="39526" y="33267"/>
                  </a:lnTo>
                  <a:lnTo>
                    <a:pt x="30632" y="37844"/>
                  </a:lnTo>
                  <a:lnTo>
                    <a:pt x="20787" y="39583"/>
                  </a:lnTo>
                  <a:lnTo>
                    <a:pt x="11833" y="38293"/>
                  </a:lnTo>
                  <a:lnTo>
                    <a:pt x="4742" y="34293"/>
                  </a:lnTo>
                  <a:lnTo>
                    <a:pt x="482" y="2790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359218" y="309900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3" y="14444"/>
                  </a:lnTo>
                  <a:lnTo>
                    <a:pt x="39479" y="7769"/>
                  </a:lnTo>
                  <a:lnTo>
                    <a:pt x="33075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359217" y="3099001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6"/>
                  </a:lnTo>
                  <a:lnTo>
                    <a:pt x="43326" y="14452"/>
                  </a:lnTo>
                  <a:lnTo>
                    <a:pt x="43990" y="22040"/>
                  </a:lnTo>
                  <a:lnTo>
                    <a:pt x="41197" y="29126"/>
                  </a:lnTo>
                  <a:lnTo>
                    <a:pt x="35615" y="34433"/>
                  </a:lnTo>
                  <a:lnTo>
                    <a:pt x="28037" y="37459"/>
                  </a:lnTo>
                  <a:lnTo>
                    <a:pt x="19260" y="37700"/>
                  </a:lnTo>
                  <a:lnTo>
                    <a:pt x="10916" y="34977"/>
                  </a:lnTo>
                  <a:lnTo>
                    <a:pt x="4511" y="29923"/>
                  </a:lnTo>
                  <a:lnTo>
                    <a:pt x="665" y="23247"/>
                  </a:lnTo>
                  <a:lnTo>
                    <a:pt x="0" y="15660"/>
                  </a:lnTo>
                  <a:lnTo>
                    <a:pt x="2793" y="8572"/>
                  </a:lnTo>
                  <a:lnTo>
                    <a:pt x="8378" y="3262"/>
                  </a:lnTo>
                  <a:lnTo>
                    <a:pt x="15956" y="236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46" name="Google Shape;646;p31"/>
          <p:cNvGrpSpPr/>
          <p:nvPr/>
        </p:nvGrpSpPr>
        <p:grpSpPr>
          <a:xfrm>
            <a:off x="6846671" y="3798542"/>
            <a:ext cx="43818" cy="39371"/>
            <a:chOff x="6846671" y="3798542"/>
            <a:chExt cx="43818" cy="39371"/>
          </a:xfrm>
        </p:grpSpPr>
        <p:sp>
          <p:nvSpPr>
            <p:cNvPr id="647" name="Google Shape;647;p31"/>
            <p:cNvSpPr/>
            <p:nvPr/>
          </p:nvSpPr>
          <p:spPr>
            <a:xfrm>
              <a:off x="6846671" y="3798543"/>
              <a:ext cx="43815" cy="39370"/>
            </a:xfrm>
            <a:custGeom>
              <a:rect b="b" l="l" r="r" t="t"/>
              <a:pathLst>
                <a:path extrusionOk="0" h="39370" w="43815">
                  <a:moveTo>
                    <a:pt x="24361" y="0"/>
                  </a:moveTo>
                  <a:lnTo>
                    <a:pt x="15684" y="1346"/>
                  </a:lnTo>
                  <a:lnTo>
                    <a:pt x="7965" y="5529"/>
                  </a:lnTo>
                  <a:lnTo>
                    <a:pt x="2577" y="11653"/>
                  </a:lnTo>
                  <a:lnTo>
                    <a:pt x="0" y="18909"/>
                  </a:lnTo>
                  <a:lnTo>
                    <a:pt x="710" y="26492"/>
                  </a:lnTo>
                  <a:lnTo>
                    <a:pt x="4737" y="32961"/>
                  </a:lnTo>
                  <a:lnTo>
                    <a:pt x="11186" y="37176"/>
                  </a:lnTo>
                  <a:lnTo>
                    <a:pt x="19186" y="38787"/>
                  </a:lnTo>
                  <a:lnTo>
                    <a:pt x="27863" y="37440"/>
                  </a:lnTo>
                  <a:lnTo>
                    <a:pt x="35584" y="33263"/>
                  </a:lnTo>
                  <a:lnTo>
                    <a:pt x="40974" y="27139"/>
                  </a:lnTo>
                  <a:lnTo>
                    <a:pt x="43552" y="19879"/>
                  </a:lnTo>
                  <a:lnTo>
                    <a:pt x="42836" y="12294"/>
                  </a:lnTo>
                  <a:lnTo>
                    <a:pt x="38810" y="5826"/>
                  </a:lnTo>
                  <a:lnTo>
                    <a:pt x="32360" y="1610"/>
                  </a:lnTo>
                  <a:lnTo>
                    <a:pt x="24361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846674" y="3798542"/>
              <a:ext cx="43815" cy="39370"/>
            </a:xfrm>
            <a:custGeom>
              <a:rect b="b" l="l" r="r" t="t"/>
              <a:pathLst>
                <a:path extrusionOk="0" h="39370" w="43815">
                  <a:moveTo>
                    <a:pt x="712" y="26499"/>
                  </a:moveTo>
                  <a:lnTo>
                    <a:pt x="0" y="18914"/>
                  </a:lnTo>
                  <a:lnTo>
                    <a:pt x="2581" y="11655"/>
                  </a:lnTo>
                  <a:lnTo>
                    <a:pt x="7972" y="5530"/>
                  </a:lnTo>
                  <a:lnTo>
                    <a:pt x="15692" y="1349"/>
                  </a:lnTo>
                  <a:lnTo>
                    <a:pt x="24366" y="0"/>
                  </a:lnTo>
                  <a:lnTo>
                    <a:pt x="32363" y="1610"/>
                  </a:lnTo>
                  <a:lnTo>
                    <a:pt x="38809" y="5825"/>
                  </a:lnTo>
                  <a:lnTo>
                    <a:pt x="42832" y="12289"/>
                  </a:lnTo>
                  <a:lnTo>
                    <a:pt x="43550" y="19875"/>
                  </a:lnTo>
                  <a:lnTo>
                    <a:pt x="40972" y="27137"/>
                  </a:lnTo>
                  <a:lnTo>
                    <a:pt x="35581" y="33266"/>
                  </a:lnTo>
                  <a:lnTo>
                    <a:pt x="27862" y="37449"/>
                  </a:lnTo>
                  <a:lnTo>
                    <a:pt x="19187" y="38794"/>
                  </a:lnTo>
                  <a:lnTo>
                    <a:pt x="11189" y="37182"/>
                  </a:lnTo>
                  <a:lnTo>
                    <a:pt x="4740" y="32967"/>
                  </a:lnTo>
                  <a:lnTo>
                    <a:pt x="712" y="26499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49" name="Google Shape;649;p31"/>
          <p:cNvGrpSpPr/>
          <p:nvPr/>
        </p:nvGrpSpPr>
        <p:grpSpPr>
          <a:xfrm>
            <a:off x="7839267" y="3272682"/>
            <a:ext cx="49533" cy="40009"/>
            <a:chOff x="7839267" y="3272682"/>
            <a:chExt cx="49533" cy="40009"/>
          </a:xfrm>
        </p:grpSpPr>
        <p:sp>
          <p:nvSpPr>
            <p:cNvPr id="650" name="Google Shape;650;p31"/>
            <p:cNvSpPr/>
            <p:nvPr/>
          </p:nvSpPr>
          <p:spPr>
            <a:xfrm>
              <a:off x="7839267" y="3272686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839270" y="3272682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77" y="27908"/>
                  </a:moveTo>
                  <a:lnTo>
                    <a:pt x="0" y="20245"/>
                  </a:lnTo>
                  <a:lnTo>
                    <a:pt x="3223" y="12768"/>
                  </a:lnTo>
                  <a:lnTo>
                    <a:pt x="9568" y="6320"/>
                  </a:lnTo>
                  <a:lnTo>
                    <a:pt x="18457" y="1738"/>
                  </a:lnTo>
                  <a:lnTo>
                    <a:pt x="28302" y="0"/>
                  </a:lnTo>
                  <a:lnTo>
                    <a:pt x="37257" y="1290"/>
                  </a:lnTo>
                  <a:lnTo>
                    <a:pt x="44351" y="5289"/>
                  </a:lnTo>
                  <a:lnTo>
                    <a:pt x="48617" y="11678"/>
                  </a:lnTo>
                  <a:lnTo>
                    <a:pt x="49094" y="19342"/>
                  </a:lnTo>
                  <a:lnTo>
                    <a:pt x="45870" y="26818"/>
                  </a:lnTo>
                  <a:lnTo>
                    <a:pt x="39525" y="33267"/>
                  </a:lnTo>
                  <a:lnTo>
                    <a:pt x="30637" y="37848"/>
                  </a:lnTo>
                  <a:lnTo>
                    <a:pt x="20786" y="39587"/>
                  </a:lnTo>
                  <a:lnTo>
                    <a:pt x="11829" y="38297"/>
                  </a:lnTo>
                  <a:lnTo>
                    <a:pt x="4736" y="34298"/>
                  </a:lnTo>
                  <a:lnTo>
                    <a:pt x="477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52" name="Google Shape;652;p31"/>
          <p:cNvGrpSpPr/>
          <p:nvPr/>
        </p:nvGrpSpPr>
        <p:grpSpPr>
          <a:xfrm>
            <a:off x="7018529" y="3596532"/>
            <a:ext cx="73988" cy="86671"/>
            <a:chOff x="7018529" y="3596532"/>
            <a:chExt cx="73988" cy="86671"/>
          </a:xfrm>
        </p:grpSpPr>
        <p:sp>
          <p:nvSpPr>
            <p:cNvPr id="653" name="Google Shape;653;p31"/>
            <p:cNvSpPr/>
            <p:nvPr/>
          </p:nvSpPr>
          <p:spPr>
            <a:xfrm>
              <a:off x="7018530" y="3596536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0" y="33257"/>
                  </a:lnTo>
                  <a:lnTo>
                    <a:pt x="45865" y="26811"/>
                  </a:lnTo>
                  <a:lnTo>
                    <a:pt x="49087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018529" y="3596532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77" y="27908"/>
                  </a:moveTo>
                  <a:lnTo>
                    <a:pt x="0" y="20245"/>
                  </a:lnTo>
                  <a:lnTo>
                    <a:pt x="3223" y="12768"/>
                  </a:lnTo>
                  <a:lnTo>
                    <a:pt x="9568" y="6320"/>
                  </a:lnTo>
                  <a:lnTo>
                    <a:pt x="18457" y="1738"/>
                  </a:lnTo>
                  <a:lnTo>
                    <a:pt x="28303" y="0"/>
                  </a:lnTo>
                  <a:lnTo>
                    <a:pt x="37260" y="1290"/>
                  </a:lnTo>
                  <a:lnTo>
                    <a:pt x="44355" y="5289"/>
                  </a:lnTo>
                  <a:lnTo>
                    <a:pt x="48617" y="11678"/>
                  </a:lnTo>
                  <a:lnTo>
                    <a:pt x="49094" y="19342"/>
                  </a:lnTo>
                  <a:lnTo>
                    <a:pt x="45870" y="26818"/>
                  </a:lnTo>
                  <a:lnTo>
                    <a:pt x="39525" y="33267"/>
                  </a:lnTo>
                  <a:lnTo>
                    <a:pt x="30637" y="37848"/>
                  </a:lnTo>
                  <a:lnTo>
                    <a:pt x="20790" y="39587"/>
                  </a:lnTo>
                  <a:lnTo>
                    <a:pt x="11833" y="38297"/>
                  </a:lnTo>
                  <a:lnTo>
                    <a:pt x="4738" y="34298"/>
                  </a:lnTo>
                  <a:lnTo>
                    <a:pt x="477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048067" y="364510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9" y="14444"/>
                  </a:lnTo>
                  <a:lnTo>
                    <a:pt x="39484" y="7769"/>
                  </a:lnTo>
                  <a:lnTo>
                    <a:pt x="33077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048066" y="3645101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6"/>
                  </a:lnTo>
                  <a:lnTo>
                    <a:pt x="43326" y="14452"/>
                  </a:lnTo>
                  <a:lnTo>
                    <a:pt x="43990" y="22040"/>
                  </a:lnTo>
                  <a:lnTo>
                    <a:pt x="41197" y="29126"/>
                  </a:lnTo>
                  <a:lnTo>
                    <a:pt x="35615" y="34433"/>
                  </a:lnTo>
                  <a:lnTo>
                    <a:pt x="28037" y="37459"/>
                  </a:lnTo>
                  <a:lnTo>
                    <a:pt x="19260" y="37700"/>
                  </a:lnTo>
                  <a:lnTo>
                    <a:pt x="10916" y="34977"/>
                  </a:lnTo>
                  <a:lnTo>
                    <a:pt x="4511" y="29923"/>
                  </a:lnTo>
                  <a:lnTo>
                    <a:pt x="665" y="23247"/>
                  </a:lnTo>
                  <a:lnTo>
                    <a:pt x="0" y="15660"/>
                  </a:lnTo>
                  <a:lnTo>
                    <a:pt x="2793" y="8572"/>
                  </a:lnTo>
                  <a:lnTo>
                    <a:pt x="8378" y="3262"/>
                  </a:lnTo>
                  <a:lnTo>
                    <a:pt x="15956" y="236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57" name="Google Shape;657;p31"/>
          <p:cNvGrpSpPr/>
          <p:nvPr/>
        </p:nvGrpSpPr>
        <p:grpSpPr>
          <a:xfrm>
            <a:off x="7167754" y="4082311"/>
            <a:ext cx="49531" cy="40005"/>
            <a:chOff x="7167754" y="4082311"/>
            <a:chExt cx="49531" cy="40005"/>
          </a:xfrm>
        </p:grpSpPr>
        <p:sp>
          <p:nvSpPr>
            <p:cNvPr id="658" name="Google Shape;658;p31"/>
            <p:cNvSpPr/>
            <p:nvPr/>
          </p:nvSpPr>
          <p:spPr>
            <a:xfrm>
              <a:off x="7167755" y="4082311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0" y="33257"/>
                  </a:lnTo>
                  <a:lnTo>
                    <a:pt x="45865" y="26811"/>
                  </a:lnTo>
                  <a:lnTo>
                    <a:pt x="49087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167754" y="4082311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82" y="27910"/>
                  </a:moveTo>
                  <a:lnTo>
                    <a:pt x="0" y="20245"/>
                  </a:lnTo>
                  <a:lnTo>
                    <a:pt x="3221" y="12766"/>
                  </a:lnTo>
                  <a:lnTo>
                    <a:pt x="9568" y="6317"/>
                  </a:lnTo>
                  <a:lnTo>
                    <a:pt x="18462" y="1740"/>
                  </a:lnTo>
                  <a:lnTo>
                    <a:pt x="28307" y="0"/>
                  </a:lnTo>
                  <a:lnTo>
                    <a:pt x="37261" y="1286"/>
                  </a:lnTo>
                  <a:lnTo>
                    <a:pt x="44353" y="5282"/>
                  </a:lnTo>
                  <a:lnTo>
                    <a:pt x="48612" y="11670"/>
                  </a:lnTo>
                  <a:lnTo>
                    <a:pt x="49095" y="19335"/>
                  </a:lnTo>
                  <a:lnTo>
                    <a:pt x="45873" y="26814"/>
                  </a:lnTo>
                  <a:lnTo>
                    <a:pt x="39526" y="33263"/>
                  </a:lnTo>
                  <a:lnTo>
                    <a:pt x="30632" y="37840"/>
                  </a:lnTo>
                  <a:lnTo>
                    <a:pt x="20787" y="39580"/>
                  </a:lnTo>
                  <a:lnTo>
                    <a:pt x="11833" y="38294"/>
                  </a:lnTo>
                  <a:lnTo>
                    <a:pt x="4742" y="34298"/>
                  </a:lnTo>
                  <a:lnTo>
                    <a:pt x="482" y="2791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7507480" y="3842597"/>
            <a:ext cx="49530" cy="40007"/>
            <a:chOff x="7507480" y="3842597"/>
            <a:chExt cx="49530" cy="40007"/>
          </a:xfrm>
        </p:grpSpPr>
        <p:sp>
          <p:nvSpPr>
            <p:cNvPr id="661" name="Google Shape;661;p31"/>
            <p:cNvSpPr/>
            <p:nvPr/>
          </p:nvSpPr>
          <p:spPr>
            <a:xfrm>
              <a:off x="7507480" y="3842599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0" y="33257"/>
                  </a:lnTo>
                  <a:lnTo>
                    <a:pt x="45865" y="26811"/>
                  </a:lnTo>
                  <a:lnTo>
                    <a:pt x="49087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507480" y="3842597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77" y="27914"/>
                  </a:moveTo>
                  <a:lnTo>
                    <a:pt x="0" y="20249"/>
                  </a:lnTo>
                  <a:lnTo>
                    <a:pt x="3223" y="12770"/>
                  </a:lnTo>
                  <a:lnTo>
                    <a:pt x="9568" y="6321"/>
                  </a:lnTo>
                  <a:lnTo>
                    <a:pt x="18457" y="1744"/>
                  </a:lnTo>
                  <a:lnTo>
                    <a:pt x="28303" y="0"/>
                  </a:lnTo>
                  <a:lnTo>
                    <a:pt x="37260" y="1287"/>
                  </a:lnTo>
                  <a:lnTo>
                    <a:pt x="44355" y="5285"/>
                  </a:lnTo>
                  <a:lnTo>
                    <a:pt x="48617" y="11674"/>
                  </a:lnTo>
                  <a:lnTo>
                    <a:pt x="49094" y="19339"/>
                  </a:lnTo>
                  <a:lnTo>
                    <a:pt x="45870" y="26818"/>
                  </a:lnTo>
                  <a:lnTo>
                    <a:pt x="39525" y="33267"/>
                  </a:lnTo>
                  <a:lnTo>
                    <a:pt x="30637" y="37844"/>
                  </a:lnTo>
                  <a:lnTo>
                    <a:pt x="20790" y="39583"/>
                  </a:lnTo>
                  <a:lnTo>
                    <a:pt x="11833" y="38294"/>
                  </a:lnTo>
                  <a:lnTo>
                    <a:pt x="4738" y="34298"/>
                  </a:lnTo>
                  <a:lnTo>
                    <a:pt x="477" y="2791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63" name="Google Shape;663;p31"/>
          <p:cNvGrpSpPr/>
          <p:nvPr/>
        </p:nvGrpSpPr>
        <p:grpSpPr>
          <a:xfrm>
            <a:off x="6426392" y="3766397"/>
            <a:ext cx="49531" cy="40007"/>
            <a:chOff x="6426392" y="3766397"/>
            <a:chExt cx="49531" cy="40007"/>
          </a:xfrm>
        </p:grpSpPr>
        <p:sp>
          <p:nvSpPr>
            <p:cNvPr id="664" name="Google Shape;664;p31"/>
            <p:cNvSpPr/>
            <p:nvPr/>
          </p:nvSpPr>
          <p:spPr>
            <a:xfrm>
              <a:off x="6426392" y="3766399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6426393" y="3766397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82" y="27914"/>
                  </a:moveTo>
                  <a:lnTo>
                    <a:pt x="0" y="20249"/>
                  </a:lnTo>
                  <a:lnTo>
                    <a:pt x="3220" y="12770"/>
                  </a:lnTo>
                  <a:lnTo>
                    <a:pt x="9564" y="6321"/>
                  </a:lnTo>
                  <a:lnTo>
                    <a:pt x="18452" y="1744"/>
                  </a:lnTo>
                  <a:lnTo>
                    <a:pt x="28303" y="0"/>
                  </a:lnTo>
                  <a:lnTo>
                    <a:pt x="37260" y="1287"/>
                  </a:lnTo>
                  <a:lnTo>
                    <a:pt x="44353" y="5285"/>
                  </a:lnTo>
                  <a:lnTo>
                    <a:pt x="48612" y="11674"/>
                  </a:lnTo>
                  <a:lnTo>
                    <a:pt x="49089" y="19339"/>
                  </a:lnTo>
                  <a:lnTo>
                    <a:pt x="45866" y="26818"/>
                  </a:lnTo>
                  <a:lnTo>
                    <a:pt x="39521" y="33267"/>
                  </a:lnTo>
                  <a:lnTo>
                    <a:pt x="30632" y="37844"/>
                  </a:lnTo>
                  <a:lnTo>
                    <a:pt x="20787" y="39583"/>
                  </a:lnTo>
                  <a:lnTo>
                    <a:pt x="11834" y="38294"/>
                  </a:lnTo>
                  <a:lnTo>
                    <a:pt x="4742" y="34298"/>
                  </a:lnTo>
                  <a:lnTo>
                    <a:pt x="482" y="2791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7232839" y="3426672"/>
            <a:ext cx="49533" cy="40007"/>
            <a:chOff x="7232839" y="3426672"/>
            <a:chExt cx="49533" cy="40007"/>
          </a:xfrm>
        </p:grpSpPr>
        <p:sp>
          <p:nvSpPr>
            <p:cNvPr id="667" name="Google Shape;667;p31"/>
            <p:cNvSpPr/>
            <p:nvPr/>
          </p:nvSpPr>
          <p:spPr>
            <a:xfrm>
              <a:off x="7232842" y="3426674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232839" y="3426672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77" y="27909"/>
                  </a:moveTo>
                  <a:lnTo>
                    <a:pt x="0" y="20243"/>
                  </a:lnTo>
                  <a:lnTo>
                    <a:pt x="3223" y="12765"/>
                  </a:lnTo>
                  <a:lnTo>
                    <a:pt x="9568" y="6316"/>
                  </a:lnTo>
                  <a:lnTo>
                    <a:pt x="18457" y="1739"/>
                  </a:lnTo>
                  <a:lnTo>
                    <a:pt x="28307" y="0"/>
                  </a:lnTo>
                  <a:lnTo>
                    <a:pt x="37264" y="1289"/>
                  </a:lnTo>
                  <a:lnTo>
                    <a:pt x="44357" y="5285"/>
                  </a:lnTo>
                  <a:lnTo>
                    <a:pt x="48617" y="11669"/>
                  </a:lnTo>
                  <a:lnTo>
                    <a:pt x="49094" y="19334"/>
                  </a:lnTo>
                  <a:lnTo>
                    <a:pt x="45870" y="26812"/>
                  </a:lnTo>
                  <a:lnTo>
                    <a:pt x="39525" y="33262"/>
                  </a:lnTo>
                  <a:lnTo>
                    <a:pt x="30637" y="37839"/>
                  </a:lnTo>
                  <a:lnTo>
                    <a:pt x="20791" y="39583"/>
                  </a:lnTo>
                  <a:lnTo>
                    <a:pt x="11837" y="38296"/>
                  </a:lnTo>
                  <a:lnTo>
                    <a:pt x="4742" y="34298"/>
                  </a:lnTo>
                  <a:lnTo>
                    <a:pt x="477" y="27909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6623239" y="3147272"/>
            <a:ext cx="49534" cy="40007"/>
            <a:chOff x="6623239" y="3147272"/>
            <a:chExt cx="49534" cy="40007"/>
          </a:xfrm>
        </p:grpSpPr>
        <p:sp>
          <p:nvSpPr>
            <p:cNvPr id="670" name="Google Shape;670;p31"/>
            <p:cNvSpPr/>
            <p:nvPr/>
          </p:nvSpPr>
          <p:spPr>
            <a:xfrm>
              <a:off x="6623243" y="3147274"/>
              <a:ext cx="49530" cy="40005"/>
            </a:xfrm>
            <a:custGeom>
              <a:rect b="b" l="l" r="r" t="t"/>
              <a:pathLst>
                <a:path extrusionOk="0" h="40005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6623239" y="3147272"/>
              <a:ext cx="49530" cy="40005"/>
            </a:xfrm>
            <a:custGeom>
              <a:rect b="b" l="l" r="r" t="t"/>
              <a:pathLst>
                <a:path extrusionOk="0" h="40005" w="49529">
                  <a:moveTo>
                    <a:pt x="476" y="27909"/>
                  </a:moveTo>
                  <a:lnTo>
                    <a:pt x="0" y="20243"/>
                  </a:lnTo>
                  <a:lnTo>
                    <a:pt x="3224" y="12765"/>
                  </a:lnTo>
                  <a:lnTo>
                    <a:pt x="9572" y="6316"/>
                  </a:lnTo>
                  <a:lnTo>
                    <a:pt x="18466" y="1739"/>
                  </a:lnTo>
                  <a:lnTo>
                    <a:pt x="28312" y="0"/>
                  </a:lnTo>
                  <a:lnTo>
                    <a:pt x="37265" y="1289"/>
                  </a:lnTo>
                  <a:lnTo>
                    <a:pt x="44357" y="5285"/>
                  </a:lnTo>
                  <a:lnTo>
                    <a:pt x="48616" y="11669"/>
                  </a:lnTo>
                  <a:lnTo>
                    <a:pt x="49093" y="19334"/>
                  </a:lnTo>
                  <a:lnTo>
                    <a:pt x="45870" y="26812"/>
                  </a:lnTo>
                  <a:lnTo>
                    <a:pt x="39525" y="33262"/>
                  </a:lnTo>
                  <a:lnTo>
                    <a:pt x="30636" y="37839"/>
                  </a:lnTo>
                  <a:lnTo>
                    <a:pt x="20791" y="39583"/>
                  </a:lnTo>
                  <a:lnTo>
                    <a:pt x="11836" y="38296"/>
                  </a:lnTo>
                  <a:lnTo>
                    <a:pt x="4742" y="34298"/>
                  </a:lnTo>
                  <a:lnTo>
                    <a:pt x="476" y="27909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6670867" y="4195023"/>
            <a:ext cx="49532" cy="40006"/>
            <a:chOff x="6670867" y="4195023"/>
            <a:chExt cx="49532" cy="40006"/>
          </a:xfrm>
        </p:grpSpPr>
        <p:sp>
          <p:nvSpPr>
            <p:cNvPr id="673" name="Google Shape;673;p31"/>
            <p:cNvSpPr/>
            <p:nvPr/>
          </p:nvSpPr>
          <p:spPr>
            <a:xfrm>
              <a:off x="6670867" y="4195024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6670869" y="4195023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77" y="27908"/>
                  </a:moveTo>
                  <a:lnTo>
                    <a:pt x="0" y="20243"/>
                  </a:lnTo>
                  <a:lnTo>
                    <a:pt x="3223" y="12765"/>
                  </a:lnTo>
                  <a:lnTo>
                    <a:pt x="9568" y="6315"/>
                  </a:lnTo>
                  <a:lnTo>
                    <a:pt x="18457" y="1738"/>
                  </a:lnTo>
                  <a:lnTo>
                    <a:pt x="28302" y="0"/>
                  </a:lnTo>
                  <a:lnTo>
                    <a:pt x="37257" y="1290"/>
                  </a:lnTo>
                  <a:lnTo>
                    <a:pt x="44351" y="5289"/>
                  </a:lnTo>
                  <a:lnTo>
                    <a:pt x="48617" y="11678"/>
                  </a:lnTo>
                  <a:lnTo>
                    <a:pt x="49094" y="19338"/>
                  </a:lnTo>
                  <a:lnTo>
                    <a:pt x="45870" y="26813"/>
                  </a:lnTo>
                  <a:lnTo>
                    <a:pt x="39525" y="33262"/>
                  </a:lnTo>
                  <a:lnTo>
                    <a:pt x="30637" y="37838"/>
                  </a:lnTo>
                  <a:lnTo>
                    <a:pt x="20786" y="39583"/>
                  </a:lnTo>
                  <a:lnTo>
                    <a:pt x="11829" y="38296"/>
                  </a:lnTo>
                  <a:lnTo>
                    <a:pt x="4736" y="34297"/>
                  </a:lnTo>
                  <a:lnTo>
                    <a:pt x="477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6483542" y="3450482"/>
            <a:ext cx="49531" cy="40009"/>
            <a:chOff x="6483542" y="3450482"/>
            <a:chExt cx="49531" cy="40009"/>
          </a:xfrm>
        </p:grpSpPr>
        <p:sp>
          <p:nvSpPr>
            <p:cNvPr id="676" name="Google Shape;676;p31"/>
            <p:cNvSpPr/>
            <p:nvPr/>
          </p:nvSpPr>
          <p:spPr>
            <a:xfrm>
              <a:off x="6483542" y="3450486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6483543" y="3450482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82" y="27908"/>
                  </a:moveTo>
                  <a:lnTo>
                    <a:pt x="0" y="20245"/>
                  </a:lnTo>
                  <a:lnTo>
                    <a:pt x="3220" y="12768"/>
                  </a:lnTo>
                  <a:lnTo>
                    <a:pt x="9564" y="6320"/>
                  </a:lnTo>
                  <a:lnTo>
                    <a:pt x="18452" y="1738"/>
                  </a:lnTo>
                  <a:lnTo>
                    <a:pt x="28303" y="0"/>
                  </a:lnTo>
                  <a:lnTo>
                    <a:pt x="37260" y="1290"/>
                  </a:lnTo>
                  <a:lnTo>
                    <a:pt x="44353" y="5289"/>
                  </a:lnTo>
                  <a:lnTo>
                    <a:pt x="48612" y="11678"/>
                  </a:lnTo>
                  <a:lnTo>
                    <a:pt x="49089" y="19342"/>
                  </a:lnTo>
                  <a:lnTo>
                    <a:pt x="45866" y="26818"/>
                  </a:lnTo>
                  <a:lnTo>
                    <a:pt x="39521" y="33267"/>
                  </a:lnTo>
                  <a:lnTo>
                    <a:pt x="30632" y="37848"/>
                  </a:lnTo>
                  <a:lnTo>
                    <a:pt x="20787" y="39587"/>
                  </a:lnTo>
                  <a:lnTo>
                    <a:pt x="11834" y="38297"/>
                  </a:lnTo>
                  <a:lnTo>
                    <a:pt x="4742" y="34298"/>
                  </a:lnTo>
                  <a:lnTo>
                    <a:pt x="482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78" name="Google Shape;678;p31"/>
          <p:cNvGrpSpPr/>
          <p:nvPr/>
        </p:nvGrpSpPr>
        <p:grpSpPr>
          <a:xfrm>
            <a:off x="6811530" y="3202177"/>
            <a:ext cx="44456" cy="38104"/>
            <a:chOff x="6811530" y="3202177"/>
            <a:chExt cx="44456" cy="38104"/>
          </a:xfrm>
        </p:grpSpPr>
        <p:sp>
          <p:nvSpPr>
            <p:cNvPr id="679" name="Google Shape;679;p31"/>
            <p:cNvSpPr/>
            <p:nvPr/>
          </p:nvSpPr>
          <p:spPr>
            <a:xfrm>
              <a:off x="6811530" y="3202177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44"/>
                  </a:lnTo>
                  <a:lnTo>
                    <a:pt x="8377" y="3273"/>
                  </a:lnTo>
                  <a:lnTo>
                    <a:pt x="2793" y="8583"/>
                  </a:lnTo>
                  <a:lnTo>
                    <a:pt x="0" y="15671"/>
                  </a:lnTo>
                  <a:lnTo>
                    <a:pt x="663" y="23261"/>
                  </a:lnTo>
                  <a:lnTo>
                    <a:pt x="4506" y="29937"/>
                  </a:lnTo>
                  <a:lnTo>
                    <a:pt x="10910" y="34988"/>
                  </a:lnTo>
                  <a:lnTo>
                    <a:pt x="19253" y="37706"/>
                  </a:lnTo>
                  <a:lnTo>
                    <a:pt x="28033" y="37468"/>
                  </a:lnTo>
                  <a:lnTo>
                    <a:pt x="35613" y="34443"/>
                  </a:lnTo>
                  <a:lnTo>
                    <a:pt x="41198" y="29135"/>
                  </a:lnTo>
                  <a:lnTo>
                    <a:pt x="43992" y="22047"/>
                  </a:lnTo>
                  <a:lnTo>
                    <a:pt x="43323" y="14457"/>
                  </a:lnTo>
                  <a:lnTo>
                    <a:pt x="39479" y="7780"/>
                  </a:lnTo>
                  <a:lnTo>
                    <a:pt x="33075" y="2725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6811536" y="3202181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3" y="2728"/>
                  </a:lnTo>
                  <a:lnTo>
                    <a:pt x="39478" y="7785"/>
                  </a:lnTo>
                  <a:lnTo>
                    <a:pt x="43324" y="14461"/>
                  </a:lnTo>
                  <a:lnTo>
                    <a:pt x="43990" y="22050"/>
                  </a:lnTo>
                  <a:lnTo>
                    <a:pt x="41191" y="29136"/>
                  </a:lnTo>
                  <a:lnTo>
                    <a:pt x="35606" y="34443"/>
                  </a:lnTo>
                  <a:lnTo>
                    <a:pt x="28027" y="37469"/>
                  </a:lnTo>
                  <a:lnTo>
                    <a:pt x="19250" y="37710"/>
                  </a:lnTo>
                  <a:lnTo>
                    <a:pt x="10906" y="34987"/>
                  </a:lnTo>
                  <a:lnTo>
                    <a:pt x="4502" y="29933"/>
                  </a:lnTo>
                  <a:lnTo>
                    <a:pt x="659" y="23257"/>
                  </a:lnTo>
                  <a:lnTo>
                    <a:pt x="0" y="15670"/>
                  </a:lnTo>
                  <a:lnTo>
                    <a:pt x="2792" y="8578"/>
                  </a:lnTo>
                  <a:lnTo>
                    <a:pt x="8375" y="3267"/>
                  </a:lnTo>
                  <a:lnTo>
                    <a:pt x="15952" y="240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81" name="Google Shape;681;p31"/>
          <p:cNvGrpSpPr/>
          <p:nvPr/>
        </p:nvGrpSpPr>
        <p:grpSpPr>
          <a:xfrm>
            <a:off x="6955993" y="3416501"/>
            <a:ext cx="44454" cy="38102"/>
            <a:chOff x="6955993" y="3416501"/>
            <a:chExt cx="44454" cy="38102"/>
          </a:xfrm>
        </p:grpSpPr>
        <p:sp>
          <p:nvSpPr>
            <p:cNvPr id="682" name="Google Shape;682;p31"/>
            <p:cNvSpPr/>
            <p:nvPr/>
          </p:nvSpPr>
          <p:spPr>
            <a:xfrm>
              <a:off x="6955993" y="341650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9" y="14444"/>
                  </a:lnTo>
                  <a:lnTo>
                    <a:pt x="39484" y="7769"/>
                  </a:lnTo>
                  <a:lnTo>
                    <a:pt x="33077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6955997" y="3416501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6"/>
                  </a:lnTo>
                  <a:lnTo>
                    <a:pt x="43326" y="14452"/>
                  </a:lnTo>
                  <a:lnTo>
                    <a:pt x="43990" y="22040"/>
                  </a:lnTo>
                  <a:lnTo>
                    <a:pt x="41196" y="29127"/>
                  </a:lnTo>
                  <a:lnTo>
                    <a:pt x="35611" y="34437"/>
                  </a:lnTo>
                  <a:lnTo>
                    <a:pt x="28033" y="37463"/>
                  </a:lnTo>
                  <a:lnTo>
                    <a:pt x="19260" y="37700"/>
                  </a:lnTo>
                  <a:lnTo>
                    <a:pt x="10912" y="34977"/>
                  </a:lnTo>
                  <a:lnTo>
                    <a:pt x="4507" y="29923"/>
                  </a:lnTo>
                  <a:lnTo>
                    <a:pt x="663" y="23247"/>
                  </a:lnTo>
                  <a:lnTo>
                    <a:pt x="0" y="15660"/>
                  </a:lnTo>
                  <a:lnTo>
                    <a:pt x="2792" y="8572"/>
                  </a:lnTo>
                  <a:lnTo>
                    <a:pt x="8375" y="3262"/>
                  </a:lnTo>
                  <a:lnTo>
                    <a:pt x="15952" y="236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84" name="Google Shape;684;p31"/>
          <p:cNvGrpSpPr/>
          <p:nvPr/>
        </p:nvGrpSpPr>
        <p:grpSpPr>
          <a:xfrm>
            <a:off x="6454368" y="3654621"/>
            <a:ext cx="50808" cy="38107"/>
            <a:chOff x="6454368" y="3654621"/>
            <a:chExt cx="50808" cy="38107"/>
          </a:xfrm>
        </p:grpSpPr>
        <p:sp>
          <p:nvSpPr>
            <p:cNvPr id="685" name="Google Shape;685;p31"/>
            <p:cNvSpPr/>
            <p:nvPr/>
          </p:nvSpPr>
          <p:spPr>
            <a:xfrm>
              <a:off x="6454368" y="3654628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6" y="0"/>
                  </a:moveTo>
                  <a:lnTo>
                    <a:pt x="17877" y="58"/>
                  </a:lnTo>
                  <a:lnTo>
                    <a:pt x="9299" y="2938"/>
                  </a:lnTo>
                  <a:lnTo>
                    <a:pt x="3041" y="8149"/>
                  </a:lnTo>
                  <a:lnTo>
                    <a:pt x="0" y="15201"/>
                  </a:lnTo>
                  <a:lnTo>
                    <a:pt x="910" y="22827"/>
                  </a:lnTo>
                  <a:lnTo>
                    <a:pt x="5429" y="29600"/>
                  </a:lnTo>
                  <a:lnTo>
                    <a:pt x="12833" y="34797"/>
                  </a:lnTo>
                  <a:lnTo>
                    <a:pt x="22402" y="37693"/>
                  </a:lnTo>
                  <a:lnTo>
                    <a:pt x="32402" y="37634"/>
                  </a:lnTo>
                  <a:lnTo>
                    <a:pt x="40979" y="34755"/>
                  </a:lnTo>
                  <a:lnTo>
                    <a:pt x="47238" y="29544"/>
                  </a:lnTo>
                  <a:lnTo>
                    <a:pt x="50279" y="22491"/>
                  </a:lnTo>
                  <a:lnTo>
                    <a:pt x="49368" y="14866"/>
                  </a:lnTo>
                  <a:lnTo>
                    <a:pt x="44850" y="8093"/>
                  </a:lnTo>
                  <a:lnTo>
                    <a:pt x="37445" y="2896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6454376" y="365462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0" y="0"/>
                  </a:moveTo>
                  <a:lnTo>
                    <a:pt x="37443" y="2903"/>
                  </a:lnTo>
                  <a:lnTo>
                    <a:pt x="44848" y="8103"/>
                  </a:lnTo>
                  <a:lnTo>
                    <a:pt x="49364" y="14876"/>
                  </a:lnTo>
                  <a:lnTo>
                    <a:pt x="50270" y="22500"/>
                  </a:lnTo>
                  <a:lnTo>
                    <a:pt x="47231" y="29550"/>
                  </a:lnTo>
                  <a:lnTo>
                    <a:pt x="40977" y="34762"/>
                  </a:lnTo>
                  <a:lnTo>
                    <a:pt x="32402" y="37645"/>
                  </a:lnTo>
                  <a:lnTo>
                    <a:pt x="22400" y="37710"/>
                  </a:lnTo>
                  <a:lnTo>
                    <a:pt x="12832" y="34806"/>
                  </a:lnTo>
                  <a:lnTo>
                    <a:pt x="5428" y="29606"/>
                  </a:lnTo>
                  <a:lnTo>
                    <a:pt x="911" y="22833"/>
                  </a:lnTo>
                  <a:lnTo>
                    <a:pt x="0" y="15210"/>
                  </a:lnTo>
                  <a:lnTo>
                    <a:pt x="3039" y="8159"/>
                  </a:lnTo>
                  <a:lnTo>
                    <a:pt x="9296" y="2947"/>
                  </a:lnTo>
                  <a:lnTo>
                    <a:pt x="17872" y="64"/>
                  </a:lnTo>
                  <a:lnTo>
                    <a:pt x="2787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87" name="Google Shape;687;p31"/>
          <p:cNvGrpSpPr/>
          <p:nvPr/>
        </p:nvGrpSpPr>
        <p:grpSpPr>
          <a:xfrm>
            <a:off x="7035366" y="2914851"/>
            <a:ext cx="44452" cy="38102"/>
            <a:chOff x="7035366" y="2914851"/>
            <a:chExt cx="44452" cy="38102"/>
          </a:xfrm>
        </p:grpSpPr>
        <p:sp>
          <p:nvSpPr>
            <p:cNvPr id="688" name="Google Shape;688;p31"/>
            <p:cNvSpPr/>
            <p:nvPr/>
          </p:nvSpPr>
          <p:spPr>
            <a:xfrm>
              <a:off x="7035367" y="291485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3" y="14444"/>
                  </a:lnTo>
                  <a:lnTo>
                    <a:pt x="39479" y="7769"/>
                  </a:lnTo>
                  <a:lnTo>
                    <a:pt x="33075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035366" y="2914851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6"/>
                  </a:lnTo>
                  <a:lnTo>
                    <a:pt x="43326" y="14452"/>
                  </a:lnTo>
                  <a:lnTo>
                    <a:pt x="43990" y="22040"/>
                  </a:lnTo>
                  <a:lnTo>
                    <a:pt x="41197" y="29126"/>
                  </a:lnTo>
                  <a:lnTo>
                    <a:pt x="35615" y="34433"/>
                  </a:lnTo>
                  <a:lnTo>
                    <a:pt x="28037" y="37459"/>
                  </a:lnTo>
                  <a:lnTo>
                    <a:pt x="19260" y="37700"/>
                  </a:lnTo>
                  <a:lnTo>
                    <a:pt x="10916" y="34977"/>
                  </a:lnTo>
                  <a:lnTo>
                    <a:pt x="4511" y="29923"/>
                  </a:lnTo>
                  <a:lnTo>
                    <a:pt x="665" y="23247"/>
                  </a:lnTo>
                  <a:lnTo>
                    <a:pt x="0" y="15660"/>
                  </a:lnTo>
                  <a:lnTo>
                    <a:pt x="2793" y="8572"/>
                  </a:lnTo>
                  <a:lnTo>
                    <a:pt x="8378" y="3262"/>
                  </a:lnTo>
                  <a:lnTo>
                    <a:pt x="15956" y="236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90" name="Google Shape;690;p31"/>
          <p:cNvGrpSpPr/>
          <p:nvPr/>
        </p:nvGrpSpPr>
        <p:grpSpPr>
          <a:xfrm>
            <a:off x="7633855" y="3335528"/>
            <a:ext cx="44452" cy="38103"/>
            <a:chOff x="7633855" y="3335528"/>
            <a:chExt cx="44452" cy="38103"/>
          </a:xfrm>
        </p:grpSpPr>
        <p:sp>
          <p:nvSpPr>
            <p:cNvPr id="691" name="Google Shape;691;p31"/>
            <p:cNvSpPr/>
            <p:nvPr/>
          </p:nvSpPr>
          <p:spPr>
            <a:xfrm>
              <a:off x="7633855" y="3335528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44"/>
                  </a:lnTo>
                  <a:lnTo>
                    <a:pt x="8377" y="3273"/>
                  </a:lnTo>
                  <a:lnTo>
                    <a:pt x="2793" y="8583"/>
                  </a:lnTo>
                  <a:lnTo>
                    <a:pt x="0" y="15671"/>
                  </a:lnTo>
                  <a:lnTo>
                    <a:pt x="663" y="23261"/>
                  </a:lnTo>
                  <a:lnTo>
                    <a:pt x="4506" y="29937"/>
                  </a:lnTo>
                  <a:lnTo>
                    <a:pt x="10910" y="34988"/>
                  </a:lnTo>
                  <a:lnTo>
                    <a:pt x="19253" y="37706"/>
                  </a:lnTo>
                  <a:lnTo>
                    <a:pt x="28033" y="37468"/>
                  </a:lnTo>
                  <a:lnTo>
                    <a:pt x="35613" y="34443"/>
                  </a:lnTo>
                  <a:lnTo>
                    <a:pt x="41198" y="29135"/>
                  </a:lnTo>
                  <a:lnTo>
                    <a:pt x="43992" y="22047"/>
                  </a:lnTo>
                  <a:lnTo>
                    <a:pt x="43329" y="14457"/>
                  </a:lnTo>
                  <a:lnTo>
                    <a:pt x="39484" y="7780"/>
                  </a:lnTo>
                  <a:lnTo>
                    <a:pt x="33077" y="2725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633857" y="3335531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8"/>
                  </a:lnTo>
                  <a:lnTo>
                    <a:pt x="39482" y="7785"/>
                  </a:lnTo>
                  <a:lnTo>
                    <a:pt x="43326" y="14461"/>
                  </a:lnTo>
                  <a:lnTo>
                    <a:pt x="43990" y="22050"/>
                  </a:lnTo>
                  <a:lnTo>
                    <a:pt x="41197" y="29136"/>
                  </a:lnTo>
                  <a:lnTo>
                    <a:pt x="35615" y="34443"/>
                  </a:lnTo>
                  <a:lnTo>
                    <a:pt x="28037" y="37469"/>
                  </a:lnTo>
                  <a:lnTo>
                    <a:pt x="19260" y="37710"/>
                  </a:lnTo>
                  <a:lnTo>
                    <a:pt x="10912" y="34987"/>
                  </a:lnTo>
                  <a:lnTo>
                    <a:pt x="4507" y="29933"/>
                  </a:lnTo>
                  <a:lnTo>
                    <a:pt x="663" y="23257"/>
                  </a:lnTo>
                  <a:lnTo>
                    <a:pt x="0" y="15670"/>
                  </a:lnTo>
                  <a:lnTo>
                    <a:pt x="2792" y="8578"/>
                  </a:lnTo>
                  <a:lnTo>
                    <a:pt x="8375" y="3267"/>
                  </a:lnTo>
                  <a:lnTo>
                    <a:pt x="15952" y="240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93" name="Google Shape;693;p31"/>
          <p:cNvGrpSpPr/>
          <p:nvPr/>
        </p:nvGrpSpPr>
        <p:grpSpPr>
          <a:xfrm>
            <a:off x="6441668" y="2895801"/>
            <a:ext cx="50808" cy="38102"/>
            <a:chOff x="6441668" y="2895801"/>
            <a:chExt cx="50808" cy="38102"/>
          </a:xfrm>
        </p:grpSpPr>
        <p:sp>
          <p:nvSpPr>
            <p:cNvPr id="694" name="Google Shape;694;p31"/>
            <p:cNvSpPr/>
            <p:nvPr/>
          </p:nvSpPr>
          <p:spPr>
            <a:xfrm>
              <a:off x="6441668" y="2895803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6" y="0"/>
                  </a:moveTo>
                  <a:lnTo>
                    <a:pt x="17877" y="58"/>
                  </a:lnTo>
                  <a:lnTo>
                    <a:pt x="9299" y="2938"/>
                  </a:lnTo>
                  <a:lnTo>
                    <a:pt x="3041" y="8149"/>
                  </a:lnTo>
                  <a:lnTo>
                    <a:pt x="0" y="15201"/>
                  </a:lnTo>
                  <a:lnTo>
                    <a:pt x="910" y="22827"/>
                  </a:lnTo>
                  <a:lnTo>
                    <a:pt x="5429" y="29600"/>
                  </a:lnTo>
                  <a:lnTo>
                    <a:pt x="12833" y="34797"/>
                  </a:lnTo>
                  <a:lnTo>
                    <a:pt x="22402" y="37693"/>
                  </a:lnTo>
                  <a:lnTo>
                    <a:pt x="32402" y="37634"/>
                  </a:lnTo>
                  <a:lnTo>
                    <a:pt x="40979" y="34755"/>
                  </a:lnTo>
                  <a:lnTo>
                    <a:pt x="47238" y="29544"/>
                  </a:lnTo>
                  <a:lnTo>
                    <a:pt x="50279" y="22491"/>
                  </a:lnTo>
                  <a:lnTo>
                    <a:pt x="49368" y="14866"/>
                  </a:lnTo>
                  <a:lnTo>
                    <a:pt x="44850" y="8093"/>
                  </a:lnTo>
                  <a:lnTo>
                    <a:pt x="37445" y="2896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6441676" y="289580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0" y="0"/>
                  </a:moveTo>
                  <a:lnTo>
                    <a:pt x="37443" y="2899"/>
                  </a:lnTo>
                  <a:lnTo>
                    <a:pt x="44850" y="8100"/>
                  </a:lnTo>
                  <a:lnTo>
                    <a:pt x="49368" y="14875"/>
                  </a:lnTo>
                  <a:lnTo>
                    <a:pt x="50280" y="22500"/>
                  </a:lnTo>
                  <a:lnTo>
                    <a:pt x="47234" y="29550"/>
                  </a:lnTo>
                  <a:lnTo>
                    <a:pt x="40975" y="34761"/>
                  </a:lnTo>
                  <a:lnTo>
                    <a:pt x="32398" y="37641"/>
                  </a:lnTo>
                  <a:lnTo>
                    <a:pt x="22400" y="37700"/>
                  </a:lnTo>
                  <a:lnTo>
                    <a:pt x="12832" y="34800"/>
                  </a:lnTo>
                  <a:lnTo>
                    <a:pt x="5428" y="29600"/>
                  </a:lnTo>
                  <a:lnTo>
                    <a:pt x="911" y="22824"/>
                  </a:lnTo>
                  <a:lnTo>
                    <a:pt x="0" y="15200"/>
                  </a:lnTo>
                  <a:lnTo>
                    <a:pt x="3039" y="8149"/>
                  </a:lnTo>
                  <a:lnTo>
                    <a:pt x="9296" y="2938"/>
                  </a:lnTo>
                  <a:lnTo>
                    <a:pt x="17872" y="58"/>
                  </a:lnTo>
                  <a:lnTo>
                    <a:pt x="2787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96" name="Google Shape;696;p31"/>
          <p:cNvGrpSpPr/>
          <p:nvPr/>
        </p:nvGrpSpPr>
        <p:grpSpPr>
          <a:xfrm>
            <a:off x="6744855" y="3876871"/>
            <a:ext cx="44452" cy="38107"/>
            <a:chOff x="6744855" y="3876871"/>
            <a:chExt cx="44452" cy="38107"/>
          </a:xfrm>
        </p:grpSpPr>
        <p:sp>
          <p:nvSpPr>
            <p:cNvPr id="697" name="Google Shape;697;p31"/>
            <p:cNvSpPr/>
            <p:nvPr/>
          </p:nvSpPr>
          <p:spPr>
            <a:xfrm>
              <a:off x="6744855" y="3876878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9" y="14444"/>
                  </a:lnTo>
                  <a:lnTo>
                    <a:pt x="39484" y="7769"/>
                  </a:lnTo>
                  <a:lnTo>
                    <a:pt x="33077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6744856" y="3876871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7"/>
                  </a:lnTo>
                  <a:lnTo>
                    <a:pt x="43326" y="14456"/>
                  </a:lnTo>
                  <a:lnTo>
                    <a:pt x="43990" y="22050"/>
                  </a:lnTo>
                  <a:lnTo>
                    <a:pt x="41197" y="29136"/>
                  </a:lnTo>
                  <a:lnTo>
                    <a:pt x="35615" y="34443"/>
                  </a:lnTo>
                  <a:lnTo>
                    <a:pt x="28037" y="37469"/>
                  </a:lnTo>
                  <a:lnTo>
                    <a:pt x="19260" y="37710"/>
                  </a:lnTo>
                  <a:lnTo>
                    <a:pt x="10912" y="34981"/>
                  </a:lnTo>
                  <a:lnTo>
                    <a:pt x="4507" y="29925"/>
                  </a:lnTo>
                  <a:lnTo>
                    <a:pt x="663" y="23248"/>
                  </a:lnTo>
                  <a:lnTo>
                    <a:pt x="0" y="15660"/>
                  </a:lnTo>
                  <a:lnTo>
                    <a:pt x="2792" y="8573"/>
                  </a:lnTo>
                  <a:lnTo>
                    <a:pt x="8375" y="3266"/>
                  </a:lnTo>
                  <a:lnTo>
                    <a:pt x="15952" y="240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99" name="Google Shape;699;p31"/>
          <p:cNvGrpSpPr/>
          <p:nvPr/>
        </p:nvGrpSpPr>
        <p:grpSpPr>
          <a:xfrm>
            <a:off x="7400493" y="3919766"/>
            <a:ext cx="134489" cy="60101"/>
            <a:chOff x="7400493" y="3919766"/>
            <a:chExt cx="134489" cy="60101"/>
          </a:xfrm>
        </p:grpSpPr>
        <p:sp>
          <p:nvSpPr>
            <p:cNvPr id="700" name="Google Shape;700;p31"/>
            <p:cNvSpPr/>
            <p:nvPr/>
          </p:nvSpPr>
          <p:spPr>
            <a:xfrm>
              <a:off x="7400493" y="391976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84" y="0"/>
                  </a:moveTo>
                  <a:lnTo>
                    <a:pt x="16375" y="484"/>
                  </a:lnTo>
                  <a:lnTo>
                    <a:pt x="8701" y="4184"/>
                  </a:lnTo>
                  <a:lnTo>
                    <a:pt x="2972" y="10494"/>
                  </a:lnTo>
                  <a:lnTo>
                    <a:pt x="0" y="18808"/>
                  </a:lnTo>
                  <a:lnTo>
                    <a:pt x="484" y="27617"/>
                  </a:lnTo>
                  <a:lnTo>
                    <a:pt x="4183" y="35291"/>
                  </a:lnTo>
                  <a:lnTo>
                    <a:pt x="10488" y="41020"/>
                  </a:lnTo>
                  <a:lnTo>
                    <a:pt x="18796" y="43992"/>
                  </a:lnTo>
                  <a:lnTo>
                    <a:pt x="27612" y="43507"/>
                  </a:lnTo>
                  <a:lnTo>
                    <a:pt x="35290" y="39808"/>
                  </a:lnTo>
                  <a:lnTo>
                    <a:pt x="41020" y="33498"/>
                  </a:lnTo>
                  <a:lnTo>
                    <a:pt x="43992" y="25184"/>
                  </a:lnTo>
                  <a:lnTo>
                    <a:pt x="43500" y="16375"/>
                  </a:lnTo>
                  <a:lnTo>
                    <a:pt x="39798" y="8701"/>
                  </a:lnTo>
                  <a:lnTo>
                    <a:pt x="33491" y="2972"/>
                  </a:lnTo>
                  <a:lnTo>
                    <a:pt x="25184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7400497" y="391977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80" y="0"/>
                  </a:moveTo>
                  <a:lnTo>
                    <a:pt x="33492" y="2969"/>
                  </a:lnTo>
                  <a:lnTo>
                    <a:pt x="39801" y="8697"/>
                  </a:lnTo>
                  <a:lnTo>
                    <a:pt x="43502" y="16371"/>
                  </a:lnTo>
                  <a:lnTo>
                    <a:pt x="43990" y="25180"/>
                  </a:lnTo>
                  <a:lnTo>
                    <a:pt x="41015" y="33492"/>
                  </a:lnTo>
                  <a:lnTo>
                    <a:pt x="35287" y="39801"/>
                  </a:lnTo>
                  <a:lnTo>
                    <a:pt x="27612" y="43502"/>
                  </a:lnTo>
                  <a:lnTo>
                    <a:pt x="18800" y="43990"/>
                  </a:lnTo>
                  <a:lnTo>
                    <a:pt x="10487" y="41015"/>
                  </a:lnTo>
                  <a:lnTo>
                    <a:pt x="4180" y="35287"/>
                  </a:lnTo>
                  <a:lnTo>
                    <a:pt x="482" y="27612"/>
                  </a:lnTo>
                  <a:lnTo>
                    <a:pt x="0" y="18800"/>
                  </a:lnTo>
                  <a:lnTo>
                    <a:pt x="2969" y="10487"/>
                  </a:lnTo>
                  <a:lnTo>
                    <a:pt x="8697" y="4180"/>
                  </a:lnTo>
                  <a:lnTo>
                    <a:pt x="16371" y="482"/>
                  </a:lnTo>
                  <a:lnTo>
                    <a:pt x="2518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7484808" y="3941760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31550" y="0"/>
                  </a:moveTo>
                  <a:lnTo>
                    <a:pt x="0" y="23624"/>
                  </a:lnTo>
                  <a:lnTo>
                    <a:pt x="3303" y="30558"/>
                  </a:lnTo>
                  <a:lnTo>
                    <a:pt x="9748" y="35533"/>
                  </a:lnTo>
                  <a:lnTo>
                    <a:pt x="18425" y="38094"/>
                  </a:lnTo>
                  <a:lnTo>
                    <a:pt x="28422" y="37784"/>
                  </a:lnTo>
                  <a:lnTo>
                    <a:pt x="37880" y="34531"/>
                  </a:lnTo>
                  <a:lnTo>
                    <a:pt x="45084" y="29061"/>
                  </a:lnTo>
                  <a:lnTo>
                    <a:pt x="49346" y="22127"/>
                  </a:lnTo>
                  <a:lnTo>
                    <a:pt x="49974" y="14480"/>
                  </a:lnTo>
                  <a:lnTo>
                    <a:pt x="46676" y="7543"/>
                  </a:lnTo>
                  <a:lnTo>
                    <a:pt x="40230" y="2564"/>
                  </a:lnTo>
                  <a:lnTo>
                    <a:pt x="3155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484817" y="3941767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21550" y="304"/>
                  </a:moveTo>
                  <a:lnTo>
                    <a:pt x="31545" y="0"/>
                  </a:lnTo>
                  <a:lnTo>
                    <a:pt x="40222" y="2562"/>
                  </a:lnTo>
                  <a:lnTo>
                    <a:pt x="46668" y="7535"/>
                  </a:lnTo>
                  <a:lnTo>
                    <a:pt x="49970" y="14464"/>
                  </a:lnTo>
                  <a:lnTo>
                    <a:pt x="49345" y="22119"/>
                  </a:lnTo>
                  <a:lnTo>
                    <a:pt x="45082" y="29057"/>
                  </a:lnTo>
                  <a:lnTo>
                    <a:pt x="37876" y="34529"/>
                  </a:lnTo>
                  <a:lnTo>
                    <a:pt x="28420" y="37784"/>
                  </a:lnTo>
                  <a:lnTo>
                    <a:pt x="18424" y="38095"/>
                  </a:lnTo>
                  <a:lnTo>
                    <a:pt x="9747" y="35534"/>
                  </a:lnTo>
                  <a:lnTo>
                    <a:pt x="3301" y="30559"/>
                  </a:lnTo>
                  <a:lnTo>
                    <a:pt x="0" y="23624"/>
                  </a:lnTo>
                  <a:lnTo>
                    <a:pt x="625" y="15970"/>
                  </a:lnTo>
                  <a:lnTo>
                    <a:pt x="4887" y="9032"/>
                  </a:lnTo>
                  <a:lnTo>
                    <a:pt x="12093" y="3560"/>
                  </a:lnTo>
                  <a:lnTo>
                    <a:pt x="21550" y="30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04" name="Google Shape;704;p31"/>
          <p:cNvGrpSpPr/>
          <p:nvPr/>
        </p:nvGrpSpPr>
        <p:grpSpPr>
          <a:xfrm>
            <a:off x="6638676" y="3411837"/>
            <a:ext cx="50172" cy="44455"/>
            <a:chOff x="6638676" y="3411837"/>
            <a:chExt cx="50172" cy="44455"/>
          </a:xfrm>
        </p:grpSpPr>
        <p:sp>
          <p:nvSpPr>
            <p:cNvPr id="705" name="Google Shape;705;p31"/>
            <p:cNvSpPr/>
            <p:nvPr/>
          </p:nvSpPr>
          <p:spPr>
            <a:xfrm>
              <a:off x="6638683" y="3411842"/>
              <a:ext cx="50165" cy="44450"/>
            </a:xfrm>
            <a:custGeom>
              <a:rect b="b" l="l" r="r" t="t"/>
              <a:pathLst>
                <a:path extrusionOk="0" h="44450" w="50165">
                  <a:moveTo>
                    <a:pt x="31011" y="0"/>
                  </a:moveTo>
                  <a:lnTo>
                    <a:pt x="0" y="26492"/>
                  </a:lnTo>
                  <a:lnTo>
                    <a:pt x="3521" y="34644"/>
                  </a:lnTo>
                  <a:lnTo>
                    <a:pt x="10147" y="40611"/>
                  </a:lnTo>
                  <a:lnTo>
                    <a:pt x="18945" y="43841"/>
                  </a:lnTo>
                  <a:lnTo>
                    <a:pt x="28981" y="43777"/>
                  </a:lnTo>
                  <a:lnTo>
                    <a:pt x="38394" y="40278"/>
                  </a:lnTo>
                  <a:lnTo>
                    <a:pt x="45477" y="34139"/>
                  </a:lnTo>
                  <a:lnTo>
                    <a:pt x="49557" y="26212"/>
                  </a:lnTo>
                  <a:lnTo>
                    <a:pt x="49961" y="17348"/>
                  </a:lnTo>
                  <a:lnTo>
                    <a:pt x="46440" y="9197"/>
                  </a:lnTo>
                  <a:lnTo>
                    <a:pt x="39812" y="3229"/>
                  </a:lnTo>
                  <a:lnTo>
                    <a:pt x="31011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6638676" y="3411837"/>
              <a:ext cx="50165" cy="44450"/>
            </a:xfrm>
            <a:custGeom>
              <a:rect b="b" l="l" r="r" t="t"/>
              <a:pathLst>
                <a:path extrusionOk="0" h="44450" w="50165">
                  <a:moveTo>
                    <a:pt x="20980" y="64"/>
                  </a:moveTo>
                  <a:lnTo>
                    <a:pt x="31020" y="0"/>
                  </a:lnTo>
                  <a:lnTo>
                    <a:pt x="39821" y="3229"/>
                  </a:lnTo>
                  <a:lnTo>
                    <a:pt x="46448" y="9196"/>
                  </a:lnTo>
                  <a:lnTo>
                    <a:pt x="49970" y="17344"/>
                  </a:lnTo>
                  <a:lnTo>
                    <a:pt x="49564" y="26216"/>
                  </a:lnTo>
                  <a:lnTo>
                    <a:pt x="45483" y="34145"/>
                  </a:lnTo>
                  <a:lnTo>
                    <a:pt x="38400" y="40284"/>
                  </a:lnTo>
                  <a:lnTo>
                    <a:pt x="28990" y="43784"/>
                  </a:lnTo>
                  <a:lnTo>
                    <a:pt x="18950" y="43849"/>
                  </a:lnTo>
                  <a:lnTo>
                    <a:pt x="10152" y="40619"/>
                  </a:lnTo>
                  <a:lnTo>
                    <a:pt x="3525" y="34652"/>
                  </a:lnTo>
                  <a:lnTo>
                    <a:pt x="0" y="26504"/>
                  </a:lnTo>
                  <a:lnTo>
                    <a:pt x="405" y="17637"/>
                  </a:lnTo>
                  <a:lnTo>
                    <a:pt x="4486" y="9707"/>
                  </a:lnTo>
                  <a:lnTo>
                    <a:pt x="11569" y="3565"/>
                  </a:lnTo>
                  <a:lnTo>
                    <a:pt x="20980" y="6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07" name="Google Shape;707;p31"/>
          <p:cNvGrpSpPr/>
          <p:nvPr/>
        </p:nvGrpSpPr>
        <p:grpSpPr>
          <a:xfrm>
            <a:off x="7149795" y="4276951"/>
            <a:ext cx="43826" cy="38100"/>
            <a:chOff x="7149795" y="4276951"/>
            <a:chExt cx="43826" cy="38100"/>
          </a:xfrm>
        </p:grpSpPr>
        <p:sp>
          <p:nvSpPr>
            <p:cNvPr id="708" name="Google Shape;708;p31"/>
            <p:cNvSpPr/>
            <p:nvPr/>
          </p:nvSpPr>
          <p:spPr>
            <a:xfrm>
              <a:off x="7149795" y="4276951"/>
              <a:ext cx="43815" cy="38100"/>
            </a:xfrm>
            <a:custGeom>
              <a:rect b="b" l="l" r="r" t="t"/>
              <a:pathLst>
                <a:path extrusionOk="0" h="38100" w="43815">
                  <a:moveTo>
                    <a:pt x="27209" y="0"/>
                  </a:moveTo>
                  <a:lnTo>
                    <a:pt x="0" y="22824"/>
                  </a:lnTo>
                  <a:lnTo>
                    <a:pt x="3058" y="29805"/>
                  </a:lnTo>
                  <a:lnTo>
                    <a:pt x="8834" y="34905"/>
                  </a:lnTo>
                  <a:lnTo>
                    <a:pt x="16518" y="37647"/>
                  </a:lnTo>
                  <a:lnTo>
                    <a:pt x="25298" y="37556"/>
                  </a:lnTo>
                  <a:lnTo>
                    <a:pt x="33539" y="34527"/>
                  </a:lnTo>
                  <a:lnTo>
                    <a:pt x="39750" y="29242"/>
                  </a:lnTo>
                  <a:lnTo>
                    <a:pt x="43343" y="22431"/>
                  </a:lnTo>
                  <a:lnTo>
                    <a:pt x="43726" y="14823"/>
                  </a:lnTo>
                  <a:lnTo>
                    <a:pt x="40673" y="7842"/>
                  </a:lnTo>
                  <a:lnTo>
                    <a:pt x="34896" y="2742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7149806" y="4276951"/>
              <a:ext cx="43815" cy="38100"/>
            </a:xfrm>
            <a:custGeom>
              <a:rect b="b" l="l" r="r" t="t"/>
              <a:pathLst>
                <a:path extrusionOk="0" h="38100" w="43815">
                  <a:moveTo>
                    <a:pt x="18430" y="90"/>
                  </a:moveTo>
                  <a:lnTo>
                    <a:pt x="27206" y="0"/>
                  </a:lnTo>
                  <a:lnTo>
                    <a:pt x="34888" y="2741"/>
                  </a:lnTo>
                  <a:lnTo>
                    <a:pt x="40664" y="7840"/>
                  </a:lnTo>
                  <a:lnTo>
                    <a:pt x="43720" y="14820"/>
                  </a:lnTo>
                  <a:lnTo>
                    <a:pt x="43339" y="22429"/>
                  </a:lnTo>
                  <a:lnTo>
                    <a:pt x="39743" y="29242"/>
                  </a:lnTo>
                  <a:lnTo>
                    <a:pt x="33528" y="34530"/>
                  </a:lnTo>
                  <a:lnTo>
                    <a:pt x="25290" y="37560"/>
                  </a:lnTo>
                  <a:lnTo>
                    <a:pt x="16512" y="37646"/>
                  </a:lnTo>
                  <a:lnTo>
                    <a:pt x="8827" y="34905"/>
                  </a:lnTo>
                  <a:lnTo>
                    <a:pt x="3051" y="29809"/>
                  </a:lnTo>
                  <a:lnTo>
                    <a:pt x="0" y="22830"/>
                  </a:lnTo>
                  <a:lnTo>
                    <a:pt x="379" y="15221"/>
                  </a:lnTo>
                  <a:lnTo>
                    <a:pt x="3972" y="8407"/>
                  </a:lnTo>
                  <a:lnTo>
                    <a:pt x="10186" y="3120"/>
                  </a:lnTo>
                  <a:lnTo>
                    <a:pt x="18430" y="9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10" name="Google Shape;710;p31"/>
          <p:cNvGrpSpPr/>
          <p:nvPr/>
        </p:nvGrpSpPr>
        <p:grpSpPr>
          <a:xfrm>
            <a:off x="6494157" y="3931011"/>
            <a:ext cx="43824" cy="43822"/>
            <a:chOff x="6494157" y="3931011"/>
            <a:chExt cx="43824" cy="43822"/>
          </a:xfrm>
        </p:grpSpPr>
        <p:sp>
          <p:nvSpPr>
            <p:cNvPr id="711" name="Google Shape;711;p31"/>
            <p:cNvSpPr/>
            <p:nvPr/>
          </p:nvSpPr>
          <p:spPr>
            <a:xfrm>
              <a:off x="6494157" y="3931018"/>
              <a:ext cx="43815" cy="43815"/>
            </a:xfrm>
            <a:custGeom>
              <a:rect b="b" l="l" r="r" t="t"/>
              <a:pathLst>
                <a:path extrusionOk="0" h="43814" w="43815">
                  <a:moveTo>
                    <a:pt x="17856" y="0"/>
                  </a:moveTo>
                  <a:lnTo>
                    <a:pt x="9665" y="3275"/>
                  </a:lnTo>
                  <a:lnTo>
                    <a:pt x="3575" y="9232"/>
                  </a:lnTo>
                  <a:lnTo>
                    <a:pt x="161" y="17037"/>
                  </a:lnTo>
                  <a:lnTo>
                    <a:pt x="0" y="25857"/>
                  </a:lnTo>
                  <a:lnTo>
                    <a:pt x="3276" y="34053"/>
                  </a:lnTo>
                  <a:lnTo>
                    <a:pt x="9234" y="40143"/>
                  </a:lnTo>
                  <a:lnTo>
                    <a:pt x="17043" y="43554"/>
                  </a:lnTo>
                  <a:lnTo>
                    <a:pt x="25869" y="43713"/>
                  </a:lnTo>
                  <a:lnTo>
                    <a:pt x="34065" y="40437"/>
                  </a:lnTo>
                  <a:lnTo>
                    <a:pt x="40155" y="34480"/>
                  </a:lnTo>
                  <a:lnTo>
                    <a:pt x="43566" y="26675"/>
                  </a:lnTo>
                  <a:lnTo>
                    <a:pt x="43726" y="17856"/>
                  </a:lnTo>
                  <a:lnTo>
                    <a:pt x="40450" y="9658"/>
                  </a:lnTo>
                  <a:lnTo>
                    <a:pt x="34491" y="3565"/>
                  </a:lnTo>
                  <a:lnTo>
                    <a:pt x="26682" y="153"/>
                  </a:lnTo>
                  <a:lnTo>
                    <a:pt x="17856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6494166" y="3931011"/>
              <a:ext cx="43815" cy="43815"/>
            </a:xfrm>
            <a:custGeom>
              <a:rect b="b" l="l" r="r" t="t"/>
              <a:pathLst>
                <a:path extrusionOk="0" h="43814" w="43815">
                  <a:moveTo>
                    <a:pt x="17850" y="0"/>
                  </a:moveTo>
                  <a:lnTo>
                    <a:pt x="26677" y="160"/>
                  </a:lnTo>
                  <a:lnTo>
                    <a:pt x="34486" y="3575"/>
                  </a:lnTo>
                  <a:lnTo>
                    <a:pt x="40444" y="9666"/>
                  </a:lnTo>
                  <a:lnTo>
                    <a:pt x="43720" y="17860"/>
                  </a:lnTo>
                  <a:lnTo>
                    <a:pt x="43560" y="26682"/>
                  </a:lnTo>
                  <a:lnTo>
                    <a:pt x="40150" y="34488"/>
                  </a:lnTo>
                  <a:lnTo>
                    <a:pt x="34061" y="40448"/>
                  </a:lnTo>
                  <a:lnTo>
                    <a:pt x="25870" y="43730"/>
                  </a:lnTo>
                  <a:lnTo>
                    <a:pt x="17042" y="43569"/>
                  </a:lnTo>
                  <a:lnTo>
                    <a:pt x="9233" y="40155"/>
                  </a:lnTo>
                  <a:lnTo>
                    <a:pt x="3275" y="34063"/>
                  </a:lnTo>
                  <a:lnTo>
                    <a:pt x="0" y="25870"/>
                  </a:lnTo>
                  <a:lnTo>
                    <a:pt x="159" y="17047"/>
                  </a:lnTo>
                  <a:lnTo>
                    <a:pt x="3570" y="9241"/>
                  </a:lnTo>
                  <a:lnTo>
                    <a:pt x="9658" y="3281"/>
                  </a:lnTo>
                  <a:lnTo>
                    <a:pt x="1785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6743395" y="3083150"/>
            <a:ext cx="43826" cy="38101"/>
            <a:chOff x="6743395" y="3083150"/>
            <a:chExt cx="43826" cy="38101"/>
          </a:xfrm>
        </p:grpSpPr>
        <p:sp>
          <p:nvSpPr>
            <p:cNvPr id="714" name="Google Shape;714;p31"/>
            <p:cNvSpPr/>
            <p:nvPr/>
          </p:nvSpPr>
          <p:spPr>
            <a:xfrm>
              <a:off x="6743395" y="3083151"/>
              <a:ext cx="43815" cy="38100"/>
            </a:xfrm>
            <a:custGeom>
              <a:rect b="b" l="l" r="r" t="t"/>
              <a:pathLst>
                <a:path extrusionOk="0" h="38100" w="43815">
                  <a:moveTo>
                    <a:pt x="27209" y="0"/>
                  </a:moveTo>
                  <a:lnTo>
                    <a:pt x="0" y="22824"/>
                  </a:lnTo>
                  <a:lnTo>
                    <a:pt x="3058" y="29805"/>
                  </a:lnTo>
                  <a:lnTo>
                    <a:pt x="8834" y="34905"/>
                  </a:lnTo>
                  <a:lnTo>
                    <a:pt x="16518" y="37647"/>
                  </a:lnTo>
                  <a:lnTo>
                    <a:pt x="25298" y="37556"/>
                  </a:lnTo>
                  <a:lnTo>
                    <a:pt x="33539" y="34527"/>
                  </a:lnTo>
                  <a:lnTo>
                    <a:pt x="39750" y="29242"/>
                  </a:lnTo>
                  <a:lnTo>
                    <a:pt x="43343" y="22431"/>
                  </a:lnTo>
                  <a:lnTo>
                    <a:pt x="43726" y="14823"/>
                  </a:lnTo>
                  <a:lnTo>
                    <a:pt x="40673" y="7842"/>
                  </a:lnTo>
                  <a:lnTo>
                    <a:pt x="34896" y="2742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6743406" y="3083150"/>
              <a:ext cx="43815" cy="38100"/>
            </a:xfrm>
            <a:custGeom>
              <a:rect b="b" l="l" r="r" t="t"/>
              <a:pathLst>
                <a:path extrusionOk="0" h="38100" w="43815">
                  <a:moveTo>
                    <a:pt x="18420" y="90"/>
                  </a:moveTo>
                  <a:lnTo>
                    <a:pt x="27202" y="0"/>
                  </a:lnTo>
                  <a:lnTo>
                    <a:pt x="34887" y="2741"/>
                  </a:lnTo>
                  <a:lnTo>
                    <a:pt x="40664" y="7840"/>
                  </a:lnTo>
                  <a:lnTo>
                    <a:pt x="43720" y="14820"/>
                  </a:lnTo>
                  <a:lnTo>
                    <a:pt x="43339" y="22429"/>
                  </a:lnTo>
                  <a:lnTo>
                    <a:pt x="39743" y="29242"/>
                  </a:lnTo>
                  <a:lnTo>
                    <a:pt x="33528" y="34530"/>
                  </a:lnTo>
                  <a:lnTo>
                    <a:pt x="25290" y="37560"/>
                  </a:lnTo>
                  <a:lnTo>
                    <a:pt x="16512" y="37646"/>
                  </a:lnTo>
                  <a:lnTo>
                    <a:pt x="8827" y="34905"/>
                  </a:lnTo>
                  <a:lnTo>
                    <a:pt x="3051" y="29809"/>
                  </a:lnTo>
                  <a:lnTo>
                    <a:pt x="0" y="22830"/>
                  </a:lnTo>
                  <a:lnTo>
                    <a:pt x="379" y="15221"/>
                  </a:lnTo>
                  <a:lnTo>
                    <a:pt x="3971" y="8407"/>
                  </a:lnTo>
                  <a:lnTo>
                    <a:pt x="10182" y="3120"/>
                  </a:lnTo>
                  <a:lnTo>
                    <a:pt x="18420" y="9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16" name="Google Shape;716;p31"/>
          <p:cNvGrpSpPr/>
          <p:nvPr/>
        </p:nvGrpSpPr>
        <p:grpSpPr>
          <a:xfrm>
            <a:off x="7040308" y="3771901"/>
            <a:ext cx="50173" cy="38107"/>
            <a:chOff x="7040308" y="3771901"/>
            <a:chExt cx="50173" cy="38107"/>
          </a:xfrm>
        </p:grpSpPr>
        <p:sp>
          <p:nvSpPr>
            <p:cNvPr id="717" name="Google Shape;717;p31"/>
            <p:cNvSpPr/>
            <p:nvPr/>
          </p:nvSpPr>
          <p:spPr>
            <a:xfrm>
              <a:off x="7040308" y="3771908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31550" y="0"/>
                  </a:moveTo>
                  <a:lnTo>
                    <a:pt x="0" y="23613"/>
                  </a:lnTo>
                  <a:lnTo>
                    <a:pt x="3303" y="30550"/>
                  </a:lnTo>
                  <a:lnTo>
                    <a:pt x="9748" y="35527"/>
                  </a:lnTo>
                  <a:lnTo>
                    <a:pt x="18425" y="38088"/>
                  </a:lnTo>
                  <a:lnTo>
                    <a:pt x="28422" y="37774"/>
                  </a:lnTo>
                  <a:lnTo>
                    <a:pt x="37880" y="34520"/>
                  </a:lnTo>
                  <a:lnTo>
                    <a:pt x="45084" y="29050"/>
                  </a:lnTo>
                  <a:lnTo>
                    <a:pt x="49346" y="22116"/>
                  </a:lnTo>
                  <a:lnTo>
                    <a:pt x="49974" y="14469"/>
                  </a:lnTo>
                  <a:lnTo>
                    <a:pt x="46676" y="7535"/>
                  </a:lnTo>
                  <a:lnTo>
                    <a:pt x="40230" y="2560"/>
                  </a:lnTo>
                  <a:lnTo>
                    <a:pt x="3155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7040316" y="3771901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21550" y="310"/>
                  </a:moveTo>
                  <a:lnTo>
                    <a:pt x="31545" y="0"/>
                  </a:lnTo>
                  <a:lnTo>
                    <a:pt x="40222" y="2560"/>
                  </a:lnTo>
                  <a:lnTo>
                    <a:pt x="46668" y="7535"/>
                  </a:lnTo>
                  <a:lnTo>
                    <a:pt x="49970" y="14470"/>
                  </a:lnTo>
                  <a:lnTo>
                    <a:pt x="49345" y="22124"/>
                  </a:lnTo>
                  <a:lnTo>
                    <a:pt x="45082" y="29062"/>
                  </a:lnTo>
                  <a:lnTo>
                    <a:pt x="37876" y="34534"/>
                  </a:lnTo>
                  <a:lnTo>
                    <a:pt x="28420" y="37790"/>
                  </a:lnTo>
                  <a:lnTo>
                    <a:pt x="18424" y="38100"/>
                  </a:lnTo>
                  <a:lnTo>
                    <a:pt x="9747" y="35540"/>
                  </a:lnTo>
                  <a:lnTo>
                    <a:pt x="3301" y="30565"/>
                  </a:lnTo>
                  <a:lnTo>
                    <a:pt x="0" y="23630"/>
                  </a:lnTo>
                  <a:lnTo>
                    <a:pt x="629" y="15975"/>
                  </a:lnTo>
                  <a:lnTo>
                    <a:pt x="4891" y="9037"/>
                  </a:lnTo>
                  <a:lnTo>
                    <a:pt x="12095" y="3565"/>
                  </a:lnTo>
                  <a:lnTo>
                    <a:pt x="21550" y="31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19" name="Google Shape;719;p31"/>
          <p:cNvGrpSpPr/>
          <p:nvPr/>
        </p:nvGrpSpPr>
        <p:grpSpPr>
          <a:xfrm>
            <a:off x="7472108" y="3328985"/>
            <a:ext cx="50174" cy="38106"/>
            <a:chOff x="7472108" y="3328985"/>
            <a:chExt cx="50174" cy="38106"/>
          </a:xfrm>
        </p:grpSpPr>
        <p:sp>
          <p:nvSpPr>
            <p:cNvPr id="720" name="Google Shape;720;p31"/>
            <p:cNvSpPr/>
            <p:nvPr/>
          </p:nvSpPr>
          <p:spPr>
            <a:xfrm>
              <a:off x="7472108" y="3328985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31550" y="0"/>
                  </a:moveTo>
                  <a:lnTo>
                    <a:pt x="0" y="23624"/>
                  </a:lnTo>
                  <a:lnTo>
                    <a:pt x="3303" y="30558"/>
                  </a:lnTo>
                  <a:lnTo>
                    <a:pt x="9748" y="35533"/>
                  </a:lnTo>
                  <a:lnTo>
                    <a:pt x="18425" y="38094"/>
                  </a:lnTo>
                  <a:lnTo>
                    <a:pt x="28422" y="37784"/>
                  </a:lnTo>
                  <a:lnTo>
                    <a:pt x="37880" y="34531"/>
                  </a:lnTo>
                  <a:lnTo>
                    <a:pt x="45084" y="29061"/>
                  </a:lnTo>
                  <a:lnTo>
                    <a:pt x="49346" y="22127"/>
                  </a:lnTo>
                  <a:lnTo>
                    <a:pt x="49974" y="14480"/>
                  </a:lnTo>
                  <a:lnTo>
                    <a:pt x="46676" y="7543"/>
                  </a:lnTo>
                  <a:lnTo>
                    <a:pt x="40230" y="2564"/>
                  </a:lnTo>
                  <a:lnTo>
                    <a:pt x="3155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7472117" y="3328991"/>
              <a:ext cx="50165" cy="38100"/>
            </a:xfrm>
            <a:custGeom>
              <a:rect b="b" l="l" r="r" t="t"/>
              <a:pathLst>
                <a:path extrusionOk="0" h="38100" w="50165">
                  <a:moveTo>
                    <a:pt x="21550" y="310"/>
                  </a:moveTo>
                  <a:lnTo>
                    <a:pt x="31545" y="0"/>
                  </a:lnTo>
                  <a:lnTo>
                    <a:pt x="40222" y="2560"/>
                  </a:lnTo>
                  <a:lnTo>
                    <a:pt x="46668" y="7535"/>
                  </a:lnTo>
                  <a:lnTo>
                    <a:pt x="49970" y="14470"/>
                  </a:lnTo>
                  <a:lnTo>
                    <a:pt x="49345" y="22124"/>
                  </a:lnTo>
                  <a:lnTo>
                    <a:pt x="45082" y="29061"/>
                  </a:lnTo>
                  <a:lnTo>
                    <a:pt x="37876" y="34530"/>
                  </a:lnTo>
                  <a:lnTo>
                    <a:pt x="28420" y="37780"/>
                  </a:lnTo>
                  <a:lnTo>
                    <a:pt x="18424" y="38090"/>
                  </a:lnTo>
                  <a:lnTo>
                    <a:pt x="9747" y="35530"/>
                  </a:lnTo>
                  <a:lnTo>
                    <a:pt x="3301" y="30555"/>
                  </a:lnTo>
                  <a:lnTo>
                    <a:pt x="0" y="23620"/>
                  </a:lnTo>
                  <a:lnTo>
                    <a:pt x="625" y="15971"/>
                  </a:lnTo>
                  <a:lnTo>
                    <a:pt x="4887" y="9036"/>
                  </a:lnTo>
                  <a:lnTo>
                    <a:pt x="12093" y="3565"/>
                  </a:lnTo>
                  <a:lnTo>
                    <a:pt x="21550" y="31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22" name="Google Shape;722;p31"/>
          <p:cNvGrpSpPr/>
          <p:nvPr/>
        </p:nvGrpSpPr>
        <p:grpSpPr>
          <a:xfrm>
            <a:off x="6173533" y="3214986"/>
            <a:ext cx="50178" cy="44455"/>
            <a:chOff x="6173533" y="3214986"/>
            <a:chExt cx="50178" cy="44455"/>
          </a:xfrm>
        </p:grpSpPr>
        <p:sp>
          <p:nvSpPr>
            <p:cNvPr id="723" name="Google Shape;723;p31"/>
            <p:cNvSpPr/>
            <p:nvPr/>
          </p:nvSpPr>
          <p:spPr>
            <a:xfrm>
              <a:off x="6173533" y="3214991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31023" y="0"/>
                  </a:moveTo>
                  <a:lnTo>
                    <a:pt x="0" y="26492"/>
                  </a:lnTo>
                  <a:lnTo>
                    <a:pt x="3526" y="34644"/>
                  </a:lnTo>
                  <a:lnTo>
                    <a:pt x="10153" y="40611"/>
                  </a:lnTo>
                  <a:lnTo>
                    <a:pt x="18952" y="43841"/>
                  </a:lnTo>
                  <a:lnTo>
                    <a:pt x="28994" y="43777"/>
                  </a:lnTo>
                  <a:lnTo>
                    <a:pt x="38401" y="40278"/>
                  </a:lnTo>
                  <a:lnTo>
                    <a:pt x="45485" y="34139"/>
                  </a:lnTo>
                  <a:lnTo>
                    <a:pt x="49568" y="26212"/>
                  </a:lnTo>
                  <a:lnTo>
                    <a:pt x="49974" y="17348"/>
                  </a:lnTo>
                  <a:lnTo>
                    <a:pt x="46453" y="9197"/>
                  </a:lnTo>
                  <a:lnTo>
                    <a:pt x="39825" y="3229"/>
                  </a:lnTo>
                  <a:lnTo>
                    <a:pt x="31023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6173546" y="3214986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20970" y="64"/>
                  </a:moveTo>
                  <a:lnTo>
                    <a:pt x="31010" y="0"/>
                  </a:lnTo>
                  <a:lnTo>
                    <a:pt x="39811" y="3229"/>
                  </a:lnTo>
                  <a:lnTo>
                    <a:pt x="46438" y="9196"/>
                  </a:lnTo>
                  <a:lnTo>
                    <a:pt x="49960" y="17344"/>
                  </a:lnTo>
                  <a:lnTo>
                    <a:pt x="49559" y="26216"/>
                  </a:lnTo>
                  <a:lnTo>
                    <a:pt x="45478" y="34145"/>
                  </a:lnTo>
                  <a:lnTo>
                    <a:pt x="38396" y="40284"/>
                  </a:lnTo>
                  <a:lnTo>
                    <a:pt x="28990" y="43784"/>
                  </a:lnTo>
                  <a:lnTo>
                    <a:pt x="18949" y="43849"/>
                  </a:lnTo>
                  <a:lnTo>
                    <a:pt x="10148" y="40619"/>
                  </a:lnTo>
                  <a:lnTo>
                    <a:pt x="3521" y="34652"/>
                  </a:lnTo>
                  <a:lnTo>
                    <a:pt x="0" y="26504"/>
                  </a:lnTo>
                  <a:lnTo>
                    <a:pt x="400" y="17637"/>
                  </a:lnTo>
                  <a:lnTo>
                    <a:pt x="4481" y="9707"/>
                  </a:lnTo>
                  <a:lnTo>
                    <a:pt x="11563" y="3565"/>
                  </a:lnTo>
                  <a:lnTo>
                    <a:pt x="20970" y="64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2034768" y="4173837"/>
            <a:ext cx="234471" cy="329905"/>
            <a:chOff x="2034768" y="4173837"/>
            <a:chExt cx="234471" cy="329905"/>
          </a:xfrm>
        </p:grpSpPr>
        <p:sp>
          <p:nvSpPr>
            <p:cNvPr id="726" name="Google Shape;726;p31"/>
            <p:cNvSpPr/>
            <p:nvPr/>
          </p:nvSpPr>
          <p:spPr>
            <a:xfrm>
              <a:off x="2150402" y="4465637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2150404" y="446564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1" y="1497"/>
                  </a:lnTo>
                  <a:lnTo>
                    <a:pt x="43352" y="5580"/>
                  </a:lnTo>
                  <a:lnTo>
                    <a:pt x="48794" y="11635"/>
                  </a:lnTo>
                  <a:lnTo>
                    <a:pt x="50790" y="19050"/>
                  </a:lnTo>
                  <a:lnTo>
                    <a:pt x="48794" y="26464"/>
                  </a:lnTo>
                  <a:lnTo>
                    <a:pt x="43352" y="32520"/>
                  </a:lnTo>
                  <a:lnTo>
                    <a:pt x="35281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2063943" y="4212486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7" y="34291"/>
                  </a:lnTo>
                  <a:lnTo>
                    <a:pt x="11830" y="38288"/>
                  </a:lnTo>
                  <a:lnTo>
                    <a:pt x="20786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2063941" y="4212483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482" y="27908"/>
                  </a:moveTo>
                  <a:lnTo>
                    <a:pt x="0" y="20245"/>
                  </a:lnTo>
                  <a:lnTo>
                    <a:pt x="3220" y="12768"/>
                  </a:lnTo>
                  <a:lnTo>
                    <a:pt x="9564" y="6320"/>
                  </a:lnTo>
                  <a:lnTo>
                    <a:pt x="18452" y="1738"/>
                  </a:lnTo>
                  <a:lnTo>
                    <a:pt x="28303" y="0"/>
                  </a:lnTo>
                  <a:lnTo>
                    <a:pt x="37260" y="1290"/>
                  </a:lnTo>
                  <a:lnTo>
                    <a:pt x="44353" y="5289"/>
                  </a:lnTo>
                  <a:lnTo>
                    <a:pt x="48612" y="11678"/>
                  </a:lnTo>
                  <a:lnTo>
                    <a:pt x="49089" y="19342"/>
                  </a:lnTo>
                  <a:lnTo>
                    <a:pt x="45866" y="26818"/>
                  </a:lnTo>
                  <a:lnTo>
                    <a:pt x="39521" y="33267"/>
                  </a:lnTo>
                  <a:lnTo>
                    <a:pt x="30632" y="37848"/>
                  </a:lnTo>
                  <a:lnTo>
                    <a:pt x="20787" y="39587"/>
                  </a:lnTo>
                  <a:lnTo>
                    <a:pt x="11834" y="38297"/>
                  </a:lnTo>
                  <a:lnTo>
                    <a:pt x="4742" y="34298"/>
                  </a:lnTo>
                  <a:lnTo>
                    <a:pt x="482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2034768" y="4416628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6" y="0"/>
                  </a:moveTo>
                  <a:lnTo>
                    <a:pt x="17877" y="58"/>
                  </a:lnTo>
                  <a:lnTo>
                    <a:pt x="9299" y="2938"/>
                  </a:lnTo>
                  <a:lnTo>
                    <a:pt x="3041" y="8149"/>
                  </a:lnTo>
                  <a:lnTo>
                    <a:pt x="0" y="15201"/>
                  </a:lnTo>
                  <a:lnTo>
                    <a:pt x="910" y="22827"/>
                  </a:lnTo>
                  <a:lnTo>
                    <a:pt x="5429" y="29600"/>
                  </a:lnTo>
                  <a:lnTo>
                    <a:pt x="12833" y="34797"/>
                  </a:lnTo>
                  <a:lnTo>
                    <a:pt x="22402" y="37693"/>
                  </a:lnTo>
                  <a:lnTo>
                    <a:pt x="32402" y="37634"/>
                  </a:lnTo>
                  <a:lnTo>
                    <a:pt x="40979" y="34755"/>
                  </a:lnTo>
                  <a:lnTo>
                    <a:pt x="47238" y="29544"/>
                  </a:lnTo>
                  <a:lnTo>
                    <a:pt x="50279" y="22491"/>
                  </a:lnTo>
                  <a:lnTo>
                    <a:pt x="49368" y="14866"/>
                  </a:lnTo>
                  <a:lnTo>
                    <a:pt x="44850" y="8093"/>
                  </a:lnTo>
                  <a:lnTo>
                    <a:pt x="37445" y="2896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2034774" y="441662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0" y="0"/>
                  </a:moveTo>
                  <a:lnTo>
                    <a:pt x="37443" y="2903"/>
                  </a:lnTo>
                  <a:lnTo>
                    <a:pt x="44848" y="8103"/>
                  </a:lnTo>
                  <a:lnTo>
                    <a:pt x="49364" y="14876"/>
                  </a:lnTo>
                  <a:lnTo>
                    <a:pt x="50270" y="22500"/>
                  </a:lnTo>
                  <a:lnTo>
                    <a:pt x="47231" y="29550"/>
                  </a:lnTo>
                  <a:lnTo>
                    <a:pt x="40977" y="34762"/>
                  </a:lnTo>
                  <a:lnTo>
                    <a:pt x="32402" y="37645"/>
                  </a:lnTo>
                  <a:lnTo>
                    <a:pt x="22400" y="37710"/>
                  </a:lnTo>
                  <a:lnTo>
                    <a:pt x="12832" y="34806"/>
                  </a:lnTo>
                  <a:lnTo>
                    <a:pt x="5428" y="29606"/>
                  </a:lnTo>
                  <a:lnTo>
                    <a:pt x="911" y="22833"/>
                  </a:lnTo>
                  <a:lnTo>
                    <a:pt x="0" y="15210"/>
                  </a:lnTo>
                  <a:lnTo>
                    <a:pt x="3039" y="8154"/>
                  </a:lnTo>
                  <a:lnTo>
                    <a:pt x="9296" y="2943"/>
                  </a:lnTo>
                  <a:lnTo>
                    <a:pt x="17872" y="63"/>
                  </a:lnTo>
                  <a:lnTo>
                    <a:pt x="2787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2058327" y="4267199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76200" y="0"/>
                  </a:moveTo>
                  <a:lnTo>
                    <a:pt x="46537" y="5987"/>
                  </a:lnTo>
                  <a:lnTo>
                    <a:pt x="22317" y="22317"/>
                  </a:lnTo>
                  <a:lnTo>
                    <a:pt x="5987" y="46537"/>
                  </a:lnTo>
                  <a:lnTo>
                    <a:pt x="0" y="76200"/>
                  </a:lnTo>
                  <a:lnTo>
                    <a:pt x="5987" y="105862"/>
                  </a:lnTo>
                  <a:lnTo>
                    <a:pt x="22317" y="130082"/>
                  </a:lnTo>
                  <a:lnTo>
                    <a:pt x="46537" y="146412"/>
                  </a:lnTo>
                  <a:lnTo>
                    <a:pt x="76200" y="152400"/>
                  </a:lnTo>
                  <a:lnTo>
                    <a:pt x="105856" y="146412"/>
                  </a:lnTo>
                  <a:lnTo>
                    <a:pt x="130078" y="130082"/>
                  </a:lnTo>
                  <a:lnTo>
                    <a:pt x="146410" y="105862"/>
                  </a:lnTo>
                  <a:lnTo>
                    <a:pt x="152400" y="76200"/>
                  </a:lnTo>
                  <a:lnTo>
                    <a:pt x="146410" y="46537"/>
                  </a:lnTo>
                  <a:lnTo>
                    <a:pt x="130078" y="22317"/>
                  </a:lnTo>
                  <a:lnTo>
                    <a:pt x="105856" y="5987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2219071" y="4173841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31023" y="0"/>
                  </a:moveTo>
                  <a:lnTo>
                    <a:pt x="0" y="26492"/>
                  </a:lnTo>
                  <a:lnTo>
                    <a:pt x="3528" y="34644"/>
                  </a:lnTo>
                  <a:lnTo>
                    <a:pt x="10158" y="40611"/>
                  </a:lnTo>
                  <a:lnTo>
                    <a:pt x="18957" y="43841"/>
                  </a:lnTo>
                  <a:lnTo>
                    <a:pt x="28994" y="43777"/>
                  </a:lnTo>
                  <a:lnTo>
                    <a:pt x="38406" y="40278"/>
                  </a:lnTo>
                  <a:lnTo>
                    <a:pt x="45489" y="34139"/>
                  </a:lnTo>
                  <a:lnTo>
                    <a:pt x="49569" y="26212"/>
                  </a:lnTo>
                  <a:lnTo>
                    <a:pt x="49974" y="17348"/>
                  </a:lnTo>
                  <a:lnTo>
                    <a:pt x="46453" y="9197"/>
                  </a:lnTo>
                  <a:lnTo>
                    <a:pt x="39825" y="3229"/>
                  </a:lnTo>
                  <a:lnTo>
                    <a:pt x="31023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2219074" y="4173837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20980" y="64"/>
                  </a:moveTo>
                  <a:lnTo>
                    <a:pt x="31020" y="0"/>
                  </a:lnTo>
                  <a:lnTo>
                    <a:pt x="39821" y="3230"/>
                  </a:lnTo>
                  <a:lnTo>
                    <a:pt x="46448" y="9200"/>
                  </a:lnTo>
                  <a:lnTo>
                    <a:pt x="49970" y="17354"/>
                  </a:lnTo>
                  <a:lnTo>
                    <a:pt x="49564" y="26221"/>
                  </a:lnTo>
                  <a:lnTo>
                    <a:pt x="45483" y="34150"/>
                  </a:lnTo>
                  <a:lnTo>
                    <a:pt x="38400" y="40289"/>
                  </a:lnTo>
                  <a:lnTo>
                    <a:pt x="28990" y="43784"/>
                  </a:lnTo>
                  <a:lnTo>
                    <a:pt x="18954" y="43849"/>
                  </a:lnTo>
                  <a:lnTo>
                    <a:pt x="10156" y="40619"/>
                  </a:lnTo>
                  <a:lnTo>
                    <a:pt x="3527" y="34652"/>
                  </a:lnTo>
                  <a:lnTo>
                    <a:pt x="0" y="26504"/>
                  </a:lnTo>
                  <a:lnTo>
                    <a:pt x="406" y="17637"/>
                  </a:lnTo>
                  <a:lnTo>
                    <a:pt x="4490" y="9707"/>
                  </a:lnTo>
                  <a:lnTo>
                    <a:pt x="11573" y="3565"/>
                  </a:lnTo>
                  <a:lnTo>
                    <a:pt x="20980" y="64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2058324" y="4267202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0" y="76200"/>
                  </a:moveTo>
                  <a:lnTo>
                    <a:pt x="5988" y="46541"/>
                  </a:lnTo>
                  <a:lnTo>
                    <a:pt x="22320" y="22320"/>
                  </a:lnTo>
                  <a:lnTo>
                    <a:pt x="46541" y="5988"/>
                  </a:lnTo>
                  <a:lnTo>
                    <a:pt x="76200" y="0"/>
                  </a:lnTo>
                  <a:lnTo>
                    <a:pt x="105858" y="5988"/>
                  </a:lnTo>
                  <a:lnTo>
                    <a:pt x="130080" y="22320"/>
                  </a:lnTo>
                  <a:lnTo>
                    <a:pt x="146411" y="46541"/>
                  </a:lnTo>
                  <a:lnTo>
                    <a:pt x="152400" y="76200"/>
                  </a:lnTo>
                  <a:lnTo>
                    <a:pt x="146411" y="105858"/>
                  </a:lnTo>
                  <a:lnTo>
                    <a:pt x="130080" y="130080"/>
                  </a:lnTo>
                  <a:lnTo>
                    <a:pt x="105858" y="146411"/>
                  </a:lnTo>
                  <a:lnTo>
                    <a:pt x="76200" y="152400"/>
                  </a:lnTo>
                  <a:lnTo>
                    <a:pt x="46541" y="146411"/>
                  </a:lnTo>
                  <a:lnTo>
                    <a:pt x="22320" y="130080"/>
                  </a:lnTo>
                  <a:lnTo>
                    <a:pt x="5988" y="105858"/>
                  </a:lnTo>
                  <a:lnTo>
                    <a:pt x="0" y="7620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36" name="Google Shape;736;p31"/>
          <p:cNvGrpSpPr/>
          <p:nvPr/>
        </p:nvGrpSpPr>
        <p:grpSpPr>
          <a:xfrm>
            <a:off x="3206536" y="4222750"/>
            <a:ext cx="145603" cy="119988"/>
            <a:chOff x="3206536" y="4222750"/>
            <a:chExt cx="145603" cy="119988"/>
          </a:xfrm>
        </p:grpSpPr>
        <p:sp>
          <p:nvSpPr>
            <p:cNvPr id="737" name="Google Shape;737;p31"/>
            <p:cNvSpPr/>
            <p:nvPr/>
          </p:nvSpPr>
          <p:spPr>
            <a:xfrm>
              <a:off x="3301339" y="4222750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3301334" y="422275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3206536" y="4303368"/>
              <a:ext cx="43815" cy="39370"/>
            </a:xfrm>
            <a:custGeom>
              <a:rect b="b" l="l" r="r" t="t"/>
              <a:pathLst>
                <a:path extrusionOk="0" h="39370" w="43814">
                  <a:moveTo>
                    <a:pt x="24359" y="0"/>
                  </a:moveTo>
                  <a:lnTo>
                    <a:pt x="15682" y="1346"/>
                  </a:lnTo>
                  <a:lnTo>
                    <a:pt x="7968" y="5529"/>
                  </a:lnTo>
                  <a:lnTo>
                    <a:pt x="2580" y="11653"/>
                  </a:lnTo>
                  <a:lnTo>
                    <a:pt x="0" y="18909"/>
                  </a:lnTo>
                  <a:lnTo>
                    <a:pt x="709" y="26492"/>
                  </a:lnTo>
                  <a:lnTo>
                    <a:pt x="4735" y="32961"/>
                  </a:lnTo>
                  <a:lnTo>
                    <a:pt x="11184" y="37176"/>
                  </a:lnTo>
                  <a:lnTo>
                    <a:pt x="19184" y="38787"/>
                  </a:lnTo>
                  <a:lnTo>
                    <a:pt x="27861" y="37440"/>
                  </a:lnTo>
                  <a:lnTo>
                    <a:pt x="35582" y="33263"/>
                  </a:lnTo>
                  <a:lnTo>
                    <a:pt x="40972" y="27139"/>
                  </a:lnTo>
                  <a:lnTo>
                    <a:pt x="43551" y="19879"/>
                  </a:lnTo>
                  <a:lnTo>
                    <a:pt x="42834" y="12294"/>
                  </a:lnTo>
                  <a:lnTo>
                    <a:pt x="38808" y="5826"/>
                  </a:lnTo>
                  <a:lnTo>
                    <a:pt x="32359" y="1610"/>
                  </a:lnTo>
                  <a:lnTo>
                    <a:pt x="24359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3206540" y="4303367"/>
              <a:ext cx="43815" cy="39370"/>
            </a:xfrm>
            <a:custGeom>
              <a:rect b="b" l="l" r="r" t="t"/>
              <a:pathLst>
                <a:path extrusionOk="0" h="39370" w="43814">
                  <a:moveTo>
                    <a:pt x="713" y="26504"/>
                  </a:moveTo>
                  <a:lnTo>
                    <a:pt x="0" y="18918"/>
                  </a:lnTo>
                  <a:lnTo>
                    <a:pt x="2577" y="11656"/>
                  </a:lnTo>
                  <a:lnTo>
                    <a:pt x="7965" y="5527"/>
                  </a:lnTo>
                  <a:lnTo>
                    <a:pt x="15683" y="1344"/>
                  </a:lnTo>
                  <a:lnTo>
                    <a:pt x="24358" y="0"/>
                  </a:lnTo>
                  <a:lnTo>
                    <a:pt x="32356" y="1611"/>
                  </a:lnTo>
                  <a:lnTo>
                    <a:pt x="38805" y="5826"/>
                  </a:lnTo>
                  <a:lnTo>
                    <a:pt x="42833" y="12294"/>
                  </a:lnTo>
                  <a:lnTo>
                    <a:pt x="43547" y="19879"/>
                  </a:lnTo>
                  <a:lnTo>
                    <a:pt x="40970" y="27138"/>
                  </a:lnTo>
                  <a:lnTo>
                    <a:pt x="35581" y="33263"/>
                  </a:lnTo>
                  <a:lnTo>
                    <a:pt x="27863" y="37444"/>
                  </a:lnTo>
                  <a:lnTo>
                    <a:pt x="19183" y="38794"/>
                  </a:lnTo>
                  <a:lnTo>
                    <a:pt x="11183" y="37183"/>
                  </a:lnTo>
                  <a:lnTo>
                    <a:pt x="4736" y="32968"/>
                  </a:lnTo>
                  <a:lnTo>
                    <a:pt x="713" y="26504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41" name="Google Shape;741;p31"/>
          <p:cNvGrpSpPr/>
          <p:nvPr/>
        </p:nvGrpSpPr>
        <p:grpSpPr>
          <a:xfrm>
            <a:off x="2394874" y="4319587"/>
            <a:ext cx="98155" cy="58964"/>
            <a:chOff x="2394874" y="4319587"/>
            <a:chExt cx="98155" cy="58964"/>
          </a:xfrm>
        </p:grpSpPr>
        <p:sp>
          <p:nvSpPr>
            <p:cNvPr id="742" name="Google Shape;742;p31"/>
            <p:cNvSpPr/>
            <p:nvPr/>
          </p:nvSpPr>
          <p:spPr>
            <a:xfrm>
              <a:off x="2394877" y="4319587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2394874" y="431959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2449207" y="4340451"/>
              <a:ext cx="43815" cy="38100"/>
            </a:xfrm>
            <a:custGeom>
              <a:rect b="b" l="l" r="r" t="t"/>
              <a:pathLst>
                <a:path extrusionOk="0" h="38100" w="43814">
                  <a:moveTo>
                    <a:pt x="27209" y="0"/>
                  </a:moveTo>
                  <a:lnTo>
                    <a:pt x="0" y="22824"/>
                  </a:lnTo>
                  <a:lnTo>
                    <a:pt x="3058" y="29805"/>
                  </a:lnTo>
                  <a:lnTo>
                    <a:pt x="8834" y="34905"/>
                  </a:lnTo>
                  <a:lnTo>
                    <a:pt x="16518" y="37647"/>
                  </a:lnTo>
                  <a:lnTo>
                    <a:pt x="25298" y="37556"/>
                  </a:lnTo>
                  <a:lnTo>
                    <a:pt x="33539" y="34527"/>
                  </a:lnTo>
                  <a:lnTo>
                    <a:pt x="39751" y="29242"/>
                  </a:lnTo>
                  <a:lnTo>
                    <a:pt x="43343" y="22431"/>
                  </a:lnTo>
                  <a:lnTo>
                    <a:pt x="43726" y="14823"/>
                  </a:lnTo>
                  <a:lnTo>
                    <a:pt x="40673" y="7842"/>
                  </a:lnTo>
                  <a:lnTo>
                    <a:pt x="34896" y="2742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2449214" y="4340451"/>
              <a:ext cx="43815" cy="38100"/>
            </a:xfrm>
            <a:custGeom>
              <a:rect b="b" l="l" r="r" t="t"/>
              <a:pathLst>
                <a:path extrusionOk="0" h="38100" w="43814">
                  <a:moveTo>
                    <a:pt x="18430" y="90"/>
                  </a:moveTo>
                  <a:lnTo>
                    <a:pt x="27206" y="0"/>
                  </a:lnTo>
                  <a:lnTo>
                    <a:pt x="34888" y="2741"/>
                  </a:lnTo>
                  <a:lnTo>
                    <a:pt x="40664" y="7840"/>
                  </a:lnTo>
                  <a:lnTo>
                    <a:pt x="43720" y="14820"/>
                  </a:lnTo>
                  <a:lnTo>
                    <a:pt x="43340" y="22429"/>
                  </a:lnTo>
                  <a:lnTo>
                    <a:pt x="39747" y="29242"/>
                  </a:lnTo>
                  <a:lnTo>
                    <a:pt x="33533" y="34530"/>
                  </a:lnTo>
                  <a:lnTo>
                    <a:pt x="25290" y="37560"/>
                  </a:lnTo>
                  <a:lnTo>
                    <a:pt x="16512" y="37646"/>
                  </a:lnTo>
                  <a:lnTo>
                    <a:pt x="8827" y="34905"/>
                  </a:lnTo>
                  <a:lnTo>
                    <a:pt x="3051" y="29809"/>
                  </a:lnTo>
                  <a:lnTo>
                    <a:pt x="0" y="22830"/>
                  </a:lnTo>
                  <a:lnTo>
                    <a:pt x="379" y="15221"/>
                  </a:lnTo>
                  <a:lnTo>
                    <a:pt x="3972" y="8407"/>
                  </a:lnTo>
                  <a:lnTo>
                    <a:pt x="10186" y="3120"/>
                  </a:lnTo>
                  <a:lnTo>
                    <a:pt x="18430" y="9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46" name="Google Shape;746;p31"/>
          <p:cNvGrpSpPr/>
          <p:nvPr/>
        </p:nvGrpSpPr>
        <p:grpSpPr>
          <a:xfrm>
            <a:off x="2342484" y="4818062"/>
            <a:ext cx="224100" cy="136760"/>
            <a:chOff x="2342484" y="4818062"/>
            <a:chExt cx="224100" cy="136760"/>
          </a:xfrm>
        </p:grpSpPr>
        <p:sp>
          <p:nvSpPr>
            <p:cNvPr id="747" name="Google Shape;747;p31"/>
            <p:cNvSpPr/>
            <p:nvPr/>
          </p:nvSpPr>
          <p:spPr>
            <a:xfrm>
              <a:off x="2342489" y="481806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2342484" y="481806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2515781" y="4910366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8333" y="0"/>
                  </a:moveTo>
                  <a:lnTo>
                    <a:pt x="18298" y="311"/>
                  </a:lnTo>
                  <a:lnTo>
                    <a:pt x="9623" y="3865"/>
                  </a:lnTo>
                  <a:lnTo>
                    <a:pt x="3219" y="10074"/>
                  </a:lnTo>
                  <a:lnTo>
                    <a:pt x="0" y="18351"/>
                  </a:lnTo>
                  <a:lnTo>
                    <a:pt x="737" y="27196"/>
                  </a:lnTo>
                  <a:lnTo>
                    <a:pt x="5110" y="34967"/>
                  </a:lnTo>
                  <a:lnTo>
                    <a:pt x="12414" y="40841"/>
                  </a:lnTo>
                  <a:lnTo>
                    <a:pt x="21945" y="43992"/>
                  </a:lnTo>
                  <a:lnTo>
                    <a:pt x="31980" y="43686"/>
                  </a:lnTo>
                  <a:lnTo>
                    <a:pt x="40655" y="40131"/>
                  </a:lnTo>
                  <a:lnTo>
                    <a:pt x="47059" y="33920"/>
                  </a:lnTo>
                  <a:lnTo>
                    <a:pt x="50279" y="25641"/>
                  </a:lnTo>
                  <a:lnTo>
                    <a:pt x="49547" y="16796"/>
                  </a:lnTo>
                  <a:lnTo>
                    <a:pt x="45173" y="9024"/>
                  </a:lnTo>
                  <a:lnTo>
                    <a:pt x="37867" y="3150"/>
                  </a:lnTo>
                  <a:lnTo>
                    <a:pt x="28333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2515784" y="4910372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8330" y="0"/>
                  </a:moveTo>
                  <a:lnTo>
                    <a:pt x="37862" y="3145"/>
                  </a:lnTo>
                  <a:lnTo>
                    <a:pt x="45170" y="9017"/>
                  </a:lnTo>
                  <a:lnTo>
                    <a:pt x="49544" y="16790"/>
                  </a:lnTo>
                  <a:lnTo>
                    <a:pt x="50280" y="25640"/>
                  </a:lnTo>
                  <a:lnTo>
                    <a:pt x="47058" y="33915"/>
                  </a:lnTo>
                  <a:lnTo>
                    <a:pt x="40656" y="40125"/>
                  </a:lnTo>
                  <a:lnTo>
                    <a:pt x="31983" y="43679"/>
                  </a:lnTo>
                  <a:lnTo>
                    <a:pt x="21950" y="43990"/>
                  </a:lnTo>
                  <a:lnTo>
                    <a:pt x="12417" y="40838"/>
                  </a:lnTo>
                  <a:lnTo>
                    <a:pt x="5110" y="34965"/>
                  </a:lnTo>
                  <a:lnTo>
                    <a:pt x="735" y="27193"/>
                  </a:lnTo>
                  <a:lnTo>
                    <a:pt x="0" y="18350"/>
                  </a:lnTo>
                  <a:lnTo>
                    <a:pt x="3221" y="10072"/>
                  </a:lnTo>
                  <a:lnTo>
                    <a:pt x="9623" y="3861"/>
                  </a:lnTo>
                  <a:lnTo>
                    <a:pt x="18296" y="306"/>
                  </a:lnTo>
                  <a:lnTo>
                    <a:pt x="283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2425458" y="4829479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31011" y="0"/>
                  </a:moveTo>
                  <a:lnTo>
                    <a:pt x="0" y="26492"/>
                  </a:lnTo>
                  <a:lnTo>
                    <a:pt x="3521" y="34644"/>
                  </a:lnTo>
                  <a:lnTo>
                    <a:pt x="10147" y="40611"/>
                  </a:lnTo>
                  <a:lnTo>
                    <a:pt x="18945" y="43841"/>
                  </a:lnTo>
                  <a:lnTo>
                    <a:pt x="28981" y="43777"/>
                  </a:lnTo>
                  <a:lnTo>
                    <a:pt x="38394" y="40278"/>
                  </a:lnTo>
                  <a:lnTo>
                    <a:pt x="45477" y="34139"/>
                  </a:lnTo>
                  <a:lnTo>
                    <a:pt x="49557" y="26212"/>
                  </a:lnTo>
                  <a:lnTo>
                    <a:pt x="49961" y="17348"/>
                  </a:lnTo>
                  <a:lnTo>
                    <a:pt x="46440" y="9197"/>
                  </a:lnTo>
                  <a:lnTo>
                    <a:pt x="39812" y="3229"/>
                  </a:lnTo>
                  <a:lnTo>
                    <a:pt x="31011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2425454" y="4829477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20980" y="64"/>
                  </a:moveTo>
                  <a:lnTo>
                    <a:pt x="31019" y="0"/>
                  </a:lnTo>
                  <a:lnTo>
                    <a:pt x="39817" y="3229"/>
                  </a:lnTo>
                  <a:lnTo>
                    <a:pt x="46444" y="9196"/>
                  </a:lnTo>
                  <a:lnTo>
                    <a:pt x="49970" y="17344"/>
                  </a:lnTo>
                  <a:lnTo>
                    <a:pt x="49564" y="26216"/>
                  </a:lnTo>
                  <a:lnTo>
                    <a:pt x="45483" y="34145"/>
                  </a:lnTo>
                  <a:lnTo>
                    <a:pt x="38400" y="40284"/>
                  </a:lnTo>
                  <a:lnTo>
                    <a:pt x="28990" y="43784"/>
                  </a:lnTo>
                  <a:lnTo>
                    <a:pt x="18949" y="43849"/>
                  </a:lnTo>
                  <a:lnTo>
                    <a:pt x="10148" y="40619"/>
                  </a:lnTo>
                  <a:lnTo>
                    <a:pt x="3521" y="34652"/>
                  </a:lnTo>
                  <a:lnTo>
                    <a:pt x="0" y="26504"/>
                  </a:lnTo>
                  <a:lnTo>
                    <a:pt x="405" y="17632"/>
                  </a:lnTo>
                  <a:lnTo>
                    <a:pt x="4486" y="9703"/>
                  </a:lnTo>
                  <a:lnTo>
                    <a:pt x="11569" y="3564"/>
                  </a:lnTo>
                  <a:lnTo>
                    <a:pt x="20980" y="64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53" name="Google Shape;753;p31"/>
          <p:cNvGrpSpPr/>
          <p:nvPr/>
        </p:nvGrpSpPr>
        <p:grpSpPr>
          <a:xfrm>
            <a:off x="2759994" y="4678362"/>
            <a:ext cx="50808" cy="38100"/>
            <a:chOff x="2759994" y="4678362"/>
            <a:chExt cx="50808" cy="38100"/>
          </a:xfrm>
        </p:grpSpPr>
        <p:sp>
          <p:nvSpPr>
            <p:cNvPr id="754" name="Google Shape;754;p31"/>
            <p:cNvSpPr/>
            <p:nvPr/>
          </p:nvSpPr>
          <p:spPr>
            <a:xfrm>
              <a:off x="2760002" y="467836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2759994" y="467836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7" y="11635"/>
                  </a:lnTo>
                  <a:lnTo>
                    <a:pt x="7443" y="5580"/>
                  </a:lnTo>
                  <a:lnTo>
                    <a:pt x="15520" y="1497"/>
                  </a:lnTo>
                  <a:lnTo>
                    <a:pt x="25410" y="0"/>
                  </a:lnTo>
                  <a:lnTo>
                    <a:pt x="35291" y="1497"/>
                  </a:lnTo>
                  <a:lnTo>
                    <a:pt x="43362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2" y="32520"/>
                  </a:lnTo>
                  <a:lnTo>
                    <a:pt x="35291" y="36602"/>
                  </a:lnTo>
                  <a:lnTo>
                    <a:pt x="25410" y="38100"/>
                  </a:lnTo>
                  <a:lnTo>
                    <a:pt x="15520" y="36602"/>
                  </a:lnTo>
                  <a:lnTo>
                    <a:pt x="7443" y="32520"/>
                  </a:lnTo>
                  <a:lnTo>
                    <a:pt x="1997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56" name="Google Shape;756;p31"/>
          <p:cNvGrpSpPr/>
          <p:nvPr/>
        </p:nvGrpSpPr>
        <p:grpSpPr>
          <a:xfrm>
            <a:off x="1764633" y="4329112"/>
            <a:ext cx="106153" cy="103492"/>
            <a:chOff x="1764633" y="4329112"/>
            <a:chExt cx="106153" cy="103492"/>
          </a:xfrm>
        </p:grpSpPr>
        <p:sp>
          <p:nvSpPr>
            <p:cNvPr id="757" name="Google Shape;757;p31"/>
            <p:cNvSpPr/>
            <p:nvPr/>
          </p:nvSpPr>
          <p:spPr>
            <a:xfrm>
              <a:off x="1764639" y="432911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1764633" y="432911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7" y="11635"/>
                  </a:lnTo>
                  <a:lnTo>
                    <a:pt x="7442" y="5580"/>
                  </a:lnTo>
                  <a:lnTo>
                    <a:pt x="15516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6" y="36602"/>
                  </a:lnTo>
                  <a:lnTo>
                    <a:pt x="7442" y="32520"/>
                  </a:lnTo>
                  <a:lnTo>
                    <a:pt x="1997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820621" y="4388154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31011" y="0"/>
                  </a:moveTo>
                  <a:lnTo>
                    <a:pt x="0" y="26492"/>
                  </a:lnTo>
                  <a:lnTo>
                    <a:pt x="3521" y="34644"/>
                  </a:lnTo>
                  <a:lnTo>
                    <a:pt x="10147" y="40611"/>
                  </a:lnTo>
                  <a:lnTo>
                    <a:pt x="18945" y="43841"/>
                  </a:lnTo>
                  <a:lnTo>
                    <a:pt x="28981" y="43777"/>
                  </a:lnTo>
                  <a:lnTo>
                    <a:pt x="38394" y="40278"/>
                  </a:lnTo>
                  <a:lnTo>
                    <a:pt x="45477" y="34139"/>
                  </a:lnTo>
                  <a:lnTo>
                    <a:pt x="49557" y="26212"/>
                  </a:lnTo>
                  <a:lnTo>
                    <a:pt x="49961" y="17348"/>
                  </a:lnTo>
                  <a:lnTo>
                    <a:pt x="46440" y="9197"/>
                  </a:lnTo>
                  <a:lnTo>
                    <a:pt x="39812" y="3229"/>
                  </a:lnTo>
                  <a:lnTo>
                    <a:pt x="31011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1820613" y="4388151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20980" y="60"/>
                  </a:moveTo>
                  <a:lnTo>
                    <a:pt x="31020" y="0"/>
                  </a:lnTo>
                  <a:lnTo>
                    <a:pt x="39821" y="3230"/>
                  </a:lnTo>
                  <a:lnTo>
                    <a:pt x="46448" y="9198"/>
                  </a:lnTo>
                  <a:lnTo>
                    <a:pt x="49970" y="17350"/>
                  </a:lnTo>
                  <a:lnTo>
                    <a:pt x="49564" y="26217"/>
                  </a:lnTo>
                  <a:lnTo>
                    <a:pt x="45483" y="34147"/>
                  </a:lnTo>
                  <a:lnTo>
                    <a:pt x="38400" y="40289"/>
                  </a:lnTo>
                  <a:lnTo>
                    <a:pt x="28990" y="43790"/>
                  </a:lnTo>
                  <a:lnTo>
                    <a:pt x="18949" y="43850"/>
                  </a:lnTo>
                  <a:lnTo>
                    <a:pt x="10148" y="40620"/>
                  </a:lnTo>
                  <a:lnTo>
                    <a:pt x="3521" y="34652"/>
                  </a:lnTo>
                  <a:lnTo>
                    <a:pt x="0" y="26500"/>
                  </a:lnTo>
                  <a:lnTo>
                    <a:pt x="405" y="17632"/>
                  </a:lnTo>
                  <a:lnTo>
                    <a:pt x="4486" y="9702"/>
                  </a:lnTo>
                  <a:lnTo>
                    <a:pt x="11569" y="3561"/>
                  </a:lnTo>
                  <a:lnTo>
                    <a:pt x="20980" y="6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61" name="Google Shape;761;p31"/>
          <p:cNvGrpSpPr/>
          <p:nvPr/>
        </p:nvGrpSpPr>
        <p:grpSpPr>
          <a:xfrm>
            <a:off x="2634584" y="3857621"/>
            <a:ext cx="114035" cy="116117"/>
            <a:chOff x="2634584" y="3857621"/>
            <a:chExt cx="114035" cy="116117"/>
          </a:xfrm>
        </p:grpSpPr>
        <p:sp>
          <p:nvSpPr>
            <p:cNvPr id="762" name="Google Shape;762;p31"/>
            <p:cNvSpPr/>
            <p:nvPr/>
          </p:nvSpPr>
          <p:spPr>
            <a:xfrm>
              <a:off x="2634589" y="3857624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2634584" y="385762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7" y="11635"/>
                  </a:lnTo>
                  <a:lnTo>
                    <a:pt x="7442" y="5580"/>
                  </a:lnTo>
                  <a:lnTo>
                    <a:pt x="15516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8"/>
                  </a:lnTo>
                  <a:lnTo>
                    <a:pt x="43361" y="32523"/>
                  </a:lnTo>
                  <a:lnTo>
                    <a:pt x="35287" y="36604"/>
                  </a:lnTo>
                  <a:lnTo>
                    <a:pt x="25400" y="38100"/>
                  </a:lnTo>
                  <a:lnTo>
                    <a:pt x="15516" y="36604"/>
                  </a:lnTo>
                  <a:lnTo>
                    <a:pt x="7442" y="32523"/>
                  </a:lnTo>
                  <a:lnTo>
                    <a:pt x="1997" y="26468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2642972" y="3860456"/>
              <a:ext cx="43815" cy="39370"/>
            </a:xfrm>
            <a:custGeom>
              <a:rect b="b" l="l" r="r" t="t"/>
              <a:pathLst>
                <a:path extrusionOk="0" h="39370" w="43814">
                  <a:moveTo>
                    <a:pt x="24361" y="0"/>
                  </a:moveTo>
                  <a:lnTo>
                    <a:pt x="15684" y="1346"/>
                  </a:lnTo>
                  <a:lnTo>
                    <a:pt x="7965" y="5524"/>
                  </a:lnTo>
                  <a:lnTo>
                    <a:pt x="2577" y="11648"/>
                  </a:lnTo>
                  <a:lnTo>
                    <a:pt x="0" y="18908"/>
                  </a:lnTo>
                  <a:lnTo>
                    <a:pt x="710" y="26492"/>
                  </a:lnTo>
                  <a:lnTo>
                    <a:pt x="4737" y="32961"/>
                  </a:lnTo>
                  <a:lnTo>
                    <a:pt x="11186" y="37176"/>
                  </a:lnTo>
                  <a:lnTo>
                    <a:pt x="19186" y="38787"/>
                  </a:lnTo>
                  <a:lnTo>
                    <a:pt x="27863" y="37440"/>
                  </a:lnTo>
                  <a:lnTo>
                    <a:pt x="35584" y="33257"/>
                  </a:lnTo>
                  <a:lnTo>
                    <a:pt x="40974" y="27134"/>
                  </a:lnTo>
                  <a:lnTo>
                    <a:pt x="43552" y="19877"/>
                  </a:lnTo>
                  <a:lnTo>
                    <a:pt x="42836" y="12294"/>
                  </a:lnTo>
                  <a:lnTo>
                    <a:pt x="38810" y="5826"/>
                  </a:lnTo>
                  <a:lnTo>
                    <a:pt x="32360" y="1610"/>
                  </a:lnTo>
                  <a:lnTo>
                    <a:pt x="24361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2642976" y="3860457"/>
              <a:ext cx="43815" cy="39370"/>
            </a:xfrm>
            <a:custGeom>
              <a:rect b="b" l="l" r="r" t="t"/>
              <a:pathLst>
                <a:path extrusionOk="0" h="39370" w="43814">
                  <a:moveTo>
                    <a:pt x="718" y="26494"/>
                  </a:moveTo>
                  <a:lnTo>
                    <a:pt x="0" y="18910"/>
                  </a:lnTo>
                  <a:lnTo>
                    <a:pt x="2578" y="11651"/>
                  </a:lnTo>
                  <a:lnTo>
                    <a:pt x="7968" y="5526"/>
                  </a:lnTo>
                  <a:lnTo>
                    <a:pt x="15688" y="1344"/>
                  </a:lnTo>
                  <a:lnTo>
                    <a:pt x="24362" y="0"/>
                  </a:lnTo>
                  <a:lnTo>
                    <a:pt x="32359" y="1611"/>
                  </a:lnTo>
                  <a:lnTo>
                    <a:pt x="38805" y="5826"/>
                  </a:lnTo>
                  <a:lnTo>
                    <a:pt x="42828" y="12294"/>
                  </a:lnTo>
                  <a:lnTo>
                    <a:pt x="43546" y="19879"/>
                  </a:lnTo>
                  <a:lnTo>
                    <a:pt x="40968" y="27138"/>
                  </a:lnTo>
                  <a:lnTo>
                    <a:pt x="35577" y="33263"/>
                  </a:lnTo>
                  <a:lnTo>
                    <a:pt x="27858" y="37444"/>
                  </a:lnTo>
                  <a:lnTo>
                    <a:pt x="19183" y="38789"/>
                  </a:lnTo>
                  <a:lnTo>
                    <a:pt x="11186" y="37178"/>
                  </a:lnTo>
                  <a:lnTo>
                    <a:pt x="4740" y="32963"/>
                  </a:lnTo>
                  <a:lnTo>
                    <a:pt x="718" y="26494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2704795" y="3935638"/>
              <a:ext cx="43815" cy="38100"/>
            </a:xfrm>
            <a:custGeom>
              <a:rect b="b" l="l" r="r" t="t"/>
              <a:pathLst>
                <a:path extrusionOk="0" h="38100" w="43814">
                  <a:moveTo>
                    <a:pt x="27209" y="0"/>
                  </a:moveTo>
                  <a:lnTo>
                    <a:pt x="0" y="22824"/>
                  </a:lnTo>
                  <a:lnTo>
                    <a:pt x="3058" y="29805"/>
                  </a:lnTo>
                  <a:lnTo>
                    <a:pt x="8834" y="34905"/>
                  </a:lnTo>
                  <a:lnTo>
                    <a:pt x="16518" y="37647"/>
                  </a:lnTo>
                  <a:lnTo>
                    <a:pt x="25298" y="37556"/>
                  </a:lnTo>
                  <a:lnTo>
                    <a:pt x="33539" y="34527"/>
                  </a:lnTo>
                  <a:lnTo>
                    <a:pt x="39751" y="29242"/>
                  </a:lnTo>
                  <a:lnTo>
                    <a:pt x="43343" y="22431"/>
                  </a:lnTo>
                  <a:lnTo>
                    <a:pt x="43726" y="14823"/>
                  </a:lnTo>
                  <a:lnTo>
                    <a:pt x="40673" y="7842"/>
                  </a:lnTo>
                  <a:lnTo>
                    <a:pt x="34896" y="2742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704804" y="3935637"/>
              <a:ext cx="43815" cy="38100"/>
            </a:xfrm>
            <a:custGeom>
              <a:rect b="b" l="l" r="r" t="t"/>
              <a:pathLst>
                <a:path extrusionOk="0" h="38100" w="43814">
                  <a:moveTo>
                    <a:pt x="18420" y="84"/>
                  </a:moveTo>
                  <a:lnTo>
                    <a:pt x="27202" y="0"/>
                  </a:lnTo>
                  <a:lnTo>
                    <a:pt x="34887" y="2744"/>
                  </a:lnTo>
                  <a:lnTo>
                    <a:pt x="40664" y="7844"/>
                  </a:lnTo>
                  <a:lnTo>
                    <a:pt x="43720" y="14824"/>
                  </a:lnTo>
                  <a:lnTo>
                    <a:pt x="43339" y="22433"/>
                  </a:lnTo>
                  <a:lnTo>
                    <a:pt x="39743" y="29247"/>
                  </a:lnTo>
                  <a:lnTo>
                    <a:pt x="33528" y="34534"/>
                  </a:lnTo>
                  <a:lnTo>
                    <a:pt x="25290" y="37564"/>
                  </a:lnTo>
                  <a:lnTo>
                    <a:pt x="16512" y="37650"/>
                  </a:lnTo>
                  <a:lnTo>
                    <a:pt x="8827" y="34909"/>
                  </a:lnTo>
                  <a:lnTo>
                    <a:pt x="3051" y="29813"/>
                  </a:lnTo>
                  <a:lnTo>
                    <a:pt x="0" y="22834"/>
                  </a:lnTo>
                  <a:lnTo>
                    <a:pt x="379" y="15225"/>
                  </a:lnTo>
                  <a:lnTo>
                    <a:pt x="3971" y="8410"/>
                  </a:lnTo>
                  <a:lnTo>
                    <a:pt x="10182" y="3120"/>
                  </a:lnTo>
                  <a:lnTo>
                    <a:pt x="18420" y="84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68" name="Google Shape;768;p31"/>
          <p:cNvGrpSpPr/>
          <p:nvPr/>
        </p:nvGrpSpPr>
        <p:grpSpPr>
          <a:xfrm>
            <a:off x="2664744" y="4213222"/>
            <a:ext cx="50808" cy="38735"/>
            <a:chOff x="2664744" y="4213222"/>
            <a:chExt cx="50808" cy="38735"/>
          </a:xfrm>
        </p:grpSpPr>
        <p:sp>
          <p:nvSpPr>
            <p:cNvPr id="769" name="Google Shape;769;p31"/>
            <p:cNvSpPr/>
            <p:nvPr/>
          </p:nvSpPr>
          <p:spPr>
            <a:xfrm>
              <a:off x="2664752" y="4213225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2664744" y="4213222"/>
              <a:ext cx="50800" cy="38735"/>
            </a:xfrm>
            <a:custGeom>
              <a:rect b="b" l="l" r="r" t="t"/>
              <a:pathLst>
                <a:path extrusionOk="0" h="38735" w="50800">
                  <a:moveTo>
                    <a:pt x="0" y="19050"/>
                  </a:moveTo>
                  <a:lnTo>
                    <a:pt x="1997" y="11635"/>
                  </a:lnTo>
                  <a:lnTo>
                    <a:pt x="7442" y="5580"/>
                  </a:lnTo>
                  <a:lnTo>
                    <a:pt x="15516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70"/>
                  </a:lnTo>
                  <a:lnTo>
                    <a:pt x="43361" y="32528"/>
                  </a:lnTo>
                  <a:lnTo>
                    <a:pt x="35287" y="36612"/>
                  </a:lnTo>
                  <a:lnTo>
                    <a:pt x="25400" y="38110"/>
                  </a:lnTo>
                  <a:lnTo>
                    <a:pt x="15516" y="36612"/>
                  </a:lnTo>
                  <a:lnTo>
                    <a:pt x="7442" y="32528"/>
                  </a:lnTo>
                  <a:lnTo>
                    <a:pt x="1997" y="26470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71" name="Google Shape;771;p31"/>
          <p:cNvGrpSpPr/>
          <p:nvPr/>
        </p:nvGrpSpPr>
        <p:grpSpPr>
          <a:xfrm>
            <a:off x="2198024" y="3792537"/>
            <a:ext cx="50803" cy="38104"/>
            <a:chOff x="2198024" y="3792537"/>
            <a:chExt cx="50803" cy="38104"/>
          </a:xfrm>
        </p:grpSpPr>
        <p:sp>
          <p:nvSpPr>
            <p:cNvPr id="772" name="Google Shape;772;p31"/>
            <p:cNvSpPr/>
            <p:nvPr/>
          </p:nvSpPr>
          <p:spPr>
            <a:xfrm>
              <a:off x="2198027" y="3792537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2198024" y="379254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74" name="Google Shape;774;p31"/>
          <p:cNvGrpSpPr/>
          <p:nvPr/>
        </p:nvGrpSpPr>
        <p:grpSpPr>
          <a:xfrm>
            <a:off x="1826552" y="4797424"/>
            <a:ext cx="44452" cy="38108"/>
            <a:chOff x="1826552" y="4797424"/>
            <a:chExt cx="44452" cy="38108"/>
          </a:xfrm>
        </p:grpSpPr>
        <p:sp>
          <p:nvSpPr>
            <p:cNvPr id="775" name="Google Shape;775;p31"/>
            <p:cNvSpPr/>
            <p:nvPr/>
          </p:nvSpPr>
          <p:spPr>
            <a:xfrm>
              <a:off x="1826552" y="4797424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2225" y="0"/>
                  </a:moveTo>
                  <a:lnTo>
                    <a:pt x="13571" y="1497"/>
                  </a:lnTo>
                  <a:lnTo>
                    <a:pt x="6507" y="5581"/>
                  </a:lnTo>
                  <a:lnTo>
                    <a:pt x="1745" y="11637"/>
                  </a:lnTo>
                  <a:lnTo>
                    <a:pt x="0" y="19050"/>
                  </a:lnTo>
                  <a:lnTo>
                    <a:pt x="1745" y="26462"/>
                  </a:lnTo>
                  <a:lnTo>
                    <a:pt x="6507" y="32518"/>
                  </a:lnTo>
                  <a:lnTo>
                    <a:pt x="13571" y="36602"/>
                  </a:lnTo>
                  <a:lnTo>
                    <a:pt x="22225" y="38100"/>
                  </a:lnTo>
                  <a:lnTo>
                    <a:pt x="30873" y="36602"/>
                  </a:lnTo>
                  <a:lnTo>
                    <a:pt x="37938" y="32518"/>
                  </a:lnTo>
                  <a:lnTo>
                    <a:pt x="42702" y="26462"/>
                  </a:lnTo>
                  <a:lnTo>
                    <a:pt x="44450" y="19050"/>
                  </a:lnTo>
                  <a:lnTo>
                    <a:pt x="42702" y="11637"/>
                  </a:lnTo>
                  <a:lnTo>
                    <a:pt x="37938" y="5581"/>
                  </a:lnTo>
                  <a:lnTo>
                    <a:pt x="30873" y="1497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1826554" y="4797432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0" y="19050"/>
                  </a:moveTo>
                  <a:lnTo>
                    <a:pt x="1746" y="11631"/>
                  </a:lnTo>
                  <a:lnTo>
                    <a:pt x="6508" y="5576"/>
                  </a:lnTo>
                  <a:lnTo>
                    <a:pt x="13571" y="1495"/>
                  </a:lnTo>
                  <a:lnTo>
                    <a:pt x="22220" y="0"/>
                  </a:lnTo>
                  <a:lnTo>
                    <a:pt x="30869" y="1495"/>
                  </a:lnTo>
                  <a:lnTo>
                    <a:pt x="37936" y="5576"/>
                  </a:lnTo>
                  <a:lnTo>
                    <a:pt x="42702" y="11631"/>
                  </a:lnTo>
                  <a:lnTo>
                    <a:pt x="44450" y="19050"/>
                  </a:lnTo>
                  <a:lnTo>
                    <a:pt x="42702" y="26464"/>
                  </a:lnTo>
                  <a:lnTo>
                    <a:pt x="37936" y="32520"/>
                  </a:lnTo>
                  <a:lnTo>
                    <a:pt x="30869" y="36602"/>
                  </a:lnTo>
                  <a:lnTo>
                    <a:pt x="22220" y="38100"/>
                  </a:lnTo>
                  <a:lnTo>
                    <a:pt x="13571" y="36602"/>
                  </a:lnTo>
                  <a:lnTo>
                    <a:pt x="6508" y="32520"/>
                  </a:lnTo>
                  <a:lnTo>
                    <a:pt x="1746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77" name="Google Shape;777;p31"/>
          <p:cNvGrpSpPr/>
          <p:nvPr/>
        </p:nvGrpSpPr>
        <p:grpSpPr>
          <a:xfrm>
            <a:off x="1922056" y="4043362"/>
            <a:ext cx="74358" cy="58941"/>
            <a:chOff x="1922056" y="4043362"/>
            <a:chExt cx="74358" cy="58941"/>
          </a:xfrm>
        </p:grpSpPr>
        <p:sp>
          <p:nvSpPr>
            <p:cNvPr id="778" name="Google Shape;778;p31"/>
            <p:cNvSpPr/>
            <p:nvPr/>
          </p:nvSpPr>
          <p:spPr>
            <a:xfrm>
              <a:off x="1945614" y="4043362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5400" y="0"/>
                  </a:moveTo>
                  <a:lnTo>
                    <a:pt x="15510" y="1747"/>
                  </a:lnTo>
                  <a:lnTo>
                    <a:pt x="7437" y="6511"/>
                  </a:lnTo>
                  <a:lnTo>
                    <a:pt x="1995" y="13576"/>
                  </a:lnTo>
                  <a:lnTo>
                    <a:pt x="0" y="22225"/>
                  </a:lnTo>
                  <a:lnTo>
                    <a:pt x="1995" y="30878"/>
                  </a:lnTo>
                  <a:lnTo>
                    <a:pt x="7437" y="37942"/>
                  </a:lnTo>
                  <a:lnTo>
                    <a:pt x="15510" y="42704"/>
                  </a:lnTo>
                  <a:lnTo>
                    <a:pt x="25400" y="44450"/>
                  </a:lnTo>
                  <a:lnTo>
                    <a:pt x="35283" y="42704"/>
                  </a:lnTo>
                  <a:lnTo>
                    <a:pt x="43357" y="37942"/>
                  </a:lnTo>
                  <a:lnTo>
                    <a:pt x="48802" y="30878"/>
                  </a:lnTo>
                  <a:lnTo>
                    <a:pt x="50800" y="22225"/>
                  </a:lnTo>
                  <a:lnTo>
                    <a:pt x="48802" y="13576"/>
                  </a:lnTo>
                  <a:lnTo>
                    <a:pt x="43357" y="6511"/>
                  </a:lnTo>
                  <a:lnTo>
                    <a:pt x="35283" y="174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1945614" y="4043362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0" y="22230"/>
                  </a:moveTo>
                  <a:lnTo>
                    <a:pt x="1995" y="13575"/>
                  </a:lnTo>
                  <a:lnTo>
                    <a:pt x="7438" y="6510"/>
                  </a:lnTo>
                  <a:lnTo>
                    <a:pt x="15512" y="1746"/>
                  </a:lnTo>
                  <a:lnTo>
                    <a:pt x="25400" y="0"/>
                  </a:lnTo>
                  <a:lnTo>
                    <a:pt x="35287" y="1746"/>
                  </a:lnTo>
                  <a:lnTo>
                    <a:pt x="43361" y="6510"/>
                  </a:lnTo>
                  <a:lnTo>
                    <a:pt x="48804" y="13575"/>
                  </a:lnTo>
                  <a:lnTo>
                    <a:pt x="50800" y="22230"/>
                  </a:lnTo>
                  <a:lnTo>
                    <a:pt x="48804" y="30878"/>
                  </a:lnTo>
                  <a:lnTo>
                    <a:pt x="43361" y="37941"/>
                  </a:lnTo>
                  <a:lnTo>
                    <a:pt x="35287" y="42703"/>
                  </a:lnTo>
                  <a:lnTo>
                    <a:pt x="25400" y="44450"/>
                  </a:lnTo>
                  <a:lnTo>
                    <a:pt x="15512" y="42703"/>
                  </a:lnTo>
                  <a:lnTo>
                    <a:pt x="7438" y="37941"/>
                  </a:lnTo>
                  <a:lnTo>
                    <a:pt x="1995" y="30878"/>
                  </a:lnTo>
                  <a:lnTo>
                    <a:pt x="0" y="2223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1922056" y="4064203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6" y="0"/>
                  </a:moveTo>
                  <a:lnTo>
                    <a:pt x="17877" y="58"/>
                  </a:lnTo>
                  <a:lnTo>
                    <a:pt x="9299" y="2938"/>
                  </a:lnTo>
                  <a:lnTo>
                    <a:pt x="3041" y="8149"/>
                  </a:lnTo>
                  <a:lnTo>
                    <a:pt x="0" y="15201"/>
                  </a:lnTo>
                  <a:lnTo>
                    <a:pt x="910" y="22827"/>
                  </a:lnTo>
                  <a:lnTo>
                    <a:pt x="5429" y="29600"/>
                  </a:lnTo>
                  <a:lnTo>
                    <a:pt x="12833" y="34797"/>
                  </a:lnTo>
                  <a:lnTo>
                    <a:pt x="22402" y="37693"/>
                  </a:lnTo>
                  <a:lnTo>
                    <a:pt x="32402" y="37634"/>
                  </a:lnTo>
                  <a:lnTo>
                    <a:pt x="40979" y="34755"/>
                  </a:lnTo>
                  <a:lnTo>
                    <a:pt x="47238" y="29544"/>
                  </a:lnTo>
                  <a:lnTo>
                    <a:pt x="50279" y="22491"/>
                  </a:lnTo>
                  <a:lnTo>
                    <a:pt x="49368" y="14866"/>
                  </a:lnTo>
                  <a:lnTo>
                    <a:pt x="44850" y="8093"/>
                  </a:lnTo>
                  <a:lnTo>
                    <a:pt x="37445" y="2896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1922064" y="406420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0" y="0"/>
                  </a:moveTo>
                  <a:lnTo>
                    <a:pt x="37437" y="2899"/>
                  </a:lnTo>
                  <a:lnTo>
                    <a:pt x="44841" y="8100"/>
                  </a:lnTo>
                  <a:lnTo>
                    <a:pt x="49358" y="14875"/>
                  </a:lnTo>
                  <a:lnTo>
                    <a:pt x="50270" y="22500"/>
                  </a:lnTo>
                  <a:lnTo>
                    <a:pt x="47230" y="29550"/>
                  </a:lnTo>
                  <a:lnTo>
                    <a:pt x="40973" y="34761"/>
                  </a:lnTo>
                  <a:lnTo>
                    <a:pt x="32397" y="37641"/>
                  </a:lnTo>
                  <a:lnTo>
                    <a:pt x="22400" y="37700"/>
                  </a:lnTo>
                  <a:lnTo>
                    <a:pt x="12832" y="34800"/>
                  </a:lnTo>
                  <a:lnTo>
                    <a:pt x="5428" y="29600"/>
                  </a:lnTo>
                  <a:lnTo>
                    <a:pt x="911" y="22824"/>
                  </a:lnTo>
                  <a:lnTo>
                    <a:pt x="0" y="15200"/>
                  </a:lnTo>
                  <a:lnTo>
                    <a:pt x="3039" y="8149"/>
                  </a:lnTo>
                  <a:lnTo>
                    <a:pt x="9296" y="2938"/>
                  </a:lnTo>
                  <a:lnTo>
                    <a:pt x="17872" y="58"/>
                  </a:lnTo>
                  <a:lnTo>
                    <a:pt x="2787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82" name="Google Shape;782;p31"/>
          <p:cNvGrpSpPr/>
          <p:nvPr/>
        </p:nvGrpSpPr>
        <p:grpSpPr>
          <a:xfrm>
            <a:off x="2813237" y="4188673"/>
            <a:ext cx="301037" cy="296023"/>
            <a:chOff x="2813237" y="4188673"/>
            <a:chExt cx="301037" cy="296023"/>
          </a:xfrm>
        </p:grpSpPr>
        <p:sp>
          <p:nvSpPr>
            <p:cNvPr id="783" name="Google Shape;783;p31"/>
            <p:cNvSpPr/>
            <p:nvPr/>
          </p:nvSpPr>
          <p:spPr>
            <a:xfrm>
              <a:off x="2993364" y="4421187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2993364" y="4421192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063468" y="4434116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8333" y="0"/>
                  </a:moveTo>
                  <a:lnTo>
                    <a:pt x="18298" y="311"/>
                  </a:lnTo>
                  <a:lnTo>
                    <a:pt x="9623" y="3865"/>
                  </a:lnTo>
                  <a:lnTo>
                    <a:pt x="3219" y="10074"/>
                  </a:lnTo>
                  <a:lnTo>
                    <a:pt x="0" y="18351"/>
                  </a:lnTo>
                  <a:lnTo>
                    <a:pt x="737" y="27196"/>
                  </a:lnTo>
                  <a:lnTo>
                    <a:pt x="5110" y="34967"/>
                  </a:lnTo>
                  <a:lnTo>
                    <a:pt x="12414" y="40841"/>
                  </a:lnTo>
                  <a:lnTo>
                    <a:pt x="21945" y="43992"/>
                  </a:lnTo>
                  <a:lnTo>
                    <a:pt x="31985" y="43686"/>
                  </a:lnTo>
                  <a:lnTo>
                    <a:pt x="40660" y="40132"/>
                  </a:lnTo>
                  <a:lnTo>
                    <a:pt x="47061" y="33920"/>
                  </a:lnTo>
                  <a:lnTo>
                    <a:pt x="50279" y="25641"/>
                  </a:lnTo>
                  <a:lnTo>
                    <a:pt x="49547" y="16796"/>
                  </a:lnTo>
                  <a:lnTo>
                    <a:pt x="45173" y="9024"/>
                  </a:lnTo>
                  <a:lnTo>
                    <a:pt x="37867" y="3150"/>
                  </a:lnTo>
                  <a:lnTo>
                    <a:pt x="28333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063474" y="4434122"/>
              <a:ext cx="50800" cy="44450"/>
            </a:xfrm>
            <a:custGeom>
              <a:rect b="b" l="l" r="r" t="t"/>
              <a:pathLst>
                <a:path extrusionOk="0" h="44450" w="50800">
                  <a:moveTo>
                    <a:pt x="28330" y="0"/>
                  </a:moveTo>
                  <a:lnTo>
                    <a:pt x="37862" y="3145"/>
                  </a:lnTo>
                  <a:lnTo>
                    <a:pt x="45168" y="9017"/>
                  </a:lnTo>
                  <a:lnTo>
                    <a:pt x="49540" y="16790"/>
                  </a:lnTo>
                  <a:lnTo>
                    <a:pt x="50270" y="25640"/>
                  </a:lnTo>
                  <a:lnTo>
                    <a:pt x="47054" y="33915"/>
                  </a:lnTo>
                  <a:lnTo>
                    <a:pt x="40655" y="40125"/>
                  </a:lnTo>
                  <a:lnTo>
                    <a:pt x="31983" y="43679"/>
                  </a:lnTo>
                  <a:lnTo>
                    <a:pt x="21950" y="43990"/>
                  </a:lnTo>
                  <a:lnTo>
                    <a:pt x="12412" y="40838"/>
                  </a:lnTo>
                  <a:lnTo>
                    <a:pt x="5106" y="34963"/>
                  </a:lnTo>
                  <a:lnTo>
                    <a:pt x="733" y="27189"/>
                  </a:lnTo>
                  <a:lnTo>
                    <a:pt x="0" y="18340"/>
                  </a:lnTo>
                  <a:lnTo>
                    <a:pt x="3217" y="10068"/>
                  </a:lnTo>
                  <a:lnTo>
                    <a:pt x="9620" y="3860"/>
                  </a:lnTo>
                  <a:lnTo>
                    <a:pt x="18295" y="306"/>
                  </a:lnTo>
                  <a:lnTo>
                    <a:pt x="283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3050921" y="4446596"/>
              <a:ext cx="50165" cy="38100"/>
            </a:xfrm>
            <a:custGeom>
              <a:rect b="b" l="l" r="r" t="t"/>
              <a:pathLst>
                <a:path extrusionOk="0" h="38100" w="50164">
                  <a:moveTo>
                    <a:pt x="31550" y="0"/>
                  </a:moveTo>
                  <a:lnTo>
                    <a:pt x="0" y="23613"/>
                  </a:lnTo>
                  <a:lnTo>
                    <a:pt x="3305" y="30550"/>
                  </a:lnTo>
                  <a:lnTo>
                    <a:pt x="9753" y="35529"/>
                  </a:lnTo>
                  <a:lnTo>
                    <a:pt x="18430" y="38094"/>
                  </a:lnTo>
                  <a:lnTo>
                    <a:pt x="28422" y="37786"/>
                  </a:lnTo>
                  <a:lnTo>
                    <a:pt x="37874" y="34527"/>
                  </a:lnTo>
                  <a:lnTo>
                    <a:pt x="45080" y="29057"/>
                  </a:lnTo>
                  <a:lnTo>
                    <a:pt x="49344" y="22122"/>
                  </a:lnTo>
                  <a:lnTo>
                    <a:pt x="49974" y="14469"/>
                  </a:lnTo>
                  <a:lnTo>
                    <a:pt x="46676" y="7535"/>
                  </a:lnTo>
                  <a:lnTo>
                    <a:pt x="40230" y="2560"/>
                  </a:lnTo>
                  <a:lnTo>
                    <a:pt x="31550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3050924" y="4446592"/>
              <a:ext cx="50165" cy="38100"/>
            </a:xfrm>
            <a:custGeom>
              <a:rect b="b" l="l" r="r" t="t"/>
              <a:pathLst>
                <a:path extrusionOk="0" h="38100" w="50164">
                  <a:moveTo>
                    <a:pt x="21560" y="310"/>
                  </a:moveTo>
                  <a:lnTo>
                    <a:pt x="31550" y="0"/>
                  </a:lnTo>
                  <a:lnTo>
                    <a:pt x="40227" y="2560"/>
                  </a:lnTo>
                  <a:lnTo>
                    <a:pt x="46672" y="7535"/>
                  </a:lnTo>
                  <a:lnTo>
                    <a:pt x="49970" y="14470"/>
                  </a:lnTo>
                  <a:lnTo>
                    <a:pt x="49345" y="22124"/>
                  </a:lnTo>
                  <a:lnTo>
                    <a:pt x="45082" y="29062"/>
                  </a:lnTo>
                  <a:lnTo>
                    <a:pt x="37876" y="34534"/>
                  </a:lnTo>
                  <a:lnTo>
                    <a:pt x="28420" y="37790"/>
                  </a:lnTo>
                  <a:lnTo>
                    <a:pt x="18424" y="38095"/>
                  </a:lnTo>
                  <a:lnTo>
                    <a:pt x="9747" y="35532"/>
                  </a:lnTo>
                  <a:lnTo>
                    <a:pt x="3301" y="30559"/>
                  </a:lnTo>
                  <a:lnTo>
                    <a:pt x="0" y="23630"/>
                  </a:lnTo>
                  <a:lnTo>
                    <a:pt x="630" y="15975"/>
                  </a:lnTo>
                  <a:lnTo>
                    <a:pt x="4896" y="9037"/>
                  </a:lnTo>
                  <a:lnTo>
                    <a:pt x="12103" y="3565"/>
                  </a:lnTo>
                  <a:lnTo>
                    <a:pt x="21560" y="31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813243" y="4188674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2813237" y="4188673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476" y="27908"/>
                  </a:moveTo>
                  <a:lnTo>
                    <a:pt x="0" y="20243"/>
                  </a:lnTo>
                  <a:lnTo>
                    <a:pt x="3224" y="12765"/>
                  </a:lnTo>
                  <a:lnTo>
                    <a:pt x="9572" y="6315"/>
                  </a:lnTo>
                  <a:lnTo>
                    <a:pt x="18466" y="1738"/>
                  </a:lnTo>
                  <a:lnTo>
                    <a:pt x="28312" y="0"/>
                  </a:lnTo>
                  <a:lnTo>
                    <a:pt x="37265" y="1290"/>
                  </a:lnTo>
                  <a:lnTo>
                    <a:pt x="44357" y="5289"/>
                  </a:lnTo>
                  <a:lnTo>
                    <a:pt x="48616" y="11678"/>
                  </a:lnTo>
                  <a:lnTo>
                    <a:pt x="49093" y="19338"/>
                  </a:lnTo>
                  <a:lnTo>
                    <a:pt x="45870" y="26813"/>
                  </a:lnTo>
                  <a:lnTo>
                    <a:pt x="39525" y="33262"/>
                  </a:lnTo>
                  <a:lnTo>
                    <a:pt x="30636" y="37838"/>
                  </a:lnTo>
                  <a:lnTo>
                    <a:pt x="20791" y="39583"/>
                  </a:lnTo>
                  <a:lnTo>
                    <a:pt x="11836" y="38296"/>
                  </a:lnTo>
                  <a:lnTo>
                    <a:pt x="4742" y="34297"/>
                  </a:lnTo>
                  <a:lnTo>
                    <a:pt x="476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2820327" y="4267200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76200" y="0"/>
                  </a:moveTo>
                  <a:lnTo>
                    <a:pt x="46537" y="5987"/>
                  </a:lnTo>
                  <a:lnTo>
                    <a:pt x="22317" y="22317"/>
                  </a:lnTo>
                  <a:lnTo>
                    <a:pt x="5987" y="46537"/>
                  </a:lnTo>
                  <a:lnTo>
                    <a:pt x="0" y="76200"/>
                  </a:lnTo>
                  <a:lnTo>
                    <a:pt x="5987" y="105862"/>
                  </a:lnTo>
                  <a:lnTo>
                    <a:pt x="22317" y="130082"/>
                  </a:lnTo>
                  <a:lnTo>
                    <a:pt x="46537" y="146412"/>
                  </a:lnTo>
                  <a:lnTo>
                    <a:pt x="76200" y="152400"/>
                  </a:lnTo>
                  <a:lnTo>
                    <a:pt x="105856" y="146412"/>
                  </a:lnTo>
                  <a:lnTo>
                    <a:pt x="130078" y="130082"/>
                  </a:lnTo>
                  <a:lnTo>
                    <a:pt x="146410" y="105862"/>
                  </a:lnTo>
                  <a:lnTo>
                    <a:pt x="152400" y="76200"/>
                  </a:lnTo>
                  <a:lnTo>
                    <a:pt x="146410" y="46537"/>
                  </a:lnTo>
                  <a:lnTo>
                    <a:pt x="130078" y="22317"/>
                  </a:lnTo>
                  <a:lnTo>
                    <a:pt x="105856" y="5987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2820324" y="4267202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0" y="76200"/>
                  </a:moveTo>
                  <a:lnTo>
                    <a:pt x="5988" y="46541"/>
                  </a:lnTo>
                  <a:lnTo>
                    <a:pt x="22320" y="22320"/>
                  </a:lnTo>
                  <a:lnTo>
                    <a:pt x="46541" y="5988"/>
                  </a:lnTo>
                  <a:lnTo>
                    <a:pt x="76200" y="0"/>
                  </a:lnTo>
                  <a:lnTo>
                    <a:pt x="105858" y="5988"/>
                  </a:lnTo>
                  <a:lnTo>
                    <a:pt x="130080" y="22320"/>
                  </a:lnTo>
                  <a:lnTo>
                    <a:pt x="146411" y="46541"/>
                  </a:lnTo>
                  <a:lnTo>
                    <a:pt x="152400" y="76200"/>
                  </a:lnTo>
                  <a:lnTo>
                    <a:pt x="146411" y="105858"/>
                  </a:lnTo>
                  <a:lnTo>
                    <a:pt x="130080" y="130080"/>
                  </a:lnTo>
                  <a:lnTo>
                    <a:pt x="105858" y="146411"/>
                  </a:lnTo>
                  <a:lnTo>
                    <a:pt x="76200" y="152400"/>
                  </a:lnTo>
                  <a:lnTo>
                    <a:pt x="46541" y="146411"/>
                  </a:lnTo>
                  <a:lnTo>
                    <a:pt x="22320" y="130080"/>
                  </a:lnTo>
                  <a:lnTo>
                    <a:pt x="5988" y="105858"/>
                  </a:lnTo>
                  <a:lnTo>
                    <a:pt x="0" y="7620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93" name="Google Shape;793;p31"/>
          <p:cNvGrpSpPr/>
          <p:nvPr/>
        </p:nvGrpSpPr>
        <p:grpSpPr>
          <a:xfrm>
            <a:off x="2939614" y="3810847"/>
            <a:ext cx="67621" cy="119804"/>
            <a:chOff x="2939614" y="3810847"/>
            <a:chExt cx="67621" cy="119804"/>
          </a:xfrm>
        </p:grpSpPr>
        <p:sp>
          <p:nvSpPr>
            <p:cNvPr id="794" name="Google Shape;794;p31"/>
            <p:cNvSpPr/>
            <p:nvPr/>
          </p:nvSpPr>
          <p:spPr>
            <a:xfrm>
              <a:off x="2953677" y="3892550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5400" y="0"/>
                  </a:moveTo>
                  <a:lnTo>
                    <a:pt x="15510" y="1497"/>
                  </a:lnTo>
                  <a:lnTo>
                    <a:pt x="7437" y="5581"/>
                  </a:lnTo>
                  <a:lnTo>
                    <a:pt x="1995" y="11637"/>
                  </a:lnTo>
                  <a:lnTo>
                    <a:pt x="0" y="19050"/>
                  </a:lnTo>
                  <a:lnTo>
                    <a:pt x="1995" y="26462"/>
                  </a:lnTo>
                  <a:lnTo>
                    <a:pt x="7437" y="32518"/>
                  </a:lnTo>
                  <a:lnTo>
                    <a:pt x="15510" y="36602"/>
                  </a:lnTo>
                  <a:lnTo>
                    <a:pt x="25400" y="38100"/>
                  </a:lnTo>
                  <a:lnTo>
                    <a:pt x="35283" y="36602"/>
                  </a:lnTo>
                  <a:lnTo>
                    <a:pt x="43357" y="32518"/>
                  </a:lnTo>
                  <a:lnTo>
                    <a:pt x="48802" y="26462"/>
                  </a:lnTo>
                  <a:lnTo>
                    <a:pt x="50800" y="19050"/>
                  </a:lnTo>
                  <a:lnTo>
                    <a:pt x="48802" y="11637"/>
                  </a:lnTo>
                  <a:lnTo>
                    <a:pt x="43357" y="5581"/>
                  </a:lnTo>
                  <a:lnTo>
                    <a:pt x="35283" y="149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2953674" y="389255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0" y="19050"/>
                  </a:moveTo>
                  <a:lnTo>
                    <a:pt x="1995" y="11635"/>
                  </a:lnTo>
                  <a:lnTo>
                    <a:pt x="7438" y="5580"/>
                  </a:lnTo>
                  <a:lnTo>
                    <a:pt x="15512" y="1497"/>
                  </a:lnTo>
                  <a:lnTo>
                    <a:pt x="25400" y="0"/>
                  </a:lnTo>
                  <a:lnTo>
                    <a:pt x="35287" y="1497"/>
                  </a:lnTo>
                  <a:lnTo>
                    <a:pt x="43361" y="5580"/>
                  </a:lnTo>
                  <a:lnTo>
                    <a:pt x="48804" y="11635"/>
                  </a:lnTo>
                  <a:lnTo>
                    <a:pt x="50800" y="19050"/>
                  </a:lnTo>
                  <a:lnTo>
                    <a:pt x="48804" y="26464"/>
                  </a:lnTo>
                  <a:lnTo>
                    <a:pt x="43361" y="32520"/>
                  </a:lnTo>
                  <a:lnTo>
                    <a:pt x="35287" y="36602"/>
                  </a:lnTo>
                  <a:lnTo>
                    <a:pt x="25400" y="38100"/>
                  </a:lnTo>
                  <a:lnTo>
                    <a:pt x="15512" y="36602"/>
                  </a:lnTo>
                  <a:lnTo>
                    <a:pt x="7438" y="32520"/>
                  </a:lnTo>
                  <a:lnTo>
                    <a:pt x="1995" y="26464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2957705" y="3810849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2957702" y="3810847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482" y="27914"/>
                  </a:moveTo>
                  <a:lnTo>
                    <a:pt x="0" y="20249"/>
                  </a:lnTo>
                  <a:lnTo>
                    <a:pt x="3221" y="12770"/>
                  </a:lnTo>
                  <a:lnTo>
                    <a:pt x="9568" y="6321"/>
                  </a:lnTo>
                  <a:lnTo>
                    <a:pt x="18462" y="1744"/>
                  </a:lnTo>
                  <a:lnTo>
                    <a:pt x="28307" y="0"/>
                  </a:lnTo>
                  <a:lnTo>
                    <a:pt x="37261" y="1287"/>
                  </a:lnTo>
                  <a:lnTo>
                    <a:pt x="44353" y="5285"/>
                  </a:lnTo>
                  <a:lnTo>
                    <a:pt x="48612" y="11674"/>
                  </a:lnTo>
                  <a:lnTo>
                    <a:pt x="49095" y="19339"/>
                  </a:lnTo>
                  <a:lnTo>
                    <a:pt x="45873" y="26818"/>
                  </a:lnTo>
                  <a:lnTo>
                    <a:pt x="39526" y="33267"/>
                  </a:lnTo>
                  <a:lnTo>
                    <a:pt x="30632" y="37844"/>
                  </a:lnTo>
                  <a:lnTo>
                    <a:pt x="20787" y="39583"/>
                  </a:lnTo>
                  <a:lnTo>
                    <a:pt x="11833" y="38294"/>
                  </a:lnTo>
                  <a:lnTo>
                    <a:pt x="4742" y="34298"/>
                  </a:lnTo>
                  <a:lnTo>
                    <a:pt x="482" y="27914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939618" y="386100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9" y="14444"/>
                  </a:lnTo>
                  <a:lnTo>
                    <a:pt x="39484" y="7769"/>
                  </a:lnTo>
                  <a:lnTo>
                    <a:pt x="33077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939614" y="3861001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6"/>
                  </a:lnTo>
                  <a:lnTo>
                    <a:pt x="43326" y="14452"/>
                  </a:lnTo>
                  <a:lnTo>
                    <a:pt x="43990" y="22040"/>
                  </a:lnTo>
                  <a:lnTo>
                    <a:pt x="41197" y="29126"/>
                  </a:lnTo>
                  <a:lnTo>
                    <a:pt x="35615" y="34433"/>
                  </a:lnTo>
                  <a:lnTo>
                    <a:pt x="28037" y="37459"/>
                  </a:lnTo>
                  <a:lnTo>
                    <a:pt x="19260" y="37700"/>
                  </a:lnTo>
                  <a:lnTo>
                    <a:pt x="10912" y="34977"/>
                  </a:lnTo>
                  <a:lnTo>
                    <a:pt x="4507" y="29923"/>
                  </a:lnTo>
                  <a:lnTo>
                    <a:pt x="663" y="23247"/>
                  </a:lnTo>
                  <a:lnTo>
                    <a:pt x="0" y="15660"/>
                  </a:lnTo>
                  <a:lnTo>
                    <a:pt x="2793" y="8572"/>
                  </a:lnTo>
                  <a:lnTo>
                    <a:pt x="8378" y="3262"/>
                  </a:lnTo>
                  <a:lnTo>
                    <a:pt x="15956" y="236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00" name="Google Shape;800;p31"/>
          <p:cNvGrpSpPr/>
          <p:nvPr/>
        </p:nvGrpSpPr>
        <p:grpSpPr>
          <a:xfrm>
            <a:off x="2427073" y="4560542"/>
            <a:ext cx="43818" cy="39371"/>
            <a:chOff x="2427073" y="4560542"/>
            <a:chExt cx="43818" cy="39371"/>
          </a:xfrm>
        </p:grpSpPr>
        <p:sp>
          <p:nvSpPr>
            <p:cNvPr id="801" name="Google Shape;801;p31"/>
            <p:cNvSpPr/>
            <p:nvPr/>
          </p:nvSpPr>
          <p:spPr>
            <a:xfrm>
              <a:off x="2427073" y="4560543"/>
              <a:ext cx="43815" cy="39370"/>
            </a:xfrm>
            <a:custGeom>
              <a:rect b="b" l="l" r="r" t="t"/>
              <a:pathLst>
                <a:path extrusionOk="0" h="39370" w="43814">
                  <a:moveTo>
                    <a:pt x="24359" y="0"/>
                  </a:moveTo>
                  <a:lnTo>
                    <a:pt x="15682" y="1346"/>
                  </a:lnTo>
                  <a:lnTo>
                    <a:pt x="7968" y="5529"/>
                  </a:lnTo>
                  <a:lnTo>
                    <a:pt x="2580" y="11653"/>
                  </a:lnTo>
                  <a:lnTo>
                    <a:pt x="0" y="18909"/>
                  </a:lnTo>
                  <a:lnTo>
                    <a:pt x="709" y="26492"/>
                  </a:lnTo>
                  <a:lnTo>
                    <a:pt x="4735" y="32961"/>
                  </a:lnTo>
                  <a:lnTo>
                    <a:pt x="11184" y="37176"/>
                  </a:lnTo>
                  <a:lnTo>
                    <a:pt x="19184" y="38787"/>
                  </a:lnTo>
                  <a:lnTo>
                    <a:pt x="27861" y="37440"/>
                  </a:lnTo>
                  <a:lnTo>
                    <a:pt x="35582" y="33263"/>
                  </a:lnTo>
                  <a:lnTo>
                    <a:pt x="40972" y="27139"/>
                  </a:lnTo>
                  <a:lnTo>
                    <a:pt x="43551" y="19879"/>
                  </a:lnTo>
                  <a:lnTo>
                    <a:pt x="42834" y="12294"/>
                  </a:lnTo>
                  <a:lnTo>
                    <a:pt x="38808" y="5826"/>
                  </a:lnTo>
                  <a:lnTo>
                    <a:pt x="32359" y="1610"/>
                  </a:lnTo>
                  <a:lnTo>
                    <a:pt x="24359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2427076" y="4560542"/>
              <a:ext cx="43815" cy="39370"/>
            </a:xfrm>
            <a:custGeom>
              <a:rect b="b" l="l" r="r" t="t"/>
              <a:pathLst>
                <a:path extrusionOk="0" h="39370" w="43814">
                  <a:moveTo>
                    <a:pt x="718" y="26499"/>
                  </a:moveTo>
                  <a:lnTo>
                    <a:pt x="0" y="18914"/>
                  </a:lnTo>
                  <a:lnTo>
                    <a:pt x="2578" y="11655"/>
                  </a:lnTo>
                  <a:lnTo>
                    <a:pt x="7968" y="5530"/>
                  </a:lnTo>
                  <a:lnTo>
                    <a:pt x="15688" y="1349"/>
                  </a:lnTo>
                  <a:lnTo>
                    <a:pt x="24362" y="0"/>
                  </a:lnTo>
                  <a:lnTo>
                    <a:pt x="32359" y="1610"/>
                  </a:lnTo>
                  <a:lnTo>
                    <a:pt x="38805" y="5825"/>
                  </a:lnTo>
                  <a:lnTo>
                    <a:pt x="42828" y="12289"/>
                  </a:lnTo>
                  <a:lnTo>
                    <a:pt x="43546" y="19875"/>
                  </a:lnTo>
                  <a:lnTo>
                    <a:pt x="40968" y="27137"/>
                  </a:lnTo>
                  <a:lnTo>
                    <a:pt x="35577" y="33266"/>
                  </a:lnTo>
                  <a:lnTo>
                    <a:pt x="27858" y="37449"/>
                  </a:lnTo>
                  <a:lnTo>
                    <a:pt x="19183" y="38794"/>
                  </a:lnTo>
                  <a:lnTo>
                    <a:pt x="11186" y="37182"/>
                  </a:lnTo>
                  <a:lnTo>
                    <a:pt x="4740" y="32967"/>
                  </a:lnTo>
                  <a:lnTo>
                    <a:pt x="718" y="26499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03" name="Google Shape;803;p31"/>
          <p:cNvGrpSpPr/>
          <p:nvPr/>
        </p:nvGrpSpPr>
        <p:grpSpPr>
          <a:xfrm>
            <a:off x="3419668" y="4034683"/>
            <a:ext cx="49530" cy="40008"/>
            <a:chOff x="3419668" y="4034683"/>
            <a:chExt cx="49530" cy="40008"/>
          </a:xfrm>
        </p:grpSpPr>
        <p:sp>
          <p:nvSpPr>
            <p:cNvPr id="804" name="Google Shape;804;p31"/>
            <p:cNvSpPr/>
            <p:nvPr/>
          </p:nvSpPr>
          <p:spPr>
            <a:xfrm>
              <a:off x="3419668" y="4034686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419668" y="4034683"/>
              <a:ext cx="49530" cy="40005"/>
            </a:xfrm>
            <a:custGeom>
              <a:rect b="b" l="l" r="r" t="t"/>
              <a:pathLst>
                <a:path extrusionOk="0" h="40004" w="49529">
                  <a:moveTo>
                    <a:pt x="477" y="27908"/>
                  </a:moveTo>
                  <a:lnTo>
                    <a:pt x="0" y="20245"/>
                  </a:lnTo>
                  <a:lnTo>
                    <a:pt x="3223" y="12768"/>
                  </a:lnTo>
                  <a:lnTo>
                    <a:pt x="9568" y="6320"/>
                  </a:lnTo>
                  <a:lnTo>
                    <a:pt x="18457" y="1738"/>
                  </a:lnTo>
                  <a:lnTo>
                    <a:pt x="28302" y="0"/>
                  </a:lnTo>
                  <a:lnTo>
                    <a:pt x="37257" y="1290"/>
                  </a:lnTo>
                  <a:lnTo>
                    <a:pt x="44351" y="5289"/>
                  </a:lnTo>
                  <a:lnTo>
                    <a:pt x="48617" y="11678"/>
                  </a:lnTo>
                  <a:lnTo>
                    <a:pt x="49094" y="19342"/>
                  </a:lnTo>
                  <a:lnTo>
                    <a:pt x="45870" y="26818"/>
                  </a:lnTo>
                  <a:lnTo>
                    <a:pt x="39525" y="33267"/>
                  </a:lnTo>
                  <a:lnTo>
                    <a:pt x="30637" y="37848"/>
                  </a:lnTo>
                  <a:lnTo>
                    <a:pt x="20786" y="39587"/>
                  </a:lnTo>
                  <a:lnTo>
                    <a:pt x="11829" y="38297"/>
                  </a:lnTo>
                  <a:lnTo>
                    <a:pt x="4736" y="34298"/>
                  </a:lnTo>
                  <a:lnTo>
                    <a:pt x="477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06" name="Google Shape;806;p31"/>
          <p:cNvGrpSpPr/>
          <p:nvPr/>
        </p:nvGrpSpPr>
        <p:grpSpPr>
          <a:xfrm>
            <a:off x="2598927" y="4358533"/>
            <a:ext cx="73991" cy="86670"/>
            <a:chOff x="2598927" y="4358533"/>
            <a:chExt cx="73991" cy="86670"/>
          </a:xfrm>
        </p:grpSpPr>
        <p:sp>
          <p:nvSpPr>
            <p:cNvPr id="807" name="Google Shape;807;p31"/>
            <p:cNvSpPr/>
            <p:nvPr/>
          </p:nvSpPr>
          <p:spPr>
            <a:xfrm>
              <a:off x="2598930" y="4358536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2598927" y="4358533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477" y="27908"/>
                  </a:moveTo>
                  <a:lnTo>
                    <a:pt x="0" y="20245"/>
                  </a:lnTo>
                  <a:lnTo>
                    <a:pt x="3223" y="12768"/>
                  </a:lnTo>
                  <a:lnTo>
                    <a:pt x="9568" y="6320"/>
                  </a:lnTo>
                  <a:lnTo>
                    <a:pt x="18457" y="1738"/>
                  </a:lnTo>
                  <a:lnTo>
                    <a:pt x="28303" y="0"/>
                  </a:lnTo>
                  <a:lnTo>
                    <a:pt x="37260" y="1290"/>
                  </a:lnTo>
                  <a:lnTo>
                    <a:pt x="44355" y="5289"/>
                  </a:lnTo>
                  <a:lnTo>
                    <a:pt x="48617" y="11678"/>
                  </a:lnTo>
                  <a:lnTo>
                    <a:pt x="49094" y="19342"/>
                  </a:lnTo>
                  <a:lnTo>
                    <a:pt x="45870" y="26818"/>
                  </a:lnTo>
                  <a:lnTo>
                    <a:pt x="39525" y="33267"/>
                  </a:lnTo>
                  <a:lnTo>
                    <a:pt x="30637" y="37848"/>
                  </a:lnTo>
                  <a:lnTo>
                    <a:pt x="20790" y="39587"/>
                  </a:lnTo>
                  <a:lnTo>
                    <a:pt x="11833" y="38297"/>
                  </a:lnTo>
                  <a:lnTo>
                    <a:pt x="4738" y="34298"/>
                  </a:lnTo>
                  <a:lnTo>
                    <a:pt x="477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2628468" y="440710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9" y="14444"/>
                  </a:lnTo>
                  <a:lnTo>
                    <a:pt x="39484" y="7769"/>
                  </a:lnTo>
                  <a:lnTo>
                    <a:pt x="33077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2628464" y="4407102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6"/>
                  </a:lnTo>
                  <a:lnTo>
                    <a:pt x="43326" y="14452"/>
                  </a:lnTo>
                  <a:lnTo>
                    <a:pt x="43990" y="22040"/>
                  </a:lnTo>
                  <a:lnTo>
                    <a:pt x="41197" y="29126"/>
                  </a:lnTo>
                  <a:lnTo>
                    <a:pt x="35615" y="34433"/>
                  </a:lnTo>
                  <a:lnTo>
                    <a:pt x="28037" y="37459"/>
                  </a:lnTo>
                  <a:lnTo>
                    <a:pt x="19260" y="37700"/>
                  </a:lnTo>
                  <a:lnTo>
                    <a:pt x="10912" y="34977"/>
                  </a:lnTo>
                  <a:lnTo>
                    <a:pt x="4507" y="29923"/>
                  </a:lnTo>
                  <a:lnTo>
                    <a:pt x="663" y="23247"/>
                  </a:lnTo>
                  <a:lnTo>
                    <a:pt x="0" y="15660"/>
                  </a:lnTo>
                  <a:lnTo>
                    <a:pt x="2793" y="8573"/>
                  </a:lnTo>
                  <a:lnTo>
                    <a:pt x="8378" y="3266"/>
                  </a:lnTo>
                  <a:lnTo>
                    <a:pt x="15956" y="240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11" name="Google Shape;811;p31"/>
          <p:cNvGrpSpPr/>
          <p:nvPr/>
        </p:nvGrpSpPr>
        <p:grpSpPr>
          <a:xfrm>
            <a:off x="2748155" y="4844311"/>
            <a:ext cx="49531" cy="40006"/>
            <a:chOff x="2748155" y="4844311"/>
            <a:chExt cx="49531" cy="40006"/>
          </a:xfrm>
        </p:grpSpPr>
        <p:sp>
          <p:nvSpPr>
            <p:cNvPr id="812" name="Google Shape;812;p31"/>
            <p:cNvSpPr/>
            <p:nvPr/>
          </p:nvSpPr>
          <p:spPr>
            <a:xfrm>
              <a:off x="2748155" y="4844311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2748156" y="4844312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478" y="27910"/>
                  </a:moveTo>
                  <a:lnTo>
                    <a:pt x="0" y="20245"/>
                  </a:lnTo>
                  <a:lnTo>
                    <a:pt x="3220" y="12766"/>
                  </a:lnTo>
                  <a:lnTo>
                    <a:pt x="9565" y="6317"/>
                  </a:lnTo>
                  <a:lnTo>
                    <a:pt x="18458" y="1740"/>
                  </a:lnTo>
                  <a:lnTo>
                    <a:pt x="28303" y="0"/>
                  </a:lnTo>
                  <a:lnTo>
                    <a:pt x="37257" y="1286"/>
                  </a:lnTo>
                  <a:lnTo>
                    <a:pt x="44348" y="5282"/>
                  </a:lnTo>
                  <a:lnTo>
                    <a:pt x="48608" y="11670"/>
                  </a:lnTo>
                  <a:lnTo>
                    <a:pt x="49091" y="19335"/>
                  </a:lnTo>
                  <a:lnTo>
                    <a:pt x="45869" y="26814"/>
                  </a:lnTo>
                  <a:lnTo>
                    <a:pt x="39522" y="33263"/>
                  </a:lnTo>
                  <a:lnTo>
                    <a:pt x="30628" y="37840"/>
                  </a:lnTo>
                  <a:lnTo>
                    <a:pt x="20783" y="39580"/>
                  </a:lnTo>
                  <a:lnTo>
                    <a:pt x="11829" y="38294"/>
                  </a:lnTo>
                  <a:lnTo>
                    <a:pt x="4737" y="34298"/>
                  </a:lnTo>
                  <a:lnTo>
                    <a:pt x="478" y="2791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14" name="Google Shape;814;p31"/>
          <p:cNvGrpSpPr/>
          <p:nvPr/>
        </p:nvGrpSpPr>
        <p:grpSpPr>
          <a:xfrm>
            <a:off x="3087877" y="4604597"/>
            <a:ext cx="49533" cy="40007"/>
            <a:chOff x="3087877" y="4604597"/>
            <a:chExt cx="49533" cy="40007"/>
          </a:xfrm>
        </p:grpSpPr>
        <p:sp>
          <p:nvSpPr>
            <p:cNvPr id="815" name="Google Shape;815;p31"/>
            <p:cNvSpPr/>
            <p:nvPr/>
          </p:nvSpPr>
          <p:spPr>
            <a:xfrm>
              <a:off x="3087880" y="4604599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3087877" y="4604597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477" y="27914"/>
                  </a:moveTo>
                  <a:lnTo>
                    <a:pt x="0" y="20249"/>
                  </a:lnTo>
                  <a:lnTo>
                    <a:pt x="3223" y="12770"/>
                  </a:lnTo>
                  <a:lnTo>
                    <a:pt x="9568" y="6321"/>
                  </a:lnTo>
                  <a:lnTo>
                    <a:pt x="18457" y="1744"/>
                  </a:lnTo>
                  <a:lnTo>
                    <a:pt x="28303" y="0"/>
                  </a:lnTo>
                  <a:lnTo>
                    <a:pt x="37260" y="1287"/>
                  </a:lnTo>
                  <a:lnTo>
                    <a:pt x="44355" y="5285"/>
                  </a:lnTo>
                  <a:lnTo>
                    <a:pt x="48617" y="11674"/>
                  </a:lnTo>
                  <a:lnTo>
                    <a:pt x="49094" y="19339"/>
                  </a:lnTo>
                  <a:lnTo>
                    <a:pt x="45870" y="26818"/>
                  </a:lnTo>
                  <a:lnTo>
                    <a:pt x="39525" y="33267"/>
                  </a:lnTo>
                  <a:lnTo>
                    <a:pt x="30637" y="37844"/>
                  </a:lnTo>
                  <a:lnTo>
                    <a:pt x="20790" y="39583"/>
                  </a:lnTo>
                  <a:lnTo>
                    <a:pt x="11833" y="38294"/>
                  </a:lnTo>
                  <a:lnTo>
                    <a:pt x="4738" y="34298"/>
                  </a:lnTo>
                  <a:lnTo>
                    <a:pt x="477" y="27914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17" name="Google Shape;817;p31"/>
          <p:cNvGrpSpPr/>
          <p:nvPr/>
        </p:nvGrpSpPr>
        <p:grpSpPr>
          <a:xfrm>
            <a:off x="2006791" y="4528397"/>
            <a:ext cx="49532" cy="40007"/>
            <a:chOff x="2006791" y="4528397"/>
            <a:chExt cx="49532" cy="40007"/>
          </a:xfrm>
        </p:grpSpPr>
        <p:sp>
          <p:nvSpPr>
            <p:cNvPr id="818" name="Google Shape;818;p31"/>
            <p:cNvSpPr/>
            <p:nvPr/>
          </p:nvSpPr>
          <p:spPr>
            <a:xfrm>
              <a:off x="2006793" y="4528399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7" y="34291"/>
                  </a:lnTo>
                  <a:lnTo>
                    <a:pt x="11830" y="38288"/>
                  </a:lnTo>
                  <a:lnTo>
                    <a:pt x="20786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2006791" y="4528397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482" y="27914"/>
                  </a:moveTo>
                  <a:lnTo>
                    <a:pt x="0" y="20249"/>
                  </a:lnTo>
                  <a:lnTo>
                    <a:pt x="3221" y="12770"/>
                  </a:lnTo>
                  <a:lnTo>
                    <a:pt x="9568" y="6321"/>
                  </a:lnTo>
                  <a:lnTo>
                    <a:pt x="18462" y="1744"/>
                  </a:lnTo>
                  <a:lnTo>
                    <a:pt x="28307" y="0"/>
                  </a:lnTo>
                  <a:lnTo>
                    <a:pt x="37261" y="1287"/>
                  </a:lnTo>
                  <a:lnTo>
                    <a:pt x="44353" y="5285"/>
                  </a:lnTo>
                  <a:lnTo>
                    <a:pt x="48612" y="11674"/>
                  </a:lnTo>
                  <a:lnTo>
                    <a:pt x="49089" y="19339"/>
                  </a:lnTo>
                  <a:lnTo>
                    <a:pt x="45866" y="26818"/>
                  </a:lnTo>
                  <a:lnTo>
                    <a:pt x="39521" y="33267"/>
                  </a:lnTo>
                  <a:lnTo>
                    <a:pt x="30632" y="37844"/>
                  </a:lnTo>
                  <a:lnTo>
                    <a:pt x="20787" y="39583"/>
                  </a:lnTo>
                  <a:lnTo>
                    <a:pt x="11833" y="38294"/>
                  </a:lnTo>
                  <a:lnTo>
                    <a:pt x="4742" y="34298"/>
                  </a:lnTo>
                  <a:lnTo>
                    <a:pt x="482" y="27914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20" name="Google Shape;820;p31"/>
          <p:cNvGrpSpPr/>
          <p:nvPr/>
        </p:nvGrpSpPr>
        <p:grpSpPr>
          <a:xfrm>
            <a:off x="2203637" y="3909273"/>
            <a:ext cx="49536" cy="40006"/>
            <a:chOff x="2203637" y="3909273"/>
            <a:chExt cx="49536" cy="40006"/>
          </a:xfrm>
        </p:grpSpPr>
        <p:sp>
          <p:nvSpPr>
            <p:cNvPr id="821" name="Google Shape;821;p31"/>
            <p:cNvSpPr/>
            <p:nvPr/>
          </p:nvSpPr>
          <p:spPr>
            <a:xfrm>
              <a:off x="2203643" y="3909274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7" y="34291"/>
                  </a:lnTo>
                  <a:lnTo>
                    <a:pt x="11830" y="38288"/>
                  </a:lnTo>
                  <a:lnTo>
                    <a:pt x="20786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2203637" y="3909273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476" y="27909"/>
                  </a:moveTo>
                  <a:lnTo>
                    <a:pt x="0" y="20243"/>
                  </a:lnTo>
                  <a:lnTo>
                    <a:pt x="3224" y="12765"/>
                  </a:lnTo>
                  <a:lnTo>
                    <a:pt x="9572" y="6316"/>
                  </a:lnTo>
                  <a:lnTo>
                    <a:pt x="18466" y="1739"/>
                  </a:lnTo>
                  <a:lnTo>
                    <a:pt x="28312" y="0"/>
                  </a:lnTo>
                  <a:lnTo>
                    <a:pt x="37265" y="1289"/>
                  </a:lnTo>
                  <a:lnTo>
                    <a:pt x="44357" y="5285"/>
                  </a:lnTo>
                  <a:lnTo>
                    <a:pt x="48616" y="11669"/>
                  </a:lnTo>
                  <a:lnTo>
                    <a:pt x="49093" y="19334"/>
                  </a:lnTo>
                  <a:lnTo>
                    <a:pt x="45870" y="26812"/>
                  </a:lnTo>
                  <a:lnTo>
                    <a:pt x="39525" y="33262"/>
                  </a:lnTo>
                  <a:lnTo>
                    <a:pt x="30636" y="37839"/>
                  </a:lnTo>
                  <a:lnTo>
                    <a:pt x="20791" y="39583"/>
                  </a:lnTo>
                  <a:lnTo>
                    <a:pt x="11836" y="38296"/>
                  </a:lnTo>
                  <a:lnTo>
                    <a:pt x="4742" y="34298"/>
                  </a:lnTo>
                  <a:lnTo>
                    <a:pt x="476" y="27909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23" name="Google Shape;823;p31"/>
          <p:cNvGrpSpPr/>
          <p:nvPr/>
        </p:nvGrpSpPr>
        <p:grpSpPr>
          <a:xfrm>
            <a:off x="2251267" y="4957023"/>
            <a:ext cx="49531" cy="40006"/>
            <a:chOff x="2251267" y="4957023"/>
            <a:chExt cx="49531" cy="40006"/>
          </a:xfrm>
        </p:grpSpPr>
        <p:sp>
          <p:nvSpPr>
            <p:cNvPr id="824" name="Google Shape;824;p31"/>
            <p:cNvSpPr/>
            <p:nvPr/>
          </p:nvSpPr>
          <p:spPr>
            <a:xfrm>
              <a:off x="2251268" y="4957024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28299" y="0"/>
                  </a:moveTo>
                  <a:lnTo>
                    <a:pt x="18450" y="1741"/>
                  </a:lnTo>
                  <a:lnTo>
                    <a:pt x="9565" y="6318"/>
                  </a:lnTo>
                  <a:lnTo>
                    <a:pt x="3221" y="12765"/>
                  </a:lnTo>
                  <a:lnTo>
                    <a:pt x="0" y="20240"/>
                  </a:lnTo>
                  <a:lnTo>
                    <a:pt x="480" y="27903"/>
                  </a:lnTo>
                  <a:lnTo>
                    <a:pt x="4735" y="34291"/>
                  </a:lnTo>
                  <a:lnTo>
                    <a:pt x="11825" y="38288"/>
                  </a:lnTo>
                  <a:lnTo>
                    <a:pt x="20780" y="39576"/>
                  </a:lnTo>
                  <a:lnTo>
                    <a:pt x="30629" y="37834"/>
                  </a:lnTo>
                  <a:lnTo>
                    <a:pt x="39522" y="33257"/>
                  </a:lnTo>
                  <a:lnTo>
                    <a:pt x="45869" y="26811"/>
                  </a:lnTo>
                  <a:lnTo>
                    <a:pt x="49092" y="19336"/>
                  </a:lnTo>
                  <a:lnTo>
                    <a:pt x="48613" y="11672"/>
                  </a:lnTo>
                  <a:lnTo>
                    <a:pt x="44350" y="5284"/>
                  </a:lnTo>
                  <a:lnTo>
                    <a:pt x="37256" y="1287"/>
                  </a:lnTo>
                  <a:lnTo>
                    <a:pt x="28299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2251267" y="4957023"/>
              <a:ext cx="49530" cy="40005"/>
            </a:xfrm>
            <a:custGeom>
              <a:rect b="b" l="l" r="r" t="t"/>
              <a:pathLst>
                <a:path extrusionOk="0" h="40004" w="49530">
                  <a:moveTo>
                    <a:pt x="477" y="27908"/>
                  </a:moveTo>
                  <a:lnTo>
                    <a:pt x="0" y="20245"/>
                  </a:lnTo>
                  <a:lnTo>
                    <a:pt x="3223" y="12768"/>
                  </a:lnTo>
                  <a:lnTo>
                    <a:pt x="9568" y="6320"/>
                  </a:lnTo>
                  <a:lnTo>
                    <a:pt x="18457" y="1738"/>
                  </a:lnTo>
                  <a:lnTo>
                    <a:pt x="28302" y="0"/>
                  </a:lnTo>
                  <a:lnTo>
                    <a:pt x="37257" y="1290"/>
                  </a:lnTo>
                  <a:lnTo>
                    <a:pt x="44351" y="5289"/>
                  </a:lnTo>
                  <a:lnTo>
                    <a:pt x="48617" y="11678"/>
                  </a:lnTo>
                  <a:lnTo>
                    <a:pt x="49094" y="19338"/>
                  </a:lnTo>
                  <a:lnTo>
                    <a:pt x="45870" y="26813"/>
                  </a:lnTo>
                  <a:lnTo>
                    <a:pt x="39525" y="33262"/>
                  </a:lnTo>
                  <a:lnTo>
                    <a:pt x="30637" y="37838"/>
                  </a:lnTo>
                  <a:lnTo>
                    <a:pt x="20786" y="39583"/>
                  </a:lnTo>
                  <a:lnTo>
                    <a:pt x="11829" y="38296"/>
                  </a:lnTo>
                  <a:lnTo>
                    <a:pt x="4736" y="34297"/>
                  </a:lnTo>
                  <a:lnTo>
                    <a:pt x="477" y="27908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26" name="Google Shape;826;p31"/>
          <p:cNvGrpSpPr/>
          <p:nvPr/>
        </p:nvGrpSpPr>
        <p:grpSpPr>
          <a:xfrm>
            <a:off x="2391930" y="3964182"/>
            <a:ext cx="44454" cy="38108"/>
            <a:chOff x="2391930" y="3964182"/>
            <a:chExt cx="44454" cy="38108"/>
          </a:xfrm>
        </p:grpSpPr>
        <p:sp>
          <p:nvSpPr>
            <p:cNvPr id="827" name="Google Shape;827;p31"/>
            <p:cNvSpPr/>
            <p:nvPr/>
          </p:nvSpPr>
          <p:spPr>
            <a:xfrm>
              <a:off x="2391930" y="3964190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9"/>
                  </a:lnTo>
                  <a:lnTo>
                    <a:pt x="4506" y="29925"/>
                  </a:lnTo>
                  <a:lnTo>
                    <a:pt x="10910" y="34981"/>
                  </a:lnTo>
                  <a:lnTo>
                    <a:pt x="19253" y="37706"/>
                  </a:lnTo>
                  <a:lnTo>
                    <a:pt x="28033" y="37461"/>
                  </a:lnTo>
                  <a:lnTo>
                    <a:pt x="35613" y="34432"/>
                  </a:lnTo>
                  <a:lnTo>
                    <a:pt x="41198" y="29123"/>
                  </a:lnTo>
                  <a:lnTo>
                    <a:pt x="43992" y="22034"/>
                  </a:lnTo>
                  <a:lnTo>
                    <a:pt x="43323" y="14450"/>
                  </a:lnTo>
                  <a:lnTo>
                    <a:pt x="39479" y="7773"/>
                  </a:lnTo>
                  <a:lnTo>
                    <a:pt x="33075" y="2719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2391934" y="3964182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3" y="2728"/>
                  </a:lnTo>
                  <a:lnTo>
                    <a:pt x="39477" y="7785"/>
                  </a:lnTo>
                  <a:lnTo>
                    <a:pt x="43320" y="14461"/>
                  </a:lnTo>
                  <a:lnTo>
                    <a:pt x="43980" y="22050"/>
                  </a:lnTo>
                  <a:lnTo>
                    <a:pt x="41187" y="29136"/>
                  </a:lnTo>
                  <a:lnTo>
                    <a:pt x="35605" y="34443"/>
                  </a:lnTo>
                  <a:lnTo>
                    <a:pt x="28027" y="37469"/>
                  </a:lnTo>
                  <a:lnTo>
                    <a:pt x="19250" y="37710"/>
                  </a:lnTo>
                  <a:lnTo>
                    <a:pt x="10906" y="34987"/>
                  </a:lnTo>
                  <a:lnTo>
                    <a:pt x="4502" y="29933"/>
                  </a:lnTo>
                  <a:lnTo>
                    <a:pt x="659" y="23257"/>
                  </a:lnTo>
                  <a:lnTo>
                    <a:pt x="0" y="15670"/>
                  </a:lnTo>
                  <a:lnTo>
                    <a:pt x="2792" y="8578"/>
                  </a:lnTo>
                  <a:lnTo>
                    <a:pt x="8375" y="3267"/>
                  </a:lnTo>
                  <a:lnTo>
                    <a:pt x="15952" y="240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29" name="Google Shape;829;p31"/>
          <p:cNvGrpSpPr/>
          <p:nvPr/>
        </p:nvGrpSpPr>
        <p:grpSpPr>
          <a:xfrm>
            <a:off x="2536393" y="4178501"/>
            <a:ext cx="44451" cy="38102"/>
            <a:chOff x="2536393" y="4178501"/>
            <a:chExt cx="44451" cy="38102"/>
          </a:xfrm>
        </p:grpSpPr>
        <p:sp>
          <p:nvSpPr>
            <p:cNvPr id="830" name="Google Shape;830;p31"/>
            <p:cNvSpPr/>
            <p:nvPr/>
          </p:nvSpPr>
          <p:spPr>
            <a:xfrm>
              <a:off x="2536393" y="417850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9" y="14444"/>
                  </a:lnTo>
                  <a:lnTo>
                    <a:pt x="39484" y="7769"/>
                  </a:lnTo>
                  <a:lnTo>
                    <a:pt x="33077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2536394" y="4178501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6"/>
                  </a:lnTo>
                  <a:lnTo>
                    <a:pt x="43326" y="14452"/>
                  </a:lnTo>
                  <a:lnTo>
                    <a:pt x="43990" y="22040"/>
                  </a:lnTo>
                  <a:lnTo>
                    <a:pt x="41196" y="29126"/>
                  </a:lnTo>
                  <a:lnTo>
                    <a:pt x="35611" y="34433"/>
                  </a:lnTo>
                  <a:lnTo>
                    <a:pt x="28033" y="37459"/>
                  </a:lnTo>
                  <a:lnTo>
                    <a:pt x="19260" y="37700"/>
                  </a:lnTo>
                  <a:lnTo>
                    <a:pt x="10912" y="34977"/>
                  </a:lnTo>
                  <a:lnTo>
                    <a:pt x="4507" y="29923"/>
                  </a:lnTo>
                  <a:lnTo>
                    <a:pt x="663" y="23247"/>
                  </a:lnTo>
                  <a:lnTo>
                    <a:pt x="0" y="15660"/>
                  </a:lnTo>
                  <a:lnTo>
                    <a:pt x="2792" y="8572"/>
                  </a:lnTo>
                  <a:lnTo>
                    <a:pt x="8375" y="3262"/>
                  </a:lnTo>
                  <a:lnTo>
                    <a:pt x="15952" y="236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32" name="Google Shape;832;p31"/>
          <p:cNvGrpSpPr/>
          <p:nvPr/>
        </p:nvGrpSpPr>
        <p:grpSpPr>
          <a:xfrm>
            <a:off x="2615764" y="3676851"/>
            <a:ext cx="44454" cy="38102"/>
            <a:chOff x="2615764" y="3676851"/>
            <a:chExt cx="44454" cy="38102"/>
          </a:xfrm>
        </p:grpSpPr>
        <p:sp>
          <p:nvSpPr>
            <p:cNvPr id="833" name="Google Shape;833;p31"/>
            <p:cNvSpPr/>
            <p:nvPr/>
          </p:nvSpPr>
          <p:spPr>
            <a:xfrm>
              <a:off x="2615768" y="3676853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9" y="14444"/>
                  </a:lnTo>
                  <a:lnTo>
                    <a:pt x="39484" y="7769"/>
                  </a:lnTo>
                  <a:lnTo>
                    <a:pt x="33077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2615764" y="3676851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6"/>
                  </a:lnTo>
                  <a:lnTo>
                    <a:pt x="43326" y="14452"/>
                  </a:lnTo>
                  <a:lnTo>
                    <a:pt x="43990" y="22040"/>
                  </a:lnTo>
                  <a:lnTo>
                    <a:pt x="41197" y="29126"/>
                  </a:lnTo>
                  <a:lnTo>
                    <a:pt x="35615" y="34433"/>
                  </a:lnTo>
                  <a:lnTo>
                    <a:pt x="28037" y="37459"/>
                  </a:lnTo>
                  <a:lnTo>
                    <a:pt x="19260" y="37700"/>
                  </a:lnTo>
                  <a:lnTo>
                    <a:pt x="10912" y="34977"/>
                  </a:lnTo>
                  <a:lnTo>
                    <a:pt x="4507" y="29923"/>
                  </a:lnTo>
                  <a:lnTo>
                    <a:pt x="663" y="23247"/>
                  </a:lnTo>
                  <a:lnTo>
                    <a:pt x="0" y="15660"/>
                  </a:lnTo>
                  <a:lnTo>
                    <a:pt x="2793" y="8572"/>
                  </a:lnTo>
                  <a:lnTo>
                    <a:pt x="8378" y="3262"/>
                  </a:lnTo>
                  <a:lnTo>
                    <a:pt x="15956" y="236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35" name="Google Shape;835;p31"/>
          <p:cNvGrpSpPr/>
          <p:nvPr/>
        </p:nvGrpSpPr>
        <p:grpSpPr>
          <a:xfrm>
            <a:off x="3214254" y="4097540"/>
            <a:ext cx="44451" cy="38102"/>
            <a:chOff x="3214254" y="4097540"/>
            <a:chExt cx="44451" cy="38102"/>
          </a:xfrm>
        </p:grpSpPr>
        <p:sp>
          <p:nvSpPr>
            <p:cNvPr id="836" name="Google Shape;836;p31"/>
            <p:cNvSpPr/>
            <p:nvPr/>
          </p:nvSpPr>
          <p:spPr>
            <a:xfrm>
              <a:off x="3214255" y="4097540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9"/>
                  </a:lnTo>
                  <a:lnTo>
                    <a:pt x="4506" y="29925"/>
                  </a:lnTo>
                  <a:lnTo>
                    <a:pt x="10910" y="34981"/>
                  </a:lnTo>
                  <a:lnTo>
                    <a:pt x="19253" y="37706"/>
                  </a:lnTo>
                  <a:lnTo>
                    <a:pt x="28033" y="37461"/>
                  </a:lnTo>
                  <a:lnTo>
                    <a:pt x="35613" y="34432"/>
                  </a:lnTo>
                  <a:lnTo>
                    <a:pt x="41198" y="29123"/>
                  </a:lnTo>
                  <a:lnTo>
                    <a:pt x="43992" y="22034"/>
                  </a:lnTo>
                  <a:lnTo>
                    <a:pt x="43323" y="14450"/>
                  </a:lnTo>
                  <a:lnTo>
                    <a:pt x="39479" y="7773"/>
                  </a:lnTo>
                  <a:lnTo>
                    <a:pt x="33075" y="2719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3214254" y="4097542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2"/>
                  </a:lnTo>
                  <a:lnTo>
                    <a:pt x="39482" y="7776"/>
                  </a:lnTo>
                  <a:lnTo>
                    <a:pt x="43326" y="14452"/>
                  </a:lnTo>
                  <a:lnTo>
                    <a:pt x="43990" y="22040"/>
                  </a:lnTo>
                  <a:lnTo>
                    <a:pt x="41197" y="29126"/>
                  </a:lnTo>
                  <a:lnTo>
                    <a:pt x="35615" y="34433"/>
                  </a:lnTo>
                  <a:lnTo>
                    <a:pt x="28037" y="37459"/>
                  </a:lnTo>
                  <a:lnTo>
                    <a:pt x="19260" y="37700"/>
                  </a:lnTo>
                  <a:lnTo>
                    <a:pt x="10912" y="34977"/>
                  </a:lnTo>
                  <a:lnTo>
                    <a:pt x="4507" y="29923"/>
                  </a:lnTo>
                  <a:lnTo>
                    <a:pt x="663" y="23247"/>
                  </a:lnTo>
                  <a:lnTo>
                    <a:pt x="0" y="15660"/>
                  </a:lnTo>
                  <a:lnTo>
                    <a:pt x="2792" y="8568"/>
                  </a:lnTo>
                  <a:lnTo>
                    <a:pt x="8375" y="3258"/>
                  </a:lnTo>
                  <a:lnTo>
                    <a:pt x="15952" y="234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38" name="Google Shape;838;p31"/>
          <p:cNvGrpSpPr/>
          <p:nvPr/>
        </p:nvGrpSpPr>
        <p:grpSpPr>
          <a:xfrm>
            <a:off x="2022068" y="3657801"/>
            <a:ext cx="50806" cy="38102"/>
            <a:chOff x="2022068" y="3657801"/>
            <a:chExt cx="50806" cy="38102"/>
          </a:xfrm>
        </p:grpSpPr>
        <p:sp>
          <p:nvSpPr>
            <p:cNvPr id="839" name="Google Shape;839;p31"/>
            <p:cNvSpPr/>
            <p:nvPr/>
          </p:nvSpPr>
          <p:spPr>
            <a:xfrm>
              <a:off x="2022068" y="3657803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6" y="0"/>
                  </a:moveTo>
                  <a:lnTo>
                    <a:pt x="17877" y="58"/>
                  </a:lnTo>
                  <a:lnTo>
                    <a:pt x="9299" y="2938"/>
                  </a:lnTo>
                  <a:lnTo>
                    <a:pt x="3041" y="8149"/>
                  </a:lnTo>
                  <a:lnTo>
                    <a:pt x="0" y="15201"/>
                  </a:lnTo>
                  <a:lnTo>
                    <a:pt x="910" y="22827"/>
                  </a:lnTo>
                  <a:lnTo>
                    <a:pt x="5429" y="29600"/>
                  </a:lnTo>
                  <a:lnTo>
                    <a:pt x="12833" y="34797"/>
                  </a:lnTo>
                  <a:lnTo>
                    <a:pt x="22402" y="37693"/>
                  </a:lnTo>
                  <a:lnTo>
                    <a:pt x="32402" y="37634"/>
                  </a:lnTo>
                  <a:lnTo>
                    <a:pt x="40979" y="34755"/>
                  </a:lnTo>
                  <a:lnTo>
                    <a:pt x="47238" y="29544"/>
                  </a:lnTo>
                  <a:lnTo>
                    <a:pt x="50279" y="22491"/>
                  </a:lnTo>
                  <a:lnTo>
                    <a:pt x="49368" y="14866"/>
                  </a:lnTo>
                  <a:lnTo>
                    <a:pt x="44850" y="8093"/>
                  </a:lnTo>
                  <a:lnTo>
                    <a:pt x="37445" y="2896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2022074" y="3657801"/>
              <a:ext cx="50800" cy="38100"/>
            </a:xfrm>
            <a:custGeom>
              <a:rect b="b" l="l" r="r" t="t"/>
              <a:pathLst>
                <a:path extrusionOk="0" h="38100" w="50800">
                  <a:moveTo>
                    <a:pt x="27870" y="0"/>
                  </a:moveTo>
                  <a:lnTo>
                    <a:pt x="37443" y="2899"/>
                  </a:lnTo>
                  <a:lnTo>
                    <a:pt x="44850" y="8100"/>
                  </a:lnTo>
                  <a:lnTo>
                    <a:pt x="49368" y="14875"/>
                  </a:lnTo>
                  <a:lnTo>
                    <a:pt x="50280" y="22500"/>
                  </a:lnTo>
                  <a:lnTo>
                    <a:pt x="47235" y="29550"/>
                  </a:lnTo>
                  <a:lnTo>
                    <a:pt x="40978" y="34761"/>
                  </a:lnTo>
                  <a:lnTo>
                    <a:pt x="32402" y="37641"/>
                  </a:lnTo>
                  <a:lnTo>
                    <a:pt x="22400" y="37700"/>
                  </a:lnTo>
                  <a:lnTo>
                    <a:pt x="12832" y="34800"/>
                  </a:lnTo>
                  <a:lnTo>
                    <a:pt x="5428" y="29600"/>
                  </a:lnTo>
                  <a:lnTo>
                    <a:pt x="911" y="22824"/>
                  </a:lnTo>
                  <a:lnTo>
                    <a:pt x="0" y="15200"/>
                  </a:lnTo>
                  <a:lnTo>
                    <a:pt x="3039" y="8149"/>
                  </a:lnTo>
                  <a:lnTo>
                    <a:pt x="9296" y="2938"/>
                  </a:lnTo>
                  <a:lnTo>
                    <a:pt x="17872" y="58"/>
                  </a:lnTo>
                  <a:lnTo>
                    <a:pt x="2787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41" name="Google Shape;841;p31"/>
          <p:cNvGrpSpPr/>
          <p:nvPr/>
        </p:nvGrpSpPr>
        <p:grpSpPr>
          <a:xfrm>
            <a:off x="2325254" y="4638872"/>
            <a:ext cx="44451" cy="38106"/>
            <a:chOff x="2325254" y="4638872"/>
            <a:chExt cx="44451" cy="38106"/>
          </a:xfrm>
        </p:grpSpPr>
        <p:sp>
          <p:nvSpPr>
            <p:cNvPr id="842" name="Google Shape;842;p31"/>
            <p:cNvSpPr/>
            <p:nvPr/>
          </p:nvSpPr>
          <p:spPr>
            <a:xfrm>
              <a:off x="2325255" y="4638878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26" y="0"/>
                  </a:moveTo>
                  <a:lnTo>
                    <a:pt x="15953" y="237"/>
                  </a:lnTo>
                  <a:lnTo>
                    <a:pt x="8377" y="3262"/>
                  </a:lnTo>
                  <a:lnTo>
                    <a:pt x="2793" y="8570"/>
                  </a:lnTo>
                  <a:lnTo>
                    <a:pt x="0" y="15659"/>
                  </a:lnTo>
                  <a:lnTo>
                    <a:pt x="663" y="23248"/>
                  </a:lnTo>
                  <a:lnTo>
                    <a:pt x="4506" y="29924"/>
                  </a:lnTo>
                  <a:lnTo>
                    <a:pt x="10910" y="34975"/>
                  </a:lnTo>
                  <a:lnTo>
                    <a:pt x="19253" y="37693"/>
                  </a:lnTo>
                  <a:lnTo>
                    <a:pt x="28033" y="37456"/>
                  </a:lnTo>
                  <a:lnTo>
                    <a:pt x="35613" y="34431"/>
                  </a:lnTo>
                  <a:lnTo>
                    <a:pt x="41198" y="29122"/>
                  </a:lnTo>
                  <a:lnTo>
                    <a:pt x="43992" y="22034"/>
                  </a:lnTo>
                  <a:lnTo>
                    <a:pt x="43323" y="14444"/>
                  </a:lnTo>
                  <a:lnTo>
                    <a:pt x="39479" y="7769"/>
                  </a:lnTo>
                  <a:lnTo>
                    <a:pt x="33075" y="271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2325254" y="4638872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24730" y="0"/>
                  </a:moveTo>
                  <a:lnTo>
                    <a:pt x="33077" y="2726"/>
                  </a:lnTo>
                  <a:lnTo>
                    <a:pt x="39482" y="7781"/>
                  </a:lnTo>
                  <a:lnTo>
                    <a:pt x="43326" y="14457"/>
                  </a:lnTo>
                  <a:lnTo>
                    <a:pt x="43990" y="22050"/>
                  </a:lnTo>
                  <a:lnTo>
                    <a:pt x="41197" y="29136"/>
                  </a:lnTo>
                  <a:lnTo>
                    <a:pt x="35615" y="34443"/>
                  </a:lnTo>
                  <a:lnTo>
                    <a:pt x="28037" y="37469"/>
                  </a:lnTo>
                  <a:lnTo>
                    <a:pt x="19260" y="37710"/>
                  </a:lnTo>
                  <a:lnTo>
                    <a:pt x="10912" y="34987"/>
                  </a:lnTo>
                  <a:lnTo>
                    <a:pt x="4507" y="29932"/>
                  </a:lnTo>
                  <a:lnTo>
                    <a:pt x="663" y="23253"/>
                  </a:lnTo>
                  <a:lnTo>
                    <a:pt x="0" y="15660"/>
                  </a:lnTo>
                  <a:lnTo>
                    <a:pt x="2792" y="8573"/>
                  </a:lnTo>
                  <a:lnTo>
                    <a:pt x="8375" y="3266"/>
                  </a:lnTo>
                  <a:lnTo>
                    <a:pt x="15952" y="240"/>
                  </a:lnTo>
                  <a:lnTo>
                    <a:pt x="247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44" name="Google Shape;844;p31"/>
          <p:cNvGrpSpPr/>
          <p:nvPr/>
        </p:nvGrpSpPr>
        <p:grpSpPr>
          <a:xfrm>
            <a:off x="2980893" y="4681766"/>
            <a:ext cx="134486" cy="60104"/>
            <a:chOff x="2980893" y="4681766"/>
            <a:chExt cx="134486" cy="60104"/>
          </a:xfrm>
        </p:grpSpPr>
        <p:sp>
          <p:nvSpPr>
            <p:cNvPr id="845" name="Google Shape;845;p31"/>
            <p:cNvSpPr/>
            <p:nvPr/>
          </p:nvSpPr>
          <p:spPr>
            <a:xfrm>
              <a:off x="2980893" y="468176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84" y="0"/>
                  </a:moveTo>
                  <a:lnTo>
                    <a:pt x="16375" y="484"/>
                  </a:lnTo>
                  <a:lnTo>
                    <a:pt x="8701" y="4184"/>
                  </a:lnTo>
                  <a:lnTo>
                    <a:pt x="2972" y="10494"/>
                  </a:lnTo>
                  <a:lnTo>
                    <a:pt x="0" y="18808"/>
                  </a:lnTo>
                  <a:lnTo>
                    <a:pt x="484" y="27617"/>
                  </a:lnTo>
                  <a:lnTo>
                    <a:pt x="4183" y="35291"/>
                  </a:lnTo>
                  <a:lnTo>
                    <a:pt x="10488" y="41020"/>
                  </a:lnTo>
                  <a:lnTo>
                    <a:pt x="18795" y="43992"/>
                  </a:lnTo>
                  <a:lnTo>
                    <a:pt x="27612" y="43507"/>
                  </a:lnTo>
                  <a:lnTo>
                    <a:pt x="35290" y="39808"/>
                  </a:lnTo>
                  <a:lnTo>
                    <a:pt x="41020" y="33498"/>
                  </a:lnTo>
                  <a:lnTo>
                    <a:pt x="43992" y="25184"/>
                  </a:lnTo>
                  <a:lnTo>
                    <a:pt x="43500" y="16375"/>
                  </a:lnTo>
                  <a:lnTo>
                    <a:pt x="39798" y="8701"/>
                  </a:lnTo>
                  <a:lnTo>
                    <a:pt x="33491" y="2972"/>
                  </a:lnTo>
                  <a:lnTo>
                    <a:pt x="25184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2980894" y="468177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80" y="0"/>
                  </a:moveTo>
                  <a:lnTo>
                    <a:pt x="33492" y="2969"/>
                  </a:lnTo>
                  <a:lnTo>
                    <a:pt x="39801" y="8697"/>
                  </a:lnTo>
                  <a:lnTo>
                    <a:pt x="43502" y="16371"/>
                  </a:lnTo>
                  <a:lnTo>
                    <a:pt x="43990" y="25180"/>
                  </a:lnTo>
                  <a:lnTo>
                    <a:pt x="41015" y="33492"/>
                  </a:lnTo>
                  <a:lnTo>
                    <a:pt x="35287" y="39801"/>
                  </a:lnTo>
                  <a:lnTo>
                    <a:pt x="27612" y="43502"/>
                  </a:lnTo>
                  <a:lnTo>
                    <a:pt x="18800" y="43990"/>
                  </a:lnTo>
                  <a:lnTo>
                    <a:pt x="10489" y="41015"/>
                  </a:lnTo>
                  <a:lnTo>
                    <a:pt x="4183" y="35287"/>
                  </a:lnTo>
                  <a:lnTo>
                    <a:pt x="486" y="27612"/>
                  </a:lnTo>
                  <a:lnTo>
                    <a:pt x="0" y="18800"/>
                  </a:lnTo>
                  <a:lnTo>
                    <a:pt x="2969" y="10489"/>
                  </a:lnTo>
                  <a:lnTo>
                    <a:pt x="8697" y="4183"/>
                  </a:lnTo>
                  <a:lnTo>
                    <a:pt x="16371" y="486"/>
                  </a:lnTo>
                  <a:lnTo>
                    <a:pt x="2518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3065208" y="4703770"/>
              <a:ext cx="50165" cy="38100"/>
            </a:xfrm>
            <a:custGeom>
              <a:rect b="b" l="l" r="r" t="t"/>
              <a:pathLst>
                <a:path extrusionOk="0" h="38100" w="50164">
                  <a:moveTo>
                    <a:pt x="31550" y="0"/>
                  </a:moveTo>
                  <a:lnTo>
                    <a:pt x="0" y="23613"/>
                  </a:lnTo>
                  <a:lnTo>
                    <a:pt x="3303" y="30550"/>
                  </a:lnTo>
                  <a:lnTo>
                    <a:pt x="9748" y="35527"/>
                  </a:lnTo>
                  <a:lnTo>
                    <a:pt x="18425" y="38088"/>
                  </a:lnTo>
                  <a:lnTo>
                    <a:pt x="28422" y="37774"/>
                  </a:lnTo>
                  <a:lnTo>
                    <a:pt x="37874" y="34522"/>
                  </a:lnTo>
                  <a:lnTo>
                    <a:pt x="45080" y="29055"/>
                  </a:lnTo>
                  <a:lnTo>
                    <a:pt x="49344" y="22122"/>
                  </a:lnTo>
                  <a:lnTo>
                    <a:pt x="49974" y="14469"/>
                  </a:lnTo>
                  <a:lnTo>
                    <a:pt x="46676" y="7535"/>
                  </a:lnTo>
                  <a:lnTo>
                    <a:pt x="40230" y="2560"/>
                  </a:lnTo>
                  <a:lnTo>
                    <a:pt x="31550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3065214" y="4703767"/>
              <a:ext cx="50165" cy="38100"/>
            </a:xfrm>
            <a:custGeom>
              <a:rect b="b" l="l" r="r" t="t"/>
              <a:pathLst>
                <a:path extrusionOk="0" h="38100" w="50164">
                  <a:moveTo>
                    <a:pt x="21550" y="304"/>
                  </a:moveTo>
                  <a:lnTo>
                    <a:pt x="31545" y="0"/>
                  </a:lnTo>
                  <a:lnTo>
                    <a:pt x="40222" y="2563"/>
                  </a:lnTo>
                  <a:lnTo>
                    <a:pt x="46668" y="7539"/>
                  </a:lnTo>
                  <a:lnTo>
                    <a:pt x="49970" y="14474"/>
                  </a:lnTo>
                  <a:lnTo>
                    <a:pt x="49340" y="22123"/>
                  </a:lnTo>
                  <a:lnTo>
                    <a:pt x="45078" y="29058"/>
                  </a:lnTo>
                  <a:lnTo>
                    <a:pt x="37874" y="34529"/>
                  </a:lnTo>
                  <a:lnTo>
                    <a:pt x="28420" y="37784"/>
                  </a:lnTo>
                  <a:lnTo>
                    <a:pt x="18424" y="38094"/>
                  </a:lnTo>
                  <a:lnTo>
                    <a:pt x="9747" y="35534"/>
                  </a:lnTo>
                  <a:lnTo>
                    <a:pt x="3301" y="30559"/>
                  </a:lnTo>
                  <a:lnTo>
                    <a:pt x="0" y="23624"/>
                  </a:lnTo>
                  <a:lnTo>
                    <a:pt x="625" y="15970"/>
                  </a:lnTo>
                  <a:lnTo>
                    <a:pt x="4887" y="9032"/>
                  </a:lnTo>
                  <a:lnTo>
                    <a:pt x="12093" y="3560"/>
                  </a:lnTo>
                  <a:lnTo>
                    <a:pt x="21550" y="304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49" name="Google Shape;849;p31"/>
          <p:cNvGrpSpPr/>
          <p:nvPr/>
        </p:nvGrpSpPr>
        <p:grpSpPr>
          <a:xfrm>
            <a:off x="2730195" y="5038951"/>
            <a:ext cx="43824" cy="38101"/>
            <a:chOff x="2730195" y="5038951"/>
            <a:chExt cx="43824" cy="38101"/>
          </a:xfrm>
        </p:grpSpPr>
        <p:sp>
          <p:nvSpPr>
            <p:cNvPr id="850" name="Google Shape;850;p31"/>
            <p:cNvSpPr/>
            <p:nvPr/>
          </p:nvSpPr>
          <p:spPr>
            <a:xfrm>
              <a:off x="2730195" y="5038951"/>
              <a:ext cx="43815" cy="38100"/>
            </a:xfrm>
            <a:custGeom>
              <a:rect b="b" l="l" r="r" t="t"/>
              <a:pathLst>
                <a:path extrusionOk="0" h="38100" w="43814">
                  <a:moveTo>
                    <a:pt x="27209" y="0"/>
                  </a:moveTo>
                  <a:lnTo>
                    <a:pt x="0" y="22824"/>
                  </a:lnTo>
                  <a:lnTo>
                    <a:pt x="3058" y="29805"/>
                  </a:lnTo>
                  <a:lnTo>
                    <a:pt x="8834" y="34905"/>
                  </a:lnTo>
                  <a:lnTo>
                    <a:pt x="16518" y="37647"/>
                  </a:lnTo>
                  <a:lnTo>
                    <a:pt x="25298" y="37556"/>
                  </a:lnTo>
                  <a:lnTo>
                    <a:pt x="33539" y="34527"/>
                  </a:lnTo>
                  <a:lnTo>
                    <a:pt x="39751" y="29242"/>
                  </a:lnTo>
                  <a:lnTo>
                    <a:pt x="43343" y="22431"/>
                  </a:lnTo>
                  <a:lnTo>
                    <a:pt x="43726" y="14823"/>
                  </a:lnTo>
                  <a:lnTo>
                    <a:pt x="40673" y="7842"/>
                  </a:lnTo>
                  <a:lnTo>
                    <a:pt x="34896" y="2742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2730204" y="5038952"/>
              <a:ext cx="43815" cy="38100"/>
            </a:xfrm>
            <a:custGeom>
              <a:rect b="b" l="l" r="r" t="t"/>
              <a:pathLst>
                <a:path extrusionOk="0" h="38100" w="43814">
                  <a:moveTo>
                    <a:pt x="18420" y="90"/>
                  </a:moveTo>
                  <a:lnTo>
                    <a:pt x="27202" y="0"/>
                  </a:lnTo>
                  <a:lnTo>
                    <a:pt x="34887" y="2741"/>
                  </a:lnTo>
                  <a:lnTo>
                    <a:pt x="40664" y="7840"/>
                  </a:lnTo>
                  <a:lnTo>
                    <a:pt x="43720" y="14820"/>
                  </a:lnTo>
                  <a:lnTo>
                    <a:pt x="43335" y="22429"/>
                  </a:lnTo>
                  <a:lnTo>
                    <a:pt x="39740" y="29242"/>
                  </a:lnTo>
                  <a:lnTo>
                    <a:pt x="33527" y="34530"/>
                  </a:lnTo>
                  <a:lnTo>
                    <a:pt x="25290" y="37560"/>
                  </a:lnTo>
                  <a:lnTo>
                    <a:pt x="16512" y="37646"/>
                  </a:lnTo>
                  <a:lnTo>
                    <a:pt x="8827" y="34905"/>
                  </a:lnTo>
                  <a:lnTo>
                    <a:pt x="3051" y="29809"/>
                  </a:lnTo>
                  <a:lnTo>
                    <a:pt x="0" y="22830"/>
                  </a:lnTo>
                  <a:lnTo>
                    <a:pt x="379" y="15221"/>
                  </a:lnTo>
                  <a:lnTo>
                    <a:pt x="3971" y="8407"/>
                  </a:lnTo>
                  <a:lnTo>
                    <a:pt x="10182" y="3120"/>
                  </a:lnTo>
                  <a:lnTo>
                    <a:pt x="18420" y="9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52" name="Google Shape;852;p31"/>
          <p:cNvGrpSpPr/>
          <p:nvPr/>
        </p:nvGrpSpPr>
        <p:grpSpPr>
          <a:xfrm>
            <a:off x="2074557" y="4693012"/>
            <a:ext cx="43822" cy="43821"/>
            <a:chOff x="2074557" y="4693012"/>
            <a:chExt cx="43822" cy="43821"/>
          </a:xfrm>
        </p:grpSpPr>
        <p:sp>
          <p:nvSpPr>
            <p:cNvPr id="853" name="Google Shape;853;p31"/>
            <p:cNvSpPr/>
            <p:nvPr/>
          </p:nvSpPr>
          <p:spPr>
            <a:xfrm>
              <a:off x="2074557" y="4693018"/>
              <a:ext cx="43815" cy="43815"/>
            </a:xfrm>
            <a:custGeom>
              <a:rect b="b" l="l" r="r" t="t"/>
              <a:pathLst>
                <a:path extrusionOk="0" h="43814" w="43814">
                  <a:moveTo>
                    <a:pt x="17856" y="0"/>
                  </a:moveTo>
                  <a:lnTo>
                    <a:pt x="9665" y="3275"/>
                  </a:lnTo>
                  <a:lnTo>
                    <a:pt x="3575" y="9232"/>
                  </a:lnTo>
                  <a:lnTo>
                    <a:pt x="161" y="17037"/>
                  </a:lnTo>
                  <a:lnTo>
                    <a:pt x="0" y="25857"/>
                  </a:lnTo>
                  <a:lnTo>
                    <a:pt x="3276" y="34055"/>
                  </a:lnTo>
                  <a:lnTo>
                    <a:pt x="9234" y="40147"/>
                  </a:lnTo>
                  <a:lnTo>
                    <a:pt x="17043" y="43559"/>
                  </a:lnTo>
                  <a:lnTo>
                    <a:pt x="25869" y="43713"/>
                  </a:lnTo>
                  <a:lnTo>
                    <a:pt x="34065" y="40437"/>
                  </a:lnTo>
                  <a:lnTo>
                    <a:pt x="40155" y="34480"/>
                  </a:lnTo>
                  <a:lnTo>
                    <a:pt x="43566" y="26675"/>
                  </a:lnTo>
                  <a:lnTo>
                    <a:pt x="43726" y="17856"/>
                  </a:lnTo>
                  <a:lnTo>
                    <a:pt x="40450" y="9660"/>
                  </a:lnTo>
                  <a:lnTo>
                    <a:pt x="34491" y="3570"/>
                  </a:lnTo>
                  <a:lnTo>
                    <a:pt x="26682" y="159"/>
                  </a:lnTo>
                  <a:lnTo>
                    <a:pt x="17856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2074564" y="4693012"/>
              <a:ext cx="43815" cy="43815"/>
            </a:xfrm>
            <a:custGeom>
              <a:rect b="b" l="l" r="r" t="t"/>
              <a:pathLst>
                <a:path extrusionOk="0" h="43814" w="43814">
                  <a:moveTo>
                    <a:pt x="17860" y="0"/>
                  </a:moveTo>
                  <a:lnTo>
                    <a:pt x="26681" y="160"/>
                  </a:lnTo>
                  <a:lnTo>
                    <a:pt x="34487" y="3575"/>
                  </a:lnTo>
                  <a:lnTo>
                    <a:pt x="40444" y="9666"/>
                  </a:lnTo>
                  <a:lnTo>
                    <a:pt x="43720" y="17860"/>
                  </a:lnTo>
                  <a:lnTo>
                    <a:pt x="43560" y="26682"/>
                  </a:lnTo>
                  <a:lnTo>
                    <a:pt x="40148" y="34488"/>
                  </a:lnTo>
                  <a:lnTo>
                    <a:pt x="34057" y="40448"/>
                  </a:lnTo>
                  <a:lnTo>
                    <a:pt x="25860" y="43730"/>
                  </a:lnTo>
                  <a:lnTo>
                    <a:pt x="17038" y="43569"/>
                  </a:lnTo>
                  <a:lnTo>
                    <a:pt x="9232" y="40155"/>
                  </a:lnTo>
                  <a:lnTo>
                    <a:pt x="3275" y="34063"/>
                  </a:lnTo>
                  <a:lnTo>
                    <a:pt x="0" y="25870"/>
                  </a:lnTo>
                  <a:lnTo>
                    <a:pt x="159" y="17047"/>
                  </a:lnTo>
                  <a:lnTo>
                    <a:pt x="3571" y="9241"/>
                  </a:lnTo>
                  <a:lnTo>
                    <a:pt x="9662" y="3281"/>
                  </a:lnTo>
                  <a:lnTo>
                    <a:pt x="178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55" name="Google Shape;855;p31"/>
          <p:cNvGrpSpPr/>
          <p:nvPr/>
        </p:nvGrpSpPr>
        <p:grpSpPr>
          <a:xfrm>
            <a:off x="2323795" y="3845151"/>
            <a:ext cx="43824" cy="38100"/>
            <a:chOff x="2323795" y="3845151"/>
            <a:chExt cx="43824" cy="38100"/>
          </a:xfrm>
        </p:grpSpPr>
        <p:sp>
          <p:nvSpPr>
            <p:cNvPr id="856" name="Google Shape;856;p31"/>
            <p:cNvSpPr/>
            <p:nvPr/>
          </p:nvSpPr>
          <p:spPr>
            <a:xfrm>
              <a:off x="2323795" y="3845151"/>
              <a:ext cx="43815" cy="38100"/>
            </a:xfrm>
            <a:custGeom>
              <a:rect b="b" l="l" r="r" t="t"/>
              <a:pathLst>
                <a:path extrusionOk="0" h="38100" w="43814">
                  <a:moveTo>
                    <a:pt x="27209" y="0"/>
                  </a:moveTo>
                  <a:lnTo>
                    <a:pt x="0" y="22824"/>
                  </a:lnTo>
                  <a:lnTo>
                    <a:pt x="3058" y="29805"/>
                  </a:lnTo>
                  <a:lnTo>
                    <a:pt x="8834" y="34905"/>
                  </a:lnTo>
                  <a:lnTo>
                    <a:pt x="16518" y="37647"/>
                  </a:lnTo>
                  <a:lnTo>
                    <a:pt x="25298" y="37556"/>
                  </a:lnTo>
                  <a:lnTo>
                    <a:pt x="33539" y="34527"/>
                  </a:lnTo>
                  <a:lnTo>
                    <a:pt x="39751" y="29242"/>
                  </a:lnTo>
                  <a:lnTo>
                    <a:pt x="43343" y="22431"/>
                  </a:lnTo>
                  <a:lnTo>
                    <a:pt x="43726" y="14823"/>
                  </a:lnTo>
                  <a:lnTo>
                    <a:pt x="40673" y="7842"/>
                  </a:lnTo>
                  <a:lnTo>
                    <a:pt x="34896" y="2742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2323804" y="3845151"/>
              <a:ext cx="43815" cy="38100"/>
            </a:xfrm>
            <a:custGeom>
              <a:rect b="b" l="l" r="r" t="t"/>
              <a:pathLst>
                <a:path extrusionOk="0" h="38100" w="43814">
                  <a:moveTo>
                    <a:pt x="18420" y="90"/>
                  </a:moveTo>
                  <a:lnTo>
                    <a:pt x="27202" y="0"/>
                  </a:lnTo>
                  <a:lnTo>
                    <a:pt x="34887" y="2741"/>
                  </a:lnTo>
                  <a:lnTo>
                    <a:pt x="40664" y="7840"/>
                  </a:lnTo>
                  <a:lnTo>
                    <a:pt x="43720" y="14820"/>
                  </a:lnTo>
                  <a:lnTo>
                    <a:pt x="43335" y="22429"/>
                  </a:lnTo>
                  <a:lnTo>
                    <a:pt x="39740" y="29242"/>
                  </a:lnTo>
                  <a:lnTo>
                    <a:pt x="33527" y="34530"/>
                  </a:lnTo>
                  <a:lnTo>
                    <a:pt x="25290" y="37560"/>
                  </a:lnTo>
                  <a:lnTo>
                    <a:pt x="16512" y="37646"/>
                  </a:lnTo>
                  <a:lnTo>
                    <a:pt x="8827" y="34905"/>
                  </a:lnTo>
                  <a:lnTo>
                    <a:pt x="3051" y="29809"/>
                  </a:lnTo>
                  <a:lnTo>
                    <a:pt x="0" y="22830"/>
                  </a:lnTo>
                  <a:lnTo>
                    <a:pt x="379" y="15221"/>
                  </a:lnTo>
                  <a:lnTo>
                    <a:pt x="3971" y="8407"/>
                  </a:lnTo>
                  <a:lnTo>
                    <a:pt x="10182" y="3120"/>
                  </a:lnTo>
                  <a:lnTo>
                    <a:pt x="18420" y="90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58" name="Google Shape;858;p31"/>
          <p:cNvGrpSpPr/>
          <p:nvPr/>
        </p:nvGrpSpPr>
        <p:grpSpPr>
          <a:xfrm>
            <a:off x="2620708" y="4533901"/>
            <a:ext cx="50171" cy="38107"/>
            <a:chOff x="2620708" y="4533901"/>
            <a:chExt cx="50171" cy="38107"/>
          </a:xfrm>
        </p:grpSpPr>
        <p:sp>
          <p:nvSpPr>
            <p:cNvPr id="859" name="Google Shape;859;p31"/>
            <p:cNvSpPr/>
            <p:nvPr/>
          </p:nvSpPr>
          <p:spPr>
            <a:xfrm>
              <a:off x="2620708" y="4533908"/>
              <a:ext cx="50165" cy="38100"/>
            </a:xfrm>
            <a:custGeom>
              <a:rect b="b" l="l" r="r" t="t"/>
              <a:pathLst>
                <a:path extrusionOk="0" h="38100" w="50164">
                  <a:moveTo>
                    <a:pt x="31550" y="0"/>
                  </a:moveTo>
                  <a:lnTo>
                    <a:pt x="0" y="23613"/>
                  </a:lnTo>
                  <a:lnTo>
                    <a:pt x="3303" y="30550"/>
                  </a:lnTo>
                  <a:lnTo>
                    <a:pt x="9748" y="35527"/>
                  </a:lnTo>
                  <a:lnTo>
                    <a:pt x="18425" y="38088"/>
                  </a:lnTo>
                  <a:lnTo>
                    <a:pt x="28422" y="37774"/>
                  </a:lnTo>
                  <a:lnTo>
                    <a:pt x="37874" y="34520"/>
                  </a:lnTo>
                  <a:lnTo>
                    <a:pt x="45080" y="29050"/>
                  </a:lnTo>
                  <a:lnTo>
                    <a:pt x="49344" y="22116"/>
                  </a:lnTo>
                  <a:lnTo>
                    <a:pt x="49974" y="14469"/>
                  </a:lnTo>
                  <a:lnTo>
                    <a:pt x="46676" y="7535"/>
                  </a:lnTo>
                  <a:lnTo>
                    <a:pt x="40230" y="2560"/>
                  </a:lnTo>
                  <a:lnTo>
                    <a:pt x="31550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2620714" y="4533901"/>
              <a:ext cx="50165" cy="38100"/>
            </a:xfrm>
            <a:custGeom>
              <a:rect b="b" l="l" r="r" t="t"/>
              <a:pathLst>
                <a:path extrusionOk="0" h="38100" w="50164">
                  <a:moveTo>
                    <a:pt x="21550" y="310"/>
                  </a:moveTo>
                  <a:lnTo>
                    <a:pt x="31545" y="0"/>
                  </a:lnTo>
                  <a:lnTo>
                    <a:pt x="40222" y="2560"/>
                  </a:lnTo>
                  <a:lnTo>
                    <a:pt x="46668" y="7535"/>
                  </a:lnTo>
                  <a:lnTo>
                    <a:pt x="49970" y="14470"/>
                  </a:lnTo>
                  <a:lnTo>
                    <a:pt x="49340" y="22124"/>
                  </a:lnTo>
                  <a:lnTo>
                    <a:pt x="45078" y="29062"/>
                  </a:lnTo>
                  <a:lnTo>
                    <a:pt x="37874" y="34534"/>
                  </a:lnTo>
                  <a:lnTo>
                    <a:pt x="28420" y="37790"/>
                  </a:lnTo>
                  <a:lnTo>
                    <a:pt x="18424" y="38100"/>
                  </a:lnTo>
                  <a:lnTo>
                    <a:pt x="9747" y="35540"/>
                  </a:lnTo>
                  <a:lnTo>
                    <a:pt x="3301" y="30565"/>
                  </a:lnTo>
                  <a:lnTo>
                    <a:pt x="0" y="23630"/>
                  </a:lnTo>
                  <a:lnTo>
                    <a:pt x="625" y="15975"/>
                  </a:lnTo>
                  <a:lnTo>
                    <a:pt x="4887" y="9037"/>
                  </a:lnTo>
                  <a:lnTo>
                    <a:pt x="12093" y="3565"/>
                  </a:lnTo>
                  <a:lnTo>
                    <a:pt x="21550" y="31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61" name="Google Shape;861;p31"/>
          <p:cNvGrpSpPr/>
          <p:nvPr/>
        </p:nvGrpSpPr>
        <p:grpSpPr>
          <a:xfrm>
            <a:off x="3052508" y="4090990"/>
            <a:ext cx="50171" cy="38101"/>
            <a:chOff x="3052508" y="4090990"/>
            <a:chExt cx="50171" cy="38101"/>
          </a:xfrm>
        </p:grpSpPr>
        <p:sp>
          <p:nvSpPr>
            <p:cNvPr id="862" name="Google Shape;862;p31"/>
            <p:cNvSpPr/>
            <p:nvPr/>
          </p:nvSpPr>
          <p:spPr>
            <a:xfrm>
              <a:off x="3052508" y="4090990"/>
              <a:ext cx="50165" cy="38100"/>
            </a:xfrm>
            <a:custGeom>
              <a:rect b="b" l="l" r="r" t="t"/>
              <a:pathLst>
                <a:path extrusionOk="0" h="38100" w="50164">
                  <a:moveTo>
                    <a:pt x="31550" y="0"/>
                  </a:moveTo>
                  <a:lnTo>
                    <a:pt x="0" y="23619"/>
                  </a:lnTo>
                  <a:lnTo>
                    <a:pt x="3303" y="30555"/>
                  </a:lnTo>
                  <a:lnTo>
                    <a:pt x="9748" y="35534"/>
                  </a:lnTo>
                  <a:lnTo>
                    <a:pt x="18425" y="38099"/>
                  </a:lnTo>
                  <a:lnTo>
                    <a:pt x="28422" y="37792"/>
                  </a:lnTo>
                  <a:lnTo>
                    <a:pt x="37874" y="34532"/>
                  </a:lnTo>
                  <a:lnTo>
                    <a:pt x="45080" y="29062"/>
                  </a:lnTo>
                  <a:lnTo>
                    <a:pt x="49344" y="22127"/>
                  </a:lnTo>
                  <a:lnTo>
                    <a:pt x="49974" y="14475"/>
                  </a:lnTo>
                  <a:lnTo>
                    <a:pt x="46676" y="7538"/>
                  </a:lnTo>
                  <a:lnTo>
                    <a:pt x="40230" y="2560"/>
                  </a:lnTo>
                  <a:lnTo>
                    <a:pt x="31550" y="0"/>
                  </a:lnTo>
                  <a:close/>
                </a:path>
              </a:pathLst>
            </a:custGeom>
            <a:solidFill>
              <a:srgbClr val="AB30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3052514" y="4090991"/>
              <a:ext cx="50165" cy="38100"/>
            </a:xfrm>
            <a:custGeom>
              <a:rect b="b" l="l" r="r" t="t"/>
              <a:pathLst>
                <a:path extrusionOk="0" h="38100" w="50164">
                  <a:moveTo>
                    <a:pt x="21550" y="310"/>
                  </a:moveTo>
                  <a:lnTo>
                    <a:pt x="31545" y="0"/>
                  </a:lnTo>
                  <a:lnTo>
                    <a:pt x="40222" y="2560"/>
                  </a:lnTo>
                  <a:lnTo>
                    <a:pt x="46668" y="7535"/>
                  </a:lnTo>
                  <a:lnTo>
                    <a:pt x="49970" y="14470"/>
                  </a:lnTo>
                  <a:lnTo>
                    <a:pt x="49340" y="22124"/>
                  </a:lnTo>
                  <a:lnTo>
                    <a:pt x="45078" y="29062"/>
                  </a:lnTo>
                  <a:lnTo>
                    <a:pt x="37874" y="34534"/>
                  </a:lnTo>
                  <a:lnTo>
                    <a:pt x="28420" y="37790"/>
                  </a:lnTo>
                  <a:lnTo>
                    <a:pt x="18424" y="38094"/>
                  </a:lnTo>
                  <a:lnTo>
                    <a:pt x="9747" y="35531"/>
                  </a:lnTo>
                  <a:lnTo>
                    <a:pt x="3301" y="30555"/>
                  </a:lnTo>
                  <a:lnTo>
                    <a:pt x="0" y="23620"/>
                  </a:lnTo>
                  <a:lnTo>
                    <a:pt x="625" y="15971"/>
                  </a:lnTo>
                  <a:lnTo>
                    <a:pt x="4887" y="9036"/>
                  </a:lnTo>
                  <a:lnTo>
                    <a:pt x="12093" y="3565"/>
                  </a:lnTo>
                  <a:lnTo>
                    <a:pt x="21550" y="310"/>
                  </a:lnTo>
                  <a:close/>
                </a:path>
              </a:pathLst>
            </a:custGeom>
            <a:noFill/>
            <a:ln cap="flat" cmpd="sng" w="9525">
              <a:solidFill>
                <a:srgbClr val="AB30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64" name="Google Shape;864;p31"/>
          <p:cNvGrpSpPr/>
          <p:nvPr/>
        </p:nvGrpSpPr>
        <p:grpSpPr>
          <a:xfrm>
            <a:off x="1753933" y="3976987"/>
            <a:ext cx="50176" cy="44454"/>
            <a:chOff x="1753933" y="3976987"/>
            <a:chExt cx="50176" cy="44454"/>
          </a:xfrm>
        </p:grpSpPr>
        <p:sp>
          <p:nvSpPr>
            <p:cNvPr id="865" name="Google Shape;865;p31"/>
            <p:cNvSpPr/>
            <p:nvPr/>
          </p:nvSpPr>
          <p:spPr>
            <a:xfrm>
              <a:off x="1753933" y="3976991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31023" y="0"/>
                  </a:moveTo>
                  <a:lnTo>
                    <a:pt x="0" y="26492"/>
                  </a:lnTo>
                  <a:lnTo>
                    <a:pt x="3528" y="34644"/>
                  </a:lnTo>
                  <a:lnTo>
                    <a:pt x="10158" y="40611"/>
                  </a:lnTo>
                  <a:lnTo>
                    <a:pt x="18957" y="43841"/>
                  </a:lnTo>
                  <a:lnTo>
                    <a:pt x="28994" y="43777"/>
                  </a:lnTo>
                  <a:lnTo>
                    <a:pt x="38406" y="40278"/>
                  </a:lnTo>
                  <a:lnTo>
                    <a:pt x="45489" y="34139"/>
                  </a:lnTo>
                  <a:lnTo>
                    <a:pt x="49569" y="26212"/>
                  </a:lnTo>
                  <a:lnTo>
                    <a:pt x="49974" y="17348"/>
                  </a:lnTo>
                  <a:lnTo>
                    <a:pt x="46453" y="9197"/>
                  </a:lnTo>
                  <a:lnTo>
                    <a:pt x="39825" y="3229"/>
                  </a:lnTo>
                  <a:lnTo>
                    <a:pt x="31023" y="0"/>
                  </a:lnTo>
                  <a:close/>
                </a:path>
              </a:pathLst>
            </a:custGeom>
            <a:solidFill>
              <a:srgbClr val="008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1753944" y="3976987"/>
              <a:ext cx="50165" cy="44450"/>
            </a:xfrm>
            <a:custGeom>
              <a:rect b="b" l="l" r="r" t="t"/>
              <a:pathLst>
                <a:path extrusionOk="0" h="44450" w="50164">
                  <a:moveTo>
                    <a:pt x="20970" y="64"/>
                  </a:moveTo>
                  <a:lnTo>
                    <a:pt x="31010" y="0"/>
                  </a:lnTo>
                  <a:lnTo>
                    <a:pt x="39811" y="3230"/>
                  </a:lnTo>
                  <a:lnTo>
                    <a:pt x="46438" y="9200"/>
                  </a:lnTo>
                  <a:lnTo>
                    <a:pt x="49960" y="17354"/>
                  </a:lnTo>
                  <a:lnTo>
                    <a:pt x="49559" y="26221"/>
                  </a:lnTo>
                  <a:lnTo>
                    <a:pt x="45478" y="34150"/>
                  </a:lnTo>
                  <a:lnTo>
                    <a:pt x="38396" y="40289"/>
                  </a:lnTo>
                  <a:lnTo>
                    <a:pt x="28990" y="43784"/>
                  </a:lnTo>
                  <a:lnTo>
                    <a:pt x="18949" y="43849"/>
                  </a:lnTo>
                  <a:lnTo>
                    <a:pt x="10148" y="40619"/>
                  </a:lnTo>
                  <a:lnTo>
                    <a:pt x="3521" y="34652"/>
                  </a:lnTo>
                  <a:lnTo>
                    <a:pt x="0" y="26504"/>
                  </a:lnTo>
                  <a:lnTo>
                    <a:pt x="400" y="17637"/>
                  </a:lnTo>
                  <a:lnTo>
                    <a:pt x="4481" y="9707"/>
                  </a:lnTo>
                  <a:lnTo>
                    <a:pt x="11563" y="3565"/>
                  </a:lnTo>
                  <a:lnTo>
                    <a:pt x="20970" y="64"/>
                  </a:lnTo>
                  <a:close/>
                </a:path>
              </a:pathLst>
            </a:custGeom>
            <a:noFill/>
            <a:ln cap="flat" cmpd="sng" w="9525">
              <a:solidFill>
                <a:srgbClr val="008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67" name="Google Shape;867;p31"/>
          <p:cNvSpPr/>
          <p:nvPr/>
        </p:nvSpPr>
        <p:spPr>
          <a:xfrm>
            <a:off x="6547777" y="4413252"/>
            <a:ext cx="165100" cy="16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8" name="Google Shape;868;p31"/>
          <p:cNvSpPr txBox="1"/>
          <p:nvPr/>
        </p:nvSpPr>
        <p:spPr>
          <a:xfrm>
            <a:off x="1527467" y="5290820"/>
            <a:ext cx="2448560" cy="57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12700" marR="5080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Would be better to have  one cluster here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1"/>
          <p:cNvSpPr txBox="1"/>
          <p:nvPr/>
        </p:nvSpPr>
        <p:spPr>
          <a:xfrm>
            <a:off x="6632867" y="6129020"/>
            <a:ext cx="24904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… and two clusters here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"/>
          <p:cNvSpPr txBox="1"/>
          <p:nvPr>
            <p:ph type="title"/>
          </p:nvPr>
        </p:nvSpPr>
        <p:spPr>
          <a:xfrm>
            <a:off x="1755865" y="772159"/>
            <a:ext cx="655447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K-means not able to properly cluster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5" name="Google Shape;875;p32"/>
          <p:cNvGrpSpPr/>
          <p:nvPr/>
        </p:nvGrpSpPr>
        <p:grpSpPr>
          <a:xfrm>
            <a:off x="2316022" y="2015836"/>
            <a:ext cx="5428208" cy="4817224"/>
            <a:chOff x="2316022" y="2015836"/>
            <a:chExt cx="5428208" cy="4817224"/>
          </a:xfrm>
        </p:grpSpPr>
        <p:sp>
          <p:nvSpPr>
            <p:cNvPr id="876" name="Google Shape;876;p32"/>
            <p:cNvSpPr/>
            <p:nvPr/>
          </p:nvSpPr>
          <p:spPr>
            <a:xfrm>
              <a:off x="4897119" y="2015836"/>
              <a:ext cx="116378" cy="48172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4953925" y="2041530"/>
              <a:ext cx="0" cy="4724400"/>
            </a:xfrm>
            <a:custGeom>
              <a:rect b="b" l="l" r="r" t="t"/>
              <a:pathLst>
                <a:path extrusionOk="0" h="4724400" w="120000">
                  <a:moveTo>
                    <a:pt x="0" y="0"/>
                  </a:moveTo>
                  <a:lnTo>
                    <a:pt x="0" y="4724392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2316022" y="4443150"/>
              <a:ext cx="5428208" cy="11637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2363124" y="4479932"/>
              <a:ext cx="5334000" cy="0"/>
            </a:xfrm>
            <a:custGeom>
              <a:rect b="b" l="l" r="r" t="t"/>
              <a:pathLst>
                <a:path extrusionOk="0" h="120000" w="5334000">
                  <a:moveTo>
                    <a:pt x="533400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3762425" y="5976852"/>
              <a:ext cx="174566" cy="17872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3806162" y="5999170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4751641" y="3994268"/>
              <a:ext cx="174566" cy="17872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4796763" y="4017959"/>
              <a:ext cx="85725" cy="8572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4980241" y="4301840"/>
              <a:ext cx="174566" cy="17456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5025363" y="4322759"/>
              <a:ext cx="85725" cy="8572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4597857" y="4605252"/>
              <a:ext cx="178723" cy="17872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4644363" y="4627569"/>
              <a:ext cx="85725" cy="8571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4980241" y="4605252"/>
              <a:ext cx="174566" cy="178723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5025363" y="4627569"/>
              <a:ext cx="85725" cy="8571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4676825" y="4222868"/>
              <a:ext cx="174566" cy="178723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4720563" y="4246569"/>
              <a:ext cx="85725" cy="8571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5055057" y="4073240"/>
              <a:ext cx="178723" cy="174566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101563" y="4094159"/>
              <a:ext cx="85725" cy="8572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5208841" y="4222868"/>
              <a:ext cx="174566" cy="17872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5253963" y="4246569"/>
              <a:ext cx="85725" cy="8571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2769057" y="4759040"/>
              <a:ext cx="178723" cy="174566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2815562" y="4779959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6351841" y="4987640"/>
              <a:ext cx="174566" cy="17456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396963" y="5008559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362638" y="4148052"/>
              <a:ext cx="174566" cy="17872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406363" y="4170359"/>
              <a:ext cx="85725" cy="8573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3533838" y="5594468"/>
              <a:ext cx="174566" cy="178723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3577562" y="5618160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5362638" y="6051668"/>
              <a:ext cx="174566" cy="178723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5406363" y="6075370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3076625" y="3462252"/>
              <a:ext cx="174566" cy="17872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3120362" y="3484559"/>
              <a:ext cx="85725" cy="8572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2922841" y="5216240"/>
              <a:ext cx="174566" cy="17456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2967962" y="5237160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2997657" y="3919452"/>
              <a:ext cx="178723" cy="17872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044162" y="3941759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4448225" y="2622668"/>
              <a:ext cx="174566" cy="178723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4491963" y="2646358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3762425" y="2701640"/>
              <a:ext cx="174566" cy="174566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3806162" y="2722558"/>
              <a:ext cx="85725" cy="85735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048438" y="5823068"/>
              <a:ext cx="174566" cy="178723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6092163" y="5846770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3305225" y="2851268"/>
              <a:ext cx="174566" cy="178723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348962" y="2874958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5362638" y="2622668"/>
              <a:ext cx="174566" cy="178723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5406363" y="2646358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5591225" y="2776452"/>
              <a:ext cx="174566" cy="17872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5634963" y="2798768"/>
              <a:ext cx="85725" cy="8571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5666041" y="2930240"/>
              <a:ext cx="174566" cy="17456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5711163" y="2951158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5969457" y="3308468"/>
              <a:ext cx="178723" cy="178723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6015963" y="3332159"/>
              <a:ext cx="85725" cy="85735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6198057" y="3387440"/>
              <a:ext cx="178723" cy="174566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6244563" y="3408369"/>
              <a:ext cx="85725" cy="85715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6277025" y="3616040"/>
              <a:ext cx="174566" cy="174566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6320763" y="3636959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3912057" y="6130640"/>
              <a:ext cx="178723" cy="174566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3958562" y="6151570"/>
              <a:ext cx="85725" cy="8571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4448225" y="6280268"/>
              <a:ext cx="174566" cy="178723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4491963" y="6303960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6505625" y="4073240"/>
              <a:ext cx="174566" cy="174566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6549364" y="4094159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5134038" y="6280268"/>
              <a:ext cx="174566" cy="178723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5177763" y="6303960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5283657" y="6434051"/>
              <a:ext cx="178723" cy="17872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5330163" y="6456360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6505625" y="5519652"/>
              <a:ext cx="174566" cy="17872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6549364" y="5541960"/>
              <a:ext cx="85725" cy="8572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44" name="Google Shape;944;p32"/>
          <p:cNvSpPr txBox="1"/>
          <p:nvPr/>
        </p:nvSpPr>
        <p:spPr>
          <a:xfrm>
            <a:off x="7852067" y="4284345"/>
            <a:ext cx="2292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X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4880267" y="1617345"/>
            <a:ext cx="2292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Y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3"/>
          <p:cNvSpPr txBox="1"/>
          <p:nvPr>
            <p:ph type="title"/>
          </p:nvPr>
        </p:nvSpPr>
        <p:spPr>
          <a:xfrm>
            <a:off x="1303625" y="680719"/>
            <a:ext cx="7458709" cy="9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noAutofit/>
          </a:bodyPr>
          <a:lstStyle/>
          <a:p>
            <a:pPr indent="-2948305" lvl="0" marL="296037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Changing the features (distance function)  can help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33"/>
          <p:cNvGrpSpPr/>
          <p:nvPr/>
        </p:nvGrpSpPr>
        <p:grpSpPr>
          <a:xfrm>
            <a:off x="2316022" y="2410692"/>
            <a:ext cx="5428208" cy="4817224"/>
            <a:chOff x="2316022" y="2410692"/>
            <a:chExt cx="5428208" cy="4817224"/>
          </a:xfrm>
        </p:grpSpPr>
        <p:sp>
          <p:nvSpPr>
            <p:cNvPr id="952" name="Google Shape;952;p33"/>
            <p:cNvSpPr/>
            <p:nvPr/>
          </p:nvSpPr>
          <p:spPr>
            <a:xfrm>
              <a:off x="4897119" y="2410692"/>
              <a:ext cx="116378" cy="48172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4953925" y="2438401"/>
              <a:ext cx="0" cy="4724400"/>
            </a:xfrm>
            <a:custGeom>
              <a:rect b="b" l="l" r="r" t="t"/>
              <a:pathLst>
                <a:path extrusionOk="0" h="4724400" w="120000">
                  <a:moveTo>
                    <a:pt x="0" y="0"/>
                  </a:moveTo>
                  <a:lnTo>
                    <a:pt x="0" y="4724402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2316022" y="4838006"/>
              <a:ext cx="5428208" cy="11637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2363124" y="4876802"/>
              <a:ext cx="5334000" cy="0"/>
            </a:xfrm>
            <a:custGeom>
              <a:rect b="b" l="l" r="r" t="t"/>
              <a:pathLst>
                <a:path extrusionOk="0" h="120000" w="5334000">
                  <a:moveTo>
                    <a:pt x="533400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4676825" y="2867892"/>
              <a:ext cx="174566" cy="17872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4720563" y="2890838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3454857" y="4468092"/>
              <a:ext cx="178723" cy="17872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3501362" y="4491039"/>
              <a:ext cx="85725" cy="8572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4980241" y="4696692"/>
              <a:ext cx="174566" cy="17872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5025363" y="4719639"/>
              <a:ext cx="85725" cy="8572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4369257" y="4542908"/>
              <a:ext cx="178723" cy="17872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4415763" y="4567239"/>
              <a:ext cx="85725" cy="8572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6962825" y="4542908"/>
              <a:ext cx="174566" cy="178723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7006564" y="4567239"/>
              <a:ext cx="85725" cy="8572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3837241" y="4621880"/>
              <a:ext cx="174566" cy="174566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882362" y="4643439"/>
              <a:ext cx="85725" cy="8572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5055057" y="4468092"/>
              <a:ext cx="178723" cy="17872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5101563" y="4491039"/>
              <a:ext cx="85725" cy="8572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6198057" y="4696692"/>
              <a:ext cx="178723" cy="17872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6244563" y="4719639"/>
              <a:ext cx="85725" cy="8572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2769057" y="3399908"/>
              <a:ext cx="178723" cy="17872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2815562" y="34242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7112457" y="3171308"/>
              <a:ext cx="178723" cy="17872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7158964" y="31956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5362638" y="4542908"/>
              <a:ext cx="174566" cy="178723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5406363" y="4567239"/>
              <a:ext cx="85725" cy="8572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3454857" y="2867892"/>
              <a:ext cx="178723" cy="17872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3501362" y="2890838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5055057" y="2942708"/>
              <a:ext cx="178723" cy="17872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5101563" y="2967038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3226257" y="3021680"/>
              <a:ext cx="178723" cy="174566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3272762" y="3043238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2619425" y="2942708"/>
              <a:ext cx="174566" cy="178723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2663162" y="2967038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3454857" y="3096492"/>
              <a:ext cx="178723" cy="17872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3501362" y="31194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4448225" y="3021680"/>
              <a:ext cx="174566" cy="174566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4491963" y="3043238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3762425" y="3096492"/>
              <a:ext cx="174566" cy="17872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3806162" y="31194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2997657" y="3171308"/>
              <a:ext cx="178723" cy="17872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3044162" y="31956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3305225" y="3250280"/>
              <a:ext cx="174566" cy="174566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3348962" y="32718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5362638" y="3021680"/>
              <a:ext cx="174566" cy="174566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5406363" y="3043238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5591225" y="3171308"/>
              <a:ext cx="174566" cy="178723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5634963" y="31956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666041" y="3325092"/>
              <a:ext cx="174566" cy="17872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5711163" y="33480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5819825" y="3171308"/>
              <a:ext cx="174566" cy="178723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5863563" y="31956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6426657" y="3096492"/>
              <a:ext cx="178723" cy="17872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6473164" y="31194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6123241" y="3250280"/>
              <a:ext cx="174566" cy="174566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6168363" y="32718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3837241" y="2793080"/>
              <a:ext cx="174566" cy="174566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3882362" y="2814638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4065841" y="3021680"/>
              <a:ext cx="174566" cy="174566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4115727" y="3048000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38100" y="0"/>
                  </a:moveTo>
                  <a:lnTo>
                    <a:pt x="23268" y="2993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31" y="73206"/>
                  </a:lnTo>
                  <a:lnTo>
                    <a:pt x="65041" y="65041"/>
                  </a:lnTo>
                  <a:lnTo>
                    <a:pt x="73206" y="52931"/>
                  </a:lnTo>
                  <a:lnTo>
                    <a:pt x="76200" y="38100"/>
                  </a:lnTo>
                  <a:lnTo>
                    <a:pt x="73206" y="23268"/>
                  </a:lnTo>
                  <a:lnTo>
                    <a:pt x="65041" y="11158"/>
                  </a:lnTo>
                  <a:lnTo>
                    <a:pt x="52931" y="299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4115725" y="3048001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0" y="38100"/>
                  </a:moveTo>
                  <a:lnTo>
                    <a:pt x="2994" y="23270"/>
                  </a:lnTo>
                  <a:lnTo>
                    <a:pt x="11160" y="11160"/>
                  </a:lnTo>
                  <a:lnTo>
                    <a:pt x="23270" y="2994"/>
                  </a:lnTo>
                  <a:lnTo>
                    <a:pt x="38100" y="0"/>
                  </a:lnTo>
                  <a:lnTo>
                    <a:pt x="52929" y="2994"/>
                  </a:lnTo>
                  <a:lnTo>
                    <a:pt x="65040" y="11160"/>
                  </a:lnTo>
                  <a:lnTo>
                    <a:pt x="73205" y="23270"/>
                  </a:lnTo>
                  <a:lnTo>
                    <a:pt x="76200" y="38100"/>
                  </a:lnTo>
                  <a:lnTo>
                    <a:pt x="73205" y="52929"/>
                  </a:lnTo>
                  <a:lnTo>
                    <a:pt x="65040" y="65040"/>
                  </a:lnTo>
                  <a:lnTo>
                    <a:pt x="52929" y="73205"/>
                  </a:lnTo>
                  <a:lnTo>
                    <a:pt x="38100" y="76200"/>
                  </a:lnTo>
                  <a:lnTo>
                    <a:pt x="23270" y="73205"/>
                  </a:lnTo>
                  <a:lnTo>
                    <a:pt x="11160" y="65040"/>
                  </a:lnTo>
                  <a:lnTo>
                    <a:pt x="2994" y="52929"/>
                  </a:lnTo>
                  <a:lnTo>
                    <a:pt x="0" y="3810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6655257" y="3399908"/>
              <a:ext cx="178723" cy="17872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6701764" y="34242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5055057" y="3250280"/>
              <a:ext cx="178723" cy="174566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5101563" y="32718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6809041" y="3096492"/>
              <a:ext cx="174566" cy="17872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6854164" y="3119439"/>
              <a:ext cx="85725" cy="857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4140657" y="3096492"/>
              <a:ext cx="178723" cy="17872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4191927" y="3124200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38100" y="0"/>
                  </a:moveTo>
                  <a:lnTo>
                    <a:pt x="23268" y="2993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31" y="73206"/>
                  </a:lnTo>
                  <a:lnTo>
                    <a:pt x="65041" y="65041"/>
                  </a:lnTo>
                  <a:lnTo>
                    <a:pt x="73206" y="52931"/>
                  </a:lnTo>
                  <a:lnTo>
                    <a:pt x="76200" y="38100"/>
                  </a:lnTo>
                  <a:lnTo>
                    <a:pt x="73206" y="23268"/>
                  </a:lnTo>
                  <a:lnTo>
                    <a:pt x="65041" y="11158"/>
                  </a:lnTo>
                  <a:lnTo>
                    <a:pt x="52931" y="299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4191925" y="3124201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0" y="38100"/>
                  </a:moveTo>
                  <a:lnTo>
                    <a:pt x="2994" y="23270"/>
                  </a:lnTo>
                  <a:lnTo>
                    <a:pt x="11160" y="11160"/>
                  </a:lnTo>
                  <a:lnTo>
                    <a:pt x="23270" y="2994"/>
                  </a:lnTo>
                  <a:lnTo>
                    <a:pt x="38100" y="0"/>
                  </a:lnTo>
                  <a:lnTo>
                    <a:pt x="52929" y="2994"/>
                  </a:lnTo>
                  <a:lnTo>
                    <a:pt x="65040" y="11160"/>
                  </a:lnTo>
                  <a:lnTo>
                    <a:pt x="73205" y="23270"/>
                  </a:lnTo>
                  <a:lnTo>
                    <a:pt x="76200" y="38100"/>
                  </a:lnTo>
                  <a:lnTo>
                    <a:pt x="73205" y="52929"/>
                  </a:lnTo>
                  <a:lnTo>
                    <a:pt x="65040" y="65040"/>
                  </a:lnTo>
                  <a:lnTo>
                    <a:pt x="52929" y="73205"/>
                  </a:lnTo>
                  <a:lnTo>
                    <a:pt x="38100" y="76200"/>
                  </a:lnTo>
                  <a:lnTo>
                    <a:pt x="23270" y="73205"/>
                  </a:lnTo>
                  <a:lnTo>
                    <a:pt x="11160" y="65040"/>
                  </a:lnTo>
                  <a:lnTo>
                    <a:pt x="2994" y="52929"/>
                  </a:lnTo>
                  <a:lnTo>
                    <a:pt x="0" y="38100"/>
                  </a:lnTo>
                  <a:close/>
                </a:path>
              </a:pathLst>
            </a:custGeom>
            <a:noFill/>
            <a:ln cap="flat" cmpd="sng" w="9525">
              <a:solidFill>
                <a:srgbClr val="04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33"/>
          <p:cNvSpPr txBox="1"/>
          <p:nvPr/>
        </p:nvSpPr>
        <p:spPr>
          <a:xfrm>
            <a:off x="7852067" y="4681220"/>
            <a:ext cx="3302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θ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3"/>
          <p:cNvSpPr txBox="1"/>
          <p:nvPr/>
        </p:nvSpPr>
        <p:spPr>
          <a:xfrm>
            <a:off x="4880267" y="2014220"/>
            <a:ext cx="2457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762117" y="833120"/>
            <a:ext cx="254127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</p:txBody>
      </p:sp>
      <p:sp>
        <p:nvSpPr>
          <p:cNvPr id="55" name="Google Shape;55;p9"/>
          <p:cNvSpPr txBox="1"/>
          <p:nvPr/>
        </p:nvSpPr>
        <p:spPr>
          <a:xfrm>
            <a:off x="994063" y="1724659"/>
            <a:ext cx="626491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Basic idea: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group together similar instances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2D point patterns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9"/>
          <p:cNvGrpSpPr/>
          <p:nvPr/>
        </p:nvGrpSpPr>
        <p:grpSpPr>
          <a:xfrm>
            <a:off x="1468119" y="2863734"/>
            <a:ext cx="2473034" cy="2165465"/>
            <a:chOff x="1468119" y="2863734"/>
            <a:chExt cx="2473034" cy="2165465"/>
          </a:xfrm>
        </p:grpSpPr>
        <p:sp>
          <p:nvSpPr>
            <p:cNvPr id="57" name="Google Shape;57;p9"/>
            <p:cNvSpPr/>
            <p:nvPr/>
          </p:nvSpPr>
          <p:spPr>
            <a:xfrm>
              <a:off x="1824961" y="3348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1824961" y="3729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2129761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2358361" y="3348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468119" y="2863734"/>
              <a:ext cx="1255222" cy="12510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1524923" y="2895601"/>
              <a:ext cx="1143000" cy="1143000"/>
            </a:xfrm>
            <a:custGeom>
              <a:rect b="b" l="l" r="r" t="t"/>
              <a:pathLst>
                <a:path extrusionOk="0" h="1143000" w="1143000">
                  <a:moveTo>
                    <a:pt x="0" y="571500"/>
                  </a:moveTo>
                  <a:lnTo>
                    <a:pt x="1894" y="524628"/>
                  </a:lnTo>
                  <a:lnTo>
                    <a:pt x="7479" y="478800"/>
                  </a:lnTo>
                  <a:lnTo>
                    <a:pt x="16609" y="434162"/>
                  </a:lnTo>
                  <a:lnTo>
                    <a:pt x="29135" y="390862"/>
                  </a:lnTo>
                  <a:lnTo>
                    <a:pt x="44911" y="349046"/>
                  </a:lnTo>
                  <a:lnTo>
                    <a:pt x="63789" y="308863"/>
                  </a:lnTo>
                  <a:lnTo>
                    <a:pt x="85624" y="270458"/>
                  </a:lnTo>
                  <a:lnTo>
                    <a:pt x="110266" y="233979"/>
                  </a:lnTo>
                  <a:lnTo>
                    <a:pt x="137570" y="199574"/>
                  </a:lnTo>
                  <a:lnTo>
                    <a:pt x="167388" y="167388"/>
                  </a:lnTo>
                  <a:lnTo>
                    <a:pt x="199574" y="137570"/>
                  </a:lnTo>
                  <a:lnTo>
                    <a:pt x="233979" y="110266"/>
                  </a:lnTo>
                  <a:lnTo>
                    <a:pt x="270458" y="85624"/>
                  </a:lnTo>
                  <a:lnTo>
                    <a:pt x="308863" y="63789"/>
                  </a:lnTo>
                  <a:lnTo>
                    <a:pt x="349046" y="44911"/>
                  </a:lnTo>
                  <a:lnTo>
                    <a:pt x="390862" y="29135"/>
                  </a:lnTo>
                  <a:lnTo>
                    <a:pt x="434162" y="16609"/>
                  </a:lnTo>
                  <a:lnTo>
                    <a:pt x="478800" y="7479"/>
                  </a:lnTo>
                  <a:lnTo>
                    <a:pt x="524628" y="1894"/>
                  </a:lnTo>
                  <a:lnTo>
                    <a:pt x="571500" y="0"/>
                  </a:lnTo>
                  <a:lnTo>
                    <a:pt x="618372" y="1894"/>
                  </a:lnTo>
                  <a:lnTo>
                    <a:pt x="664200" y="7479"/>
                  </a:lnTo>
                  <a:lnTo>
                    <a:pt x="708838" y="16609"/>
                  </a:lnTo>
                  <a:lnTo>
                    <a:pt x="752138" y="29135"/>
                  </a:lnTo>
                  <a:lnTo>
                    <a:pt x="793953" y="44911"/>
                  </a:lnTo>
                  <a:lnTo>
                    <a:pt x="834137" y="63789"/>
                  </a:lnTo>
                  <a:lnTo>
                    <a:pt x="872541" y="85624"/>
                  </a:lnTo>
                  <a:lnTo>
                    <a:pt x="909020" y="110266"/>
                  </a:lnTo>
                  <a:lnTo>
                    <a:pt x="943426" y="137570"/>
                  </a:lnTo>
                  <a:lnTo>
                    <a:pt x="975611" y="167388"/>
                  </a:lnTo>
                  <a:lnTo>
                    <a:pt x="1005430" y="199574"/>
                  </a:lnTo>
                  <a:lnTo>
                    <a:pt x="1032734" y="233979"/>
                  </a:lnTo>
                  <a:lnTo>
                    <a:pt x="1057376" y="270458"/>
                  </a:lnTo>
                  <a:lnTo>
                    <a:pt x="1079210" y="308863"/>
                  </a:lnTo>
                  <a:lnTo>
                    <a:pt x="1098089" y="349046"/>
                  </a:lnTo>
                  <a:lnTo>
                    <a:pt x="1113865" y="390862"/>
                  </a:lnTo>
                  <a:lnTo>
                    <a:pt x="1126391" y="434162"/>
                  </a:lnTo>
                  <a:lnTo>
                    <a:pt x="1135520" y="478800"/>
                  </a:lnTo>
                  <a:lnTo>
                    <a:pt x="1141106" y="524628"/>
                  </a:lnTo>
                  <a:lnTo>
                    <a:pt x="1143000" y="571500"/>
                  </a:lnTo>
                  <a:lnTo>
                    <a:pt x="1141106" y="618372"/>
                  </a:lnTo>
                  <a:lnTo>
                    <a:pt x="1135520" y="664200"/>
                  </a:lnTo>
                  <a:lnTo>
                    <a:pt x="1126391" y="708838"/>
                  </a:lnTo>
                  <a:lnTo>
                    <a:pt x="1113865" y="752138"/>
                  </a:lnTo>
                  <a:lnTo>
                    <a:pt x="1098089" y="793953"/>
                  </a:lnTo>
                  <a:lnTo>
                    <a:pt x="1079210" y="834137"/>
                  </a:lnTo>
                  <a:lnTo>
                    <a:pt x="1057376" y="872541"/>
                  </a:lnTo>
                  <a:lnTo>
                    <a:pt x="1032734" y="909020"/>
                  </a:lnTo>
                  <a:lnTo>
                    <a:pt x="1005430" y="943426"/>
                  </a:lnTo>
                  <a:lnTo>
                    <a:pt x="975611" y="975611"/>
                  </a:lnTo>
                  <a:lnTo>
                    <a:pt x="943426" y="1005430"/>
                  </a:lnTo>
                  <a:lnTo>
                    <a:pt x="909020" y="1032734"/>
                  </a:lnTo>
                  <a:lnTo>
                    <a:pt x="872541" y="1057376"/>
                  </a:lnTo>
                  <a:lnTo>
                    <a:pt x="834137" y="1079210"/>
                  </a:lnTo>
                  <a:lnTo>
                    <a:pt x="793953" y="1098089"/>
                  </a:lnTo>
                  <a:lnTo>
                    <a:pt x="752138" y="1113865"/>
                  </a:lnTo>
                  <a:lnTo>
                    <a:pt x="708838" y="1126391"/>
                  </a:lnTo>
                  <a:lnTo>
                    <a:pt x="664200" y="1135520"/>
                  </a:lnTo>
                  <a:lnTo>
                    <a:pt x="618372" y="1141106"/>
                  </a:lnTo>
                  <a:lnTo>
                    <a:pt x="571500" y="1143000"/>
                  </a:lnTo>
                  <a:lnTo>
                    <a:pt x="524628" y="1141106"/>
                  </a:lnTo>
                  <a:lnTo>
                    <a:pt x="478800" y="1135520"/>
                  </a:lnTo>
                  <a:lnTo>
                    <a:pt x="434162" y="1126391"/>
                  </a:lnTo>
                  <a:lnTo>
                    <a:pt x="390862" y="1113865"/>
                  </a:lnTo>
                  <a:lnTo>
                    <a:pt x="349046" y="1098089"/>
                  </a:lnTo>
                  <a:lnTo>
                    <a:pt x="308863" y="1079210"/>
                  </a:lnTo>
                  <a:lnTo>
                    <a:pt x="270458" y="1057376"/>
                  </a:lnTo>
                  <a:lnTo>
                    <a:pt x="233979" y="1032734"/>
                  </a:lnTo>
                  <a:lnTo>
                    <a:pt x="199574" y="1005430"/>
                  </a:lnTo>
                  <a:lnTo>
                    <a:pt x="167388" y="975611"/>
                  </a:lnTo>
                  <a:lnTo>
                    <a:pt x="137570" y="943426"/>
                  </a:lnTo>
                  <a:lnTo>
                    <a:pt x="110266" y="909020"/>
                  </a:lnTo>
                  <a:lnTo>
                    <a:pt x="85624" y="872541"/>
                  </a:lnTo>
                  <a:lnTo>
                    <a:pt x="63789" y="834137"/>
                  </a:lnTo>
                  <a:lnTo>
                    <a:pt x="44911" y="793953"/>
                  </a:lnTo>
                  <a:lnTo>
                    <a:pt x="29135" y="752138"/>
                  </a:lnTo>
                  <a:lnTo>
                    <a:pt x="16609" y="708838"/>
                  </a:lnTo>
                  <a:lnTo>
                    <a:pt x="7479" y="664200"/>
                  </a:lnTo>
                  <a:lnTo>
                    <a:pt x="1894" y="618372"/>
                  </a:lnTo>
                  <a:lnTo>
                    <a:pt x="0" y="571500"/>
                  </a:lnTo>
                  <a:close/>
                </a:path>
              </a:pathLst>
            </a:custGeom>
            <a:noFill/>
            <a:ln cap="flat" cmpd="sng" w="190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3044162" y="4262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2891762" y="4491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3425162" y="4491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3425162" y="4262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2690088" y="3778134"/>
              <a:ext cx="1251065" cy="12510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2744124" y="3810001"/>
              <a:ext cx="1143000" cy="1143000"/>
            </a:xfrm>
            <a:custGeom>
              <a:rect b="b" l="l" r="r" t="t"/>
              <a:pathLst>
                <a:path extrusionOk="0" h="1143000" w="1143000">
                  <a:moveTo>
                    <a:pt x="0" y="571500"/>
                  </a:moveTo>
                  <a:lnTo>
                    <a:pt x="1894" y="524628"/>
                  </a:lnTo>
                  <a:lnTo>
                    <a:pt x="7479" y="478800"/>
                  </a:lnTo>
                  <a:lnTo>
                    <a:pt x="16609" y="434162"/>
                  </a:lnTo>
                  <a:lnTo>
                    <a:pt x="29135" y="390862"/>
                  </a:lnTo>
                  <a:lnTo>
                    <a:pt x="44911" y="349046"/>
                  </a:lnTo>
                  <a:lnTo>
                    <a:pt x="63789" y="308863"/>
                  </a:lnTo>
                  <a:lnTo>
                    <a:pt x="85624" y="270458"/>
                  </a:lnTo>
                  <a:lnTo>
                    <a:pt x="110266" y="233979"/>
                  </a:lnTo>
                  <a:lnTo>
                    <a:pt x="137570" y="199574"/>
                  </a:lnTo>
                  <a:lnTo>
                    <a:pt x="167388" y="167388"/>
                  </a:lnTo>
                  <a:lnTo>
                    <a:pt x="199574" y="137570"/>
                  </a:lnTo>
                  <a:lnTo>
                    <a:pt x="233979" y="110266"/>
                  </a:lnTo>
                  <a:lnTo>
                    <a:pt x="270458" y="85624"/>
                  </a:lnTo>
                  <a:lnTo>
                    <a:pt x="308863" y="63789"/>
                  </a:lnTo>
                  <a:lnTo>
                    <a:pt x="349046" y="44911"/>
                  </a:lnTo>
                  <a:lnTo>
                    <a:pt x="390862" y="29135"/>
                  </a:lnTo>
                  <a:lnTo>
                    <a:pt x="434162" y="16609"/>
                  </a:lnTo>
                  <a:lnTo>
                    <a:pt x="478800" y="7479"/>
                  </a:lnTo>
                  <a:lnTo>
                    <a:pt x="524628" y="1894"/>
                  </a:lnTo>
                  <a:lnTo>
                    <a:pt x="571500" y="0"/>
                  </a:lnTo>
                  <a:lnTo>
                    <a:pt x="618372" y="1894"/>
                  </a:lnTo>
                  <a:lnTo>
                    <a:pt x="664200" y="7479"/>
                  </a:lnTo>
                  <a:lnTo>
                    <a:pt x="708838" y="16609"/>
                  </a:lnTo>
                  <a:lnTo>
                    <a:pt x="752138" y="29135"/>
                  </a:lnTo>
                  <a:lnTo>
                    <a:pt x="793953" y="44911"/>
                  </a:lnTo>
                  <a:lnTo>
                    <a:pt x="834137" y="63789"/>
                  </a:lnTo>
                  <a:lnTo>
                    <a:pt x="872541" y="85624"/>
                  </a:lnTo>
                  <a:lnTo>
                    <a:pt x="909020" y="110266"/>
                  </a:lnTo>
                  <a:lnTo>
                    <a:pt x="943426" y="137570"/>
                  </a:lnTo>
                  <a:lnTo>
                    <a:pt x="975611" y="167388"/>
                  </a:lnTo>
                  <a:lnTo>
                    <a:pt x="1005430" y="199574"/>
                  </a:lnTo>
                  <a:lnTo>
                    <a:pt x="1032734" y="233979"/>
                  </a:lnTo>
                  <a:lnTo>
                    <a:pt x="1057376" y="270458"/>
                  </a:lnTo>
                  <a:lnTo>
                    <a:pt x="1079210" y="308863"/>
                  </a:lnTo>
                  <a:lnTo>
                    <a:pt x="1098089" y="349046"/>
                  </a:lnTo>
                  <a:lnTo>
                    <a:pt x="1113865" y="390862"/>
                  </a:lnTo>
                  <a:lnTo>
                    <a:pt x="1126391" y="434162"/>
                  </a:lnTo>
                  <a:lnTo>
                    <a:pt x="1135520" y="478800"/>
                  </a:lnTo>
                  <a:lnTo>
                    <a:pt x="1141106" y="524628"/>
                  </a:lnTo>
                  <a:lnTo>
                    <a:pt x="1143000" y="571500"/>
                  </a:lnTo>
                  <a:lnTo>
                    <a:pt x="1141106" y="618372"/>
                  </a:lnTo>
                  <a:lnTo>
                    <a:pt x="1135520" y="664200"/>
                  </a:lnTo>
                  <a:lnTo>
                    <a:pt x="1126391" y="708838"/>
                  </a:lnTo>
                  <a:lnTo>
                    <a:pt x="1113865" y="752138"/>
                  </a:lnTo>
                  <a:lnTo>
                    <a:pt x="1098089" y="793953"/>
                  </a:lnTo>
                  <a:lnTo>
                    <a:pt x="1079210" y="834137"/>
                  </a:lnTo>
                  <a:lnTo>
                    <a:pt x="1057376" y="872541"/>
                  </a:lnTo>
                  <a:lnTo>
                    <a:pt x="1032734" y="909020"/>
                  </a:lnTo>
                  <a:lnTo>
                    <a:pt x="1005430" y="943426"/>
                  </a:lnTo>
                  <a:lnTo>
                    <a:pt x="975611" y="975611"/>
                  </a:lnTo>
                  <a:lnTo>
                    <a:pt x="943426" y="1005430"/>
                  </a:lnTo>
                  <a:lnTo>
                    <a:pt x="909020" y="1032734"/>
                  </a:lnTo>
                  <a:lnTo>
                    <a:pt x="872541" y="1057376"/>
                  </a:lnTo>
                  <a:lnTo>
                    <a:pt x="834137" y="1079210"/>
                  </a:lnTo>
                  <a:lnTo>
                    <a:pt x="793953" y="1098089"/>
                  </a:lnTo>
                  <a:lnTo>
                    <a:pt x="752138" y="1113865"/>
                  </a:lnTo>
                  <a:lnTo>
                    <a:pt x="708838" y="1126391"/>
                  </a:lnTo>
                  <a:lnTo>
                    <a:pt x="664200" y="1135520"/>
                  </a:lnTo>
                  <a:lnTo>
                    <a:pt x="618372" y="1141106"/>
                  </a:lnTo>
                  <a:lnTo>
                    <a:pt x="571500" y="1143000"/>
                  </a:lnTo>
                  <a:lnTo>
                    <a:pt x="524628" y="1141106"/>
                  </a:lnTo>
                  <a:lnTo>
                    <a:pt x="478800" y="1135520"/>
                  </a:lnTo>
                  <a:lnTo>
                    <a:pt x="434162" y="1126391"/>
                  </a:lnTo>
                  <a:lnTo>
                    <a:pt x="390862" y="1113865"/>
                  </a:lnTo>
                  <a:lnTo>
                    <a:pt x="349046" y="1098089"/>
                  </a:lnTo>
                  <a:lnTo>
                    <a:pt x="308863" y="1079210"/>
                  </a:lnTo>
                  <a:lnTo>
                    <a:pt x="270458" y="1057376"/>
                  </a:lnTo>
                  <a:lnTo>
                    <a:pt x="233979" y="1032734"/>
                  </a:lnTo>
                  <a:lnTo>
                    <a:pt x="199574" y="1005430"/>
                  </a:lnTo>
                  <a:lnTo>
                    <a:pt x="167388" y="975611"/>
                  </a:lnTo>
                  <a:lnTo>
                    <a:pt x="137570" y="943426"/>
                  </a:lnTo>
                  <a:lnTo>
                    <a:pt x="110266" y="909020"/>
                  </a:lnTo>
                  <a:lnTo>
                    <a:pt x="85624" y="872541"/>
                  </a:lnTo>
                  <a:lnTo>
                    <a:pt x="63789" y="834137"/>
                  </a:lnTo>
                  <a:lnTo>
                    <a:pt x="44911" y="793953"/>
                  </a:lnTo>
                  <a:lnTo>
                    <a:pt x="29135" y="752138"/>
                  </a:lnTo>
                  <a:lnTo>
                    <a:pt x="16609" y="708838"/>
                  </a:lnTo>
                  <a:lnTo>
                    <a:pt x="7479" y="664200"/>
                  </a:lnTo>
                  <a:lnTo>
                    <a:pt x="1894" y="618372"/>
                  </a:lnTo>
                  <a:lnTo>
                    <a:pt x="0" y="571500"/>
                  </a:lnTo>
                  <a:close/>
                </a:path>
              </a:pathLst>
            </a:custGeom>
            <a:noFill/>
            <a:ln cap="flat" cmpd="sng" w="190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9" name="Google Shape;69;p9"/>
          <p:cNvGrpSpPr/>
          <p:nvPr/>
        </p:nvGrpSpPr>
        <p:grpSpPr>
          <a:xfrm>
            <a:off x="4747488" y="2709951"/>
            <a:ext cx="4376648" cy="2244432"/>
            <a:chOff x="4747488" y="2709951"/>
            <a:chExt cx="4376648" cy="2244432"/>
          </a:xfrm>
        </p:grpSpPr>
        <p:sp>
          <p:nvSpPr>
            <p:cNvPr id="70" name="Google Shape;70;p9"/>
            <p:cNvSpPr/>
            <p:nvPr/>
          </p:nvSpPr>
          <p:spPr>
            <a:xfrm>
              <a:off x="5482563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5711163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6015963" y="3348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6320763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6625564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6930364" y="3348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7158964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7463764" y="3500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768564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073364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482563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787363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6015963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6320763" y="4262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6625564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6930364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7235164" y="4110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7463764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7768564" y="4262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8073364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4747488" y="2709951"/>
              <a:ext cx="4376648" cy="22444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4801525" y="2743201"/>
              <a:ext cx="4267200" cy="2133600"/>
            </a:xfrm>
            <a:custGeom>
              <a:rect b="b" l="l" r="r" t="t"/>
              <a:pathLst>
                <a:path extrusionOk="0" h="2133600" w="4267200">
                  <a:moveTo>
                    <a:pt x="0" y="1066800"/>
                  </a:moveTo>
                  <a:lnTo>
                    <a:pt x="909" y="1035346"/>
                  </a:lnTo>
                  <a:lnTo>
                    <a:pt x="3621" y="1004117"/>
                  </a:lnTo>
                  <a:lnTo>
                    <a:pt x="14354" y="942388"/>
                  </a:lnTo>
                  <a:lnTo>
                    <a:pt x="31997" y="881713"/>
                  </a:lnTo>
                  <a:lnTo>
                    <a:pt x="56350" y="822192"/>
                  </a:lnTo>
                  <a:lnTo>
                    <a:pt x="87213" y="763924"/>
                  </a:lnTo>
                  <a:lnTo>
                    <a:pt x="124386" y="707011"/>
                  </a:lnTo>
                  <a:lnTo>
                    <a:pt x="167669" y="651552"/>
                  </a:lnTo>
                  <a:lnTo>
                    <a:pt x="216862" y="597647"/>
                  </a:lnTo>
                  <a:lnTo>
                    <a:pt x="271765" y="545396"/>
                  </a:lnTo>
                  <a:lnTo>
                    <a:pt x="301294" y="519922"/>
                  </a:lnTo>
                  <a:lnTo>
                    <a:pt x="332177" y="494900"/>
                  </a:lnTo>
                  <a:lnTo>
                    <a:pt x="364386" y="470341"/>
                  </a:lnTo>
                  <a:lnTo>
                    <a:pt x="397898" y="446258"/>
                  </a:lnTo>
                  <a:lnTo>
                    <a:pt x="432688" y="422663"/>
                  </a:lnTo>
                  <a:lnTo>
                    <a:pt x="468729" y="399570"/>
                  </a:lnTo>
                  <a:lnTo>
                    <a:pt x="505998" y="376990"/>
                  </a:lnTo>
                  <a:lnTo>
                    <a:pt x="544469" y="354936"/>
                  </a:lnTo>
                  <a:lnTo>
                    <a:pt x="584118" y="333421"/>
                  </a:lnTo>
                  <a:lnTo>
                    <a:pt x="624919" y="312457"/>
                  </a:lnTo>
                  <a:lnTo>
                    <a:pt x="666847" y="292057"/>
                  </a:lnTo>
                  <a:lnTo>
                    <a:pt x="709877" y="272233"/>
                  </a:lnTo>
                  <a:lnTo>
                    <a:pt x="753984" y="252997"/>
                  </a:lnTo>
                  <a:lnTo>
                    <a:pt x="799144" y="234363"/>
                  </a:lnTo>
                  <a:lnTo>
                    <a:pt x="845331" y="216342"/>
                  </a:lnTo>
                  <a:lnTo>
                    <a:pt x="892520" y="198947"/>
                  </a:lnTo>
                  <a:lnTo>
                    <a:pt x="940686" y="182192"/>
                  </a:lnTo>
                  <a:lnTo>
                    <a:pt x="989804" y="166087"/>
                  </a:lnTo>
                  <a:lnTo>
                    <a:pt x="1039850" y="150646"/>
                  </a:lnTo>
                  <a:lnTo>
                    <a:pt x="1090798" y="135881"/>
                  </a:lnTo>
                  <a:lnTo>
                    <a:pt x="1142622" y="121805"/>
                  </a:lnTo>
                  <a:lnTo>
                    <a:pt x="1195299" y="108430"/>
                  </a:lnTo>
                  <a:lnTo>
                    <a:pt x="1248803" y="95769"/>
                  </a:lnTo>
                  <a:lnTo>
                    <a:pt x="1303109" y="83834"/>
                  </a:lnTo>
                  <a:lnTo>
                    <a:pt x="1358192" y="72637"/>
                  </a:lnTo>
                  <a:lnTo>
                    <a:pt x="1414027" y="62192"/>
                  </a:lnTo>
                  <a:lnTo>
                    <a:pt x="1470589" y="52511"/>
                  </a:lnTo>
                  <a:lnTo>
                    <a:pt x="1527853" y="43606"/>
                  </a:lnTo>
                  <a:lnTo>
                    <a:pt x="1585794" y="35489"/>
                  </a:lnTo>
                  <a:lnTo>
                    <a:pt x="1644387" y="28174"/>
                  </a:lnTo>
                  <a:lnTo>
                    <a:pt x="1703607" y="21673"/>
                  </a:lnTo>
                  <a:lnTo>
                    <a:pt x="1763429" y="15998"/>
                  </a:lnTo>
                  <a:lnTo>
                    <a:pt x="1823828" y="11162"/>
                  </a:lnTo>
                  <a:lnTo>
                    <a:pt x="1884779" y="7177"/>
                  </a:lnTo>
                  <a:lnTo>
                    <a:pt x="1946256" y="4055"/>
                  </a:lnTo>
                  <a:lnTo>
                    <a:pt x="2008236" y="1810"/>
                  </a:lnTo>
                  <a:lnTo>
                    <a:pt x="2070692" y="454"/>
                  </a:lnTo>
                  <a:lnTo>
                    <a:pt x="2133601" y="0"/>
                  </a:lnTo>
                  <a:lnTo>
                    <a:pt x="2196509" y="454"/>
                  </a:lnTo>
                  <a:lnTo>
                    <a:pt x="2258966" y="1810"/>
                  </a:lnTo>
                  <a:lnTo>
                    <a:pt x="2320945" y="4055"/>
                  </a:lnTo>
                  <a:lnTo>
                    <a:pt x="2382423" y="7177"/>
                  </a:lnTo>
                  <a:lnTo>
                    <a:pt x="2443374" y="11162"/>
                  </a:lnTo>
                  <a:lnTo>
                    <a:pt x="2503772" y="15998"/>
                  </a:lnTo>
                  <a:lnTo>
                    <a:pt x="2563594" y="21673"/>
                  </a:lnTo>
                  <a:lnTo>
                    <a:pt x="2622814" y="28174"/>
                  </a:lnTo>
                  <a:lnTo>
                    <a:pt x="2681407" y="35489"/>
                  </a:lnTo>
                  <a:lnTo>
                    <a:pt x="2739348" y="43606"/>
                  </a:lnTo>
                  <a:lnTo>
                    <a:pt x="2796613" y="52511"/>
                  </a:lnTo>
                  <a:lnTo>
                    <a:pt x="2853175" y="62192"/>
                  </a:lnTo>
                  <a:lnTo>
                    <a:pt x="2909010" y="72637"/>
                  </a:lnTo>
                  <a:lnTo>
                    <a:pt x="2964093" y="83834"/>
                  </a:lnTo>
                  <a:lnTo>
                    <a:pt x="3018399" y="95769"/>
                  </a:lnTo>
                  <a:lnTo>
                    <a:pt x="3071902" y="108430"/>
                  </a:lnTo>
                  <a:lnTo>
                    <a:pt x="3124579" y="121805"/>
                  </a:lnTo>
                  <a:lnTo>
                    <a:pt x="3176404" y="135881"/>
                  </a:lnTo>
                  <a:lnTo>
                    <a:pt x="3227352" y="150646"/>
                  </a:lnTo>
                  <a:lnTo>
                    <a:pt x="3277397" y="166087"/>
                  </a:lnTo>
                  <a:lnTo>
                    <a:pt x="3326515" y="182192"/>
                  </a:lnTo>
                  <a:lnTo>
                    <a:pt x="3374682" y="198947"/>
                  </a:lnTo>
                  <a:lnTo>
                    <a:pt x="3421871" y="216342"/>
                  </a:lnTo>
                  <a:lnTo>
                    <a:pt x="3468057" y="234363"/>
                  </a:lnTo>
                  <a:lnTo>
                    <a:pt x="3513217" y="252997"/>
                  </a:lnTo>
                  <a:lnTo>
                    <a:pt x="3557325" y="272233"/>
                  </a:lnTo>
                  <a:lnTo>
                    <a:pt x="3600355" y="292057"/>
                  </a:lnTo>
                  <a:lnTo>
                    <a:pt x="3642283" y="312457"/>
                  </a:lnTo>
                  <a:lnTo>
                    <a:pt x="3683084" y="333421"/>
                  </a:lnTo>
                  <a:lnTo>
                    <a:pt x="3722732" y="354936"/>
                  </a:lnTo>
                  <a:lnTo>
                    <a:pt x="3761203" y="376990"/>
                  </a:lnTo>
                  <a:lnTo>
                    <a:pt x="3798472" y="399570"/>
                  </a:lnTo>
                  <a:lnTo>
                    <a:pt x="3834514" y="422663"/>
                  </a:lnTo>
                  <a:lnTo>
                    <a:pt x="3869303" y="446258"/>
                  </a:lnTo>
                  <a:lnTo>
                    <a:pt x="3902815" y="470341"/>
                  </a:lnTo>
                  <a:lnTo>
                    <a:pt x="3935025" y="494900"/>
                  </a:lnTo>
                  <a:lnTo>
                    <a:pt x="3965907" y="519922"/>
                  </a:lnTo>
                  <a:lnTo>
                    <a:pt x="3995437" y="545396"/>
                  </a:lnTo>
                  <a:lnTo>
                    <a:pt x="4023589" y="571309"/>
                  </a:lnTo>
                  <a:lnTo>
                    <a:pt x="4075662" y="624399"/>
                  </a:lnTo>
                  <a:lnTo>
                    <a:pt x="4121925" y="679094"/>
                  </a:lnTo>
                  <a:lnTo>
                    <a:pt x="4162178" y="735292"/>
                  </a:lnTo>
                  <a:lnTo>
                    <a:pt x="4196221" y="792895"/>
                  </a:lnTo>
                  <a:lnTo>
                    <a:pt x="4223855" y="851802"/>
                  </a:lnTo>
                  <a:lnTo>
                    <a:pt x="4244877" y="911913"/>
                  </a:lnTo>
                  <a:lnTo>
                    <a:pt x="4259090" y="973127"/>
                  </a:lnTo>
                  <a:lnTo>
                    <a:pt x="4266292" y="1035346"/>
                  </a:lnTo>
                  <a:lnTo>
                    <a:pt x="4267202" y="1066800"/>
                  </a:lnTo>
                  <a:lnTo>
                    <a:pt x="4266292" y="1098255"/>
                  </a:lnTo>
                  <a:lnTo>
                    <a:pt x="4263580" y="1129483"/>
                  </a:lnTo>
                  <a:lnTo>
                    <a:pt x="4252848" y="1191212"/>
                  </a:lnTo>
                  <a:lnTo>
                    <a:pt x="4235205" y="1251887"/>
                  </a:lnTo>
                  <a:lnTo>
                    <a:pt x="4210852" y="1311409"/>
                  </a:lnTo>
                  <a:lnTo>
                    <a:pt x="4179989" y="1369676"/>
                  </a:lnTo>
                  <a:lnTo>
                    <a:pt x="4142815" y="1426589"/>
                  </a:lnTo>
                  <a:lnTo>
                    <a:pt x="4099532" y="1482048"/>
                  </a:lnTo>
                  <a:lnTo>
                    <a:pt x="4050339" y="1535953"/>
                  </a:lnTo>
                  <a:lnTo>
                    <a:pt x="3995437" y="1588204"/>
                  </a:lnTo>
                  <a:lnTo>
                    <a:pt x="3965907" y="1613678"/>
                  </a:lnTo>
                  <a:lnTo>
                    <a:pt x="3935025" y="1638700"/>
                  </a:lnTo>
                  <a:lnTo>
                    <a:pt x="3902815" y="1663260"/>
                  </a:lnTo>
                  <a:lnTo>
                    <a:pt x="3869303" y="1687343"/>
                  </a:lnTo>
                  <a:lnTo>
                    <a:pt x="3834514" y="1710937"/>
                  </a:lnTo>
                  <a:lnTo>
                    <a:pt x="3798472" y="1734031"/>
                  </a:lnTo>
                  <a:lnTo>
                    <a:pt x="3761203" y="1756610"/>
                  </a:lnTo>
                  <a:lnTo>
                    <a:pt x="3722732" y="1778664"/>
                  </a:lnTo>
                  <a:lnTo>
                    <a:pt x="3683084" y="1800179"/>
                  </a:lnTo>
                  <a:lnTo>
                    <a:pt x="3642283" y="1821143"/>
                  </a:lnTo>
                  <a:lnTo>
                    <a:pt x="3600355" y="1841543"/>
                  </a:lnTo>
                  <a:lnTo>
                    <a:pt x="3557325" y="1861368"/>
                  </a:lnTo>
                  <a:lnTo>
                    <a:pt x="3513217" y="1880603"/>
                  </a:lnTo>
                  <a:lnTo>
                    <a:pt x="3468057" y="1899237"/>
                  </a:lnTo>
                  <a:lnTo>
                    <a:pt x="3421871" y="1917258"/>
                  </a:lnTo>
                  <a:lnTo>
                    <a:pt x="3374682" y="1934653"/>
                  </a:lnTo>
                  <a:lnTo>
                    <a:pt x="3326515" y="1951409"/>
                  </a:lnTo>
                  <a:lnTo>
                    <a:pt x="3277397" y="1967513"/>
                  </a:lnTo>
                  <a:lnTo>
                    <a:pt x="3227352" y="1982954"/>
                  </a:lnTo>
                  <a:lnTo>
                    <a:pt x="3176404" y="1997719"/>
                  </a:lnTo>
                  <a:lnTo>
                    <a:pt x="3124579" y="2011795"/>
                  </a:lnTo>
                  <a:lnTo>
                    <a:pt x="3071902" y="2025170"/>
                  </a:lnTo>
                  <a:lnTo>
                    <a:pt x="3018399" y="2037832"/>
                  </a:lnTo>
                  <a:lnTo>
                    <a:pt x="2964093" y="2049767"/>
                  </a:lnTo>
                  <a:lnTo>
                    <a:pt x="2909010" y="2060963"/>
                  </a:lnTo>
                  <a:lnTo>
                    <a:pt x="2853175" y="2071408"/>
                  </a:lnTo>
                  <a:lnTo>
                    <a:pt x="2796613" y="2081089"/>
                  </a:lnTo>
                  <a:lnTo>
                    <a:pt x="2739348" y="2089994"/>
                  </a:lnTo>
                  <a:lnTo>
                    <a:pt x="2681407" y="2098111"/>
                  </a:lnTo>
                  <a:lnTo>
                    <a:pt x="2622814" y="2105426"/>
                  </a:lnTo>
                  <a:lnTo>
                    <a:pt x="2563594" y="2111927"/>
                  </a:lnTo>
                  <a:lnTo>
                    <a:pt x="2503772" y="2117602"/>
                  </a:lnTo>
                  <a:lnTo>
                    <a:pt x="2443374" y="2122439"/>
                  </a:lnTo>
                  <a:lnTo>
                    <a:pt x="2382423" y="2126424"/>
                  </a:lnTo>
                  <a:lnTo>
                    <a:pt x="2320945" y="2129545"/>
                  </a:lnTo>
                  <a:lnTo>
                    <a:pt x="2258966" y="2131790"/>
                  </a:lnTo>
                  <a:lnTo>
                    <a:pt x="2196509" y="2133146"/>
                  </a:lnTo>
                  <a:lnTo>
                    <a:pt x="2133601" y="2133601"/>
                  </a:lnTo>
                  <a:lnTo>
                    <a:pt x="2070692" y="2133146"/>
                  </a:lnTo>
                  <a:lnTo>
                    <a:pt x="2008235" y="2131790"/>
                  </a:lnTo>
                  <a:lnTo>
                    <a:pt x="1946255" y="2129545"/>
                  </a:lnTo>
                  <a:lnTo>
                    <a:pt x="1884777" y="2126424"/>
                  </a:lnTo>
                  <a:lnTo>
                    <a:pt x="1823826" y="2122439"/>
                  </a:lnTo>
                  <a:lnTo>
                    <a:pt x="1763426" y="2117602"/>
                  </a:lnTo>
                  <a:lnTo>
                    <a:pt x="1703604" y="2111927"/>
                  </a:lnTo>
                  <a:lnTo>
                    <a:pt x="1644384" y="2105426"/>
                  </a:lnTo>
                  <a:lnTo>
                    <a:pt x="1585791" y="2098111"/>
                  </a:lnTo>
                  <a:lnTo>
                    <a:pt x="1527849" y="2089994"/>
                  </a:lnTo>
                  <a:lnTo>
                    <a:pt x="1470585" y="2081089"/>
                  </a:lnTo>
                  <a:lnTo>
                    <a:pt x="1414023" y="2071408"/>
                  </a:lnTo>
                  <a:lnTo>
                    <a:pt x="1358188" y="2060963"/>
                  </a:lnTo>
                  <a:lnTo>
                    <a:pt x="1303105" y="2049767"/>
                  </a:lnTo>
                  <a:lnTo>
                    <a:pt x="1248799" y="2037832"/>
                  </a:lnTo>
                  <a:lnTo>
                    <a:pt x="1195295" y="2025170"/>
                  </a:lnTo>
                  <a:lnTo>
                    <a:pt x="1142618" y="2011795"/>
                  </a:lnTo>
                  <a:lnTo>
                    <a:pt x="1090793" y="1997719"/>
                  </a:lnTo>
                  <a:lnTo>
                    <a:pt x="1039845" y="1982954"/>
                  </a:lnTo>
                  <a:lnTo>
                    <a:pt x="989800" y="1967513"/>
                  </a:lnTo>
                  <a:lnTo>
                    <a:pt x="940682" y="1951409"/>
                  </a:lnTo>
                  <a:lnTo>
                    <a:pt x="892516" y="1934653"/>
                  </a:lnTo>
                  <a:lnTo>
                    <a:pt x="845327" y="1917258"/>
                  </a:lnTo>
                  <a:lnTo>
                    <a:pt x="799140" y="1899237"/>
                  </a:lnTo>
                  <a:lnTo>
                    <a:pt x="753980" y="1880603"/>
                  </a:lnTo>
                  <a:lnTo>
                    <a:pt x="709873" y="1861368"/>
                  </a:lnTo>
                  <a:lnTo>
                    <a:pt x="666843" y="1841543"/>
                  </a:lnTo>
                  <a:lnTo>
                    <a:pt x="624915" y="1821143"/>
                  </a:lnTo>
                  <a:lnTo>
                    <a:pt x="584114" y="1800179"/>
                  </a:lnTo>
                  <a:lnTo>
                    <a:pt x="544466" y="1778664"/>
                  </a:lnTo>
                  <a:lnTo>
                    <a:pt x="505995" y="1756610"/>
                  </a:lnTo>
                  <a:lnTo>
                    <a:pt x="468726" y="1734031"/>
                  </a:lnTo>
                  <a:lnTo>
                    <a:pt x="432685" y="1710937"/>
                  </a:lnTo>
                  <a:lnTo>
                    <a:pt x="397895" y="1687343"/>
                  </a:lnTo>
                  <a:lnTo>
                    <a:pt x="364384" y="1663260"/>
                  </a:lnTo>
                  <a:lnTo>
                    <a:pt x="332174" y="1638700"/>
                  </a:lnTo>
                  <a:lnTo>
                    <a:pt x="301292" y="1613678"/>
                  </a:lnTo>
                  <a:lnTo>
                    <a:pt x="271762" y="1588204"/>
                  </a:lnTo>
                  <a:lnTo>
                    <a:pt x="243610" y="1562292"/>
                  </a:lnTo>
                  <a:lnTo>
                    <a:pt x="191538" y="1509201"/>
                  </a:lnTo>
                  <a:lnTo>
                    <a:pt x="145275" y="1454507"/>
                  </a:lnTo>
                  <a:lnTo>
                    <a:pt x="105022" y="1398308"/>
                  </a:lnTo>
                  <a:lnTo>
                    <a:pt x="70979" y="1340705"/>
                  </a:lnTo>
                  <a:lnTo>
                    <a:pt x="43346" y="1281798"/>
                  </a:lnTo>
                  <a:lnTo>
                    <a:pt x="22324" y="1221688"/>
                  </a:lnTo>
                  <a:lnTo>
                    <a:pt x="8111" y="1160473"/>
                  </a:lnTo>
                  <a:lnTo>
                    <a:pt x="909" y="1098255"/>
                  </a:lnTo>
                  <a:lnTo>
                    <a:pt x="0" y="1066800"/>
                  </a:lnTo>
                  <a:close/>
                </a:path>
              </a:pathLst>
            </a:custGeom>
            <a:noFill/>
            <a:ln cap="flat" cmpd="sng" w="190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3762117" y="833120"/>
            <a:ext cx="254127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</p:txBody>
      </p:sp>
      <p:sp>
        <p:nvSpPr>
          <p:cNvPr id="97" name="Google Shape;97;p10"/>
          <p:cNvSpPr txBox="1"/>
          <p:nvPr/>
        </p:nvSpPr>
        <p:spPr>
          <a:xfrm>
            <a:off x="994063" y="1724659"/>
            <a:ext cx="626491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Basic idea: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group together similar instances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2D point patterns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0"/>
          <p:cNvGrpSpPr/>
          <p:nvPr/>
        </p:nvGrpSpPr>
        <p:grpSpPr>
          <a:xfrm>
            <a:off x="1468119" y="2863735"/>
            <a:ext cx="2626817" cy="2165464"/>
            <a:chOff x="1468119" y="2863735"/>
            <a:chExt cx="2626817" cy="2165464"/>
          </a:xfrm>
        </p:grpSpPr>
        <p:sp>
          <p:nvSpPr>
            <p:cNvPr id="99" name="Google Shape;99;p10"/>
            <p:cNvSpPr/>
            <p:nvPr/>
          </p:nvSpPr>
          <p:spPr>
            <a:xfrm>
              <a:off x="1824961" y="3348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1824961" y="3729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2129761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044162" y="4262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2891762" y="4491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3425162" y="4491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3425162" y="4262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58361" y="3348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1468119" y="2863735"/>
              <a:ext cx="2626817" cy="216546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524923" y="2895601"/>
              <a:ext cx="2514600" cy="2057400"/>
            </a:xfrm>
            <a:custGeom>
              <a:rect b="b" l="l" r="r" t="t"/>
              <a:pathLst>
                <a:path extrusionOk="0" h="2057400" w="2514600">
                  <a:moveTo>
                    <a:pt x="0" y="1028700"/>
                  </a:moveTo>
                  <a:lnTo>
                    <a:pt x="1103" y="985215"/>
                  </a:lnTo>
                  <a:lnTo>
                    <a:pt x="4382" y="942190"/>
                  </a:lnTo>
                  <a:lnTo>
                    <a:pt x="9796" y="899661"/>
                  </a:lnTo>
                  <a:lnTo>
                    <a:pt x="17298" y="857664"/>
                  </a:lnTo>
                  <a:lnTo>
                    <a:pt x="26847" y="816233"/>
                  </a:lnTo>
                  <a:lnTo>
                    <a:pt x="38398" y="775406"/>
                  </a:lnTo>
                  <a:lnTo>
                    <a:pt x="51908" y="735217"/>
                  </a:lnTo>
                  <a:lnTo>
                    <a:pt x="67333" y="695702"/>
                  </a:lnTo>
                  <a:lnTo>
                    <a:pt x="84630" y="656897"/>
                  </a:lnTo>
                  <a:lnTo>
                    <a:pt x="103754" y="618839"/>
                  </a:lnTo>
                  <a:lnTo>
                    <a:pt x="124663" y="581561"/>
                  </a:lnTo>
                  <a:lnTo>
                    <a:pt x="147312" y="545101"/>
                  </a:lnTo>
                  <a:lnTo>
                    <a:pt x="171657" y="509493"/>
                  </a:lnTo>
                  <a:lnTo>
                    <a:pt x="197656" y="474774"/>
                  </a:lnTo>
                  <a:lnTo>
                    <a:pt x="225265" y="440979"/>
                  </a:lnTo>
                  <a:lnTo>
                    <a:pt x="254440" y="408144"/>
                  </a:lnTo>
                  <a:lnTo>
                    <a:pt x="285137" y="376305"/>
                  </a:lnTo>
                  <a:lnTo>
                    <a:pt x="317313" y="345497"/>
                  </a:lnTo>
                  <a:lnTo>
                    <a:pt x="350924" y="315756"/>
                  </a:lnTo>
                  <a:lnTo>
                    <a:pt x="385926" y="287118"/>
                  </a:lnTo>
                  <a:lnTo>
                    <a:pt x="422276" y="259618"/>
                  </a:lnTo>
                  <a:lnTo>
                    <a:pt x="459930" y="233293"/>
                  </a:lnTo>
                  <a:lnTo>
                    <a:pt x="498845" y="208177"/>
                  </a:lnTo>
                  <a:lnTo>
                    <a:pt x="538976" y="184307"/>
                  </a:lnTo>
                  <a:lnTo>
                    <a:pt x="580281" y="161718"/>
                  </a:lnTo>
                  <a:lnTo>
                    <a:pt x="622715" y="140446"/>
                  </a:lnTo>
                  <a:lnTo>
                    <a:pt x="666236" y="120527"/>
                  </a:lnTo>
                  <a:lnTo>
                    <a:pt x="710798" y="101996"/>
                  </a:lnTo>
                  <a:lnTo>
                    <a:pt x="756360" y="84889"/>
                  </a:lnTo>
                  <a:lnTo>
                    <a:pt x="802876" y="69242"/>
                  </a:lnTo>
                  <a:lnTo>
                    <a:pt x="850304" y="55091"/>
                  </a:lnTo>
                  <a:lnTo>
                    <a:pt x="898599" y="42470"/>
                  </a:lnTo>
                  <a:lnTo>
                    <a:pt x="947719" y="31417"/>
                  </a:lnTo>
                  <a:lnTo>
                    <a:pt x="997619" y="21966"/>
                  </a:lnTo>
                  <a:lnTo>
                    <a:pt x="1048256" y="14153"/>
                  </a:lnTo>
                  <a:lnTo>
                    <a:pt x="1099587" y="8014"/>
                  </a:lnTo>
                  <a:lnTo>
                    <a:pt x="1151566" y="3586"/>
                  </a:lnTo>
                  <a:lnTo>
                    <a:pt x="1204152" y="902"/>
                  </a:lnTo>
                  <a:lnTo>
                    <a:pt x="1257300" y="0"/>
                  </a:lnTo>
                  <a:lnTo>
                    <a:pt x="1310448" y="902"/>
                  </a:lnTo>
                  <a:lnTo>
                    <a:pt x="1363034" y="3586"/>
                  </a:lnTo>
                  <a:lnTo>
                    <a:pt x="1415014" y="8014"/>
                  </a:lnTo>
                  <a:lnTo>
                    <a:pt x="1466344" y="14153"/>
                  </a:lnTo>
                  <a:lnTo>
                    <a:pt x="1516981" y="21966"/>
                  </a:lnTo>
                  <a:lnTo>
                    <a:pt x="1566881" y="31417"/>
                  </a:lnTo>
                  <a:lnTo>
                    <a:pt x="1616001" y="42470"/>
                  </a:lnTo>
                  <a:lnTo>
                    <a:pt x="1664296" y="55091"/>
                  </a:lnTo>
                  <a:lnTo>
                    <a:pt x="1711724" y="69242"/>
                  </a:lnTo>
                  <a:lnTo>
                    <a:pt x="1758241" y="84889"/>
                  </a:lnTo>
                  <a:lnTo>
                    <a:pt x="1803802" y="101996"/>
                  </a:lnTo>
                  <a:lnTo>
                    <a:pt x="1848365" y="120527"/>
                  </a:lnTo>
                  <a:lnTo>
                    <a:pt x="1891885" y="140446"/>
                  </a:lnTo>
                  <a:lnTo>
                    <a:pt x="1934319" y="161718"/>
                  </a:lnTo>
                  <a:lnTo>
                    <a:pt x="1975624" y="184307"/>
                  </a:lnTo>
                  <a:lnTo>
                    <a:pt x="2015756" y="208177"/>
                  </a:lnTo>
                  <a:lnTo>
                    <a:pt x="2054670" y="233293"/>
                  </a:lnTo>
                  <a:lnTo>
                    <a:pt x="2092325" y="259618"/>
                  </a:lnTo>
                  <a:lnTo>
                    <a:pt x="2128675" y="287118"/>
                  </a:lnTo>
                  <a:lnTo>
                    <a:pt x="2163677" y="315756"/>
                  </a:lnTo>
                  <a:lnTo>
                    <a:pt x="2197288" y="345497"/>
                  </a:lnTo>
                  <a:lnTo>
                    <a:pt x="2229463" y="376305"/>
                  </a:lnTo>
                  <a:lnTo>
                    <a:pt x="2260161" y="408144"/>
                  </a:lnTo>
                  <a:lnTo>
                    <a:pt x="2289335" y="440979"/>
                  </a:lnTo>
                  <a:lnTo>
                    <a:pt x="2316944" y="474774"/>
                  </a:lnTo>
                  <a:lnTo>
                    <a:pt x="2342943" y="509493"/>
                  </a:lnTo>
                  <a:lnTo>
                    <a:pt x="2367289" y="545101"/>
                  </a:lnTo>
                  <a:lnTo>
                    <a:pt x="2389938" y="581561"/>
                  </a:lnTo>
                  <a:lnTo>
                    <a:pt x="2410846" y="618839"/>
                  </a:lnTo>
                  <a:lnTo>
                    <a:pt x="2429971" y="656897"/>
                  </a:lnTo>
                  <a:lnTo>
                    <a:pt x="2447267" y="695702"/>
                  </a:lnTo>
                  <a:lnTo>
                    <a:pt x="2462692" y="735217"/>
                  </a:lnTo>
                  <a:lnTo>
                    <a:pt x="2476202" y="775406"/>
                  </a:lnTo>
                  <a:lnTo>
                    <a:pt x="2487753" y="816233"/>
                  </a:lnTo>
                  <a:lnTo>
                    <a:pt x="2497302" y="857664"/>
                  </a:lnTo>
                  <a:lnTo>
                    <a:pt x="2504805" y="899661"/>
                  </a:lnTo>
                  <a:lnTo>
                    <a:pt x="2510218" y="942190"/>
                  </a:lnTo>
                  <a:lnTo>
                    <a:pt x="2513498" y="985215"/>
                  </a:lnTo>
                  <a:lnTo>
                    <a:pt x="2514601" y="1028700"/>
                  </a:lnTo>
                  <a:lnTo>
                    <a:pt x="2513498" y="1072184"/>
                  </a:lnTo>
                  <a:lnTo>
                    <a:pt x="2510218" y="1115209"/>
                  </a:lnTo>
                  <a:lnTo>
                    <a:pt x="2504805" y="1157737"/>
                  </a:lnTo>
                  <a:lnTo>
                    <a:pt x="2497302" y="1199734"/>
                  </a:lnTo>
                  <a:lnTo>
                    <a:pt x="2487753" y="1241164"/>
                  </a:lnTo>
                  <a:lnTo>
                    <a:pt x="2476202" y="1281991"/>
                  </a:lnTo>
                  <a:lnTo>
                    <a:pt x="2462692" y="1322180"/>
                  </a:lnTo>
                  <a:lnTo>
                    <a:pt x="2447267" y="1361694"/>
                  </a:lnTo>
                  <a:lnTo>
                    <a:pt x="2429971" y="1400499"/>
                  </a:lnTo>
                  <a:lnTo>
                    <a:pt x="2410846" y="1438557"/>
                  </a:lnTo>
                  <a:lnTo>
                    <a:pt x="2389938" y="1475835"/>
                  </a:lnTo>
                  <a:lnTo>
                    <a:pt x="2367289" y="1512295"/>
                  </a:lnTo>
                  <a:lnTo>
                    <a:pt x="2342943" y="1547903"/>
                  </a:lnTo>
                  <a:lnTo>
                    <a:pt x="2316944" y="1582622"/>
                  </a:lnTo>
                  <a:lnTo>
                    <a:pt x="2289335" y="1616417"/>
                  </a:lnTo>
                  <a:lnTo>
                    <a:pt x="2260161" y="1649252"/>
                  </a:lnTo>
                  <a:lnTo>
                    <a:pt x="2229463" y="1681091"/>
                  </a:lnTo>
                  <a:lnTo>
                    <a:pt x="2197288" y="1711899"/>
                  </a:lnTo>
                  <a:lnTo>
                    <a:pt x="2163677" y="1741640"/>
                  </a:lnTo>
                  <a:lnTo>
                    <a:pt x="2128675" y="1770278"/>
                  </a:lnTo>
                  <a:lnTo>
                    <a:pt x="2092325" y="1797778"/>
                  </a:lnTo>
                  <a:lnTo>
                    <a:pt x="2054670" y="1824104"/>
                  </a:lnTo>
                  <a:lnTo>
                    <a:pt x="2015756" y="1849220"/>
                  </a:lnTo>
                  <a:lnTo>
                    <a:pt x="1975624" y="1873090"/>
                  </a:lnTo>
                  <a:lnTo>
                    <a:pt x="1934319" y="1895680"/>
                  </a:lnTo>
                  <a:lnTo>
                    <a:pt x="1891885" y="1916952"/>
                  </a:lnTo>
                  <a:lnTo>
                    <a:pt x="1848365" y="1936871"/>
                  </a:lnTo>
                  <a:lnTo>
                    <a:pt x="1803802" y="1955402"/>
                  </a:lnTo>
                  <a:lnTo>
                    <a:pt x="1758241" y="1972509"/>
                  </a:lnTo>
                  <a:lnTo>
                    <a:pt x="1711724" y="1988157"/>
                  </a:lnTo>
                  <a:lnTo>
                    <a:pt x="1664296" y="2002309"/>
                  </a:lnTo>
                  <a:lnTo>
                    <a:pt x="1616001" y="2014929"/>
                  </a:lnTo>
                  <a:lnTo>
                    <a:pt x="1566881" y="2025983"/>
                  </a:lnTo>
                  <a:lnTo>
                    <a:pt x="1516981" y="2035434"/>
                  </a:lnTo>
                  <a:lnTo>
                    <a:pt x="1466344" y="2043247"/>
                  </a:lnTo>
                  <a:lnTo>
                    <a:pt x="1415014" y="2049386"/>
                  </a:lnTo>
                  <a:lnTo>
                    <a:pt x="1363034" y="2053815"/>
                  </a:lnTo>
                  <a:lnTo>
                    <a:pt x="1310448" y="2056498"/>
                  </a:lnTo>
                  <a:lnTo>
                    <a:pt x="1257300" y="2057401"/>
                  </a:lnTo>
                  <a:lnTo>
                    <a:pt x="1204152" y="2056498"/>
                  </a:lnTo>
                  <a:lnTo>
                    <a:pt x="1151566" y="2053815"/>
                  </a:lnTo>
                  <a:lnTo>
                    <a:pt x="1099587" y="2049386"/>
                  </a:lnTo>
                  <a:lnTo>
                    <a:pt x="1048256" y="2043247"/>
                  </a:lnTo>
                  <a:lnTo>
                    <a:pt x="997619" y="2035434"/>
                  </a:lnTo>
                  <a:lnTo>
                    <a:pt x="947719" y="2025983"/>
                  </a:lnTo>
                  <a:lnTo>
                    <a:pt x="898599" y="2014929"/>
                  </a:lnTo>
                  <a:lnTo>
                    <a:pt x="850304" y="2002309"/>
                  </a:lnTo>
                  <a:lnTo>
                    <a:pt x="802876" y="1988157"/>
                  </a:lnTo>
                  <a:lnTo>
                    <a:pt x="756360" y="1972509"/>
                  </a:lnTo>
                  <a:lnTo>
                    <a:pt x="710798" y="1955402"/>
                  </a:lnTo>
                  <a:lnTo>
                    <a:pt x="666236" y="1936871"/>
                  </a:lnTo>
                  <a:lnTo>
                    <a:pt x="622715" y="1916952"/>
                  </a:lnTo>
                  <a:lnTo>
                    <a:pt x="580281" y="1895680"/>
                  </a:lnTo>
                  <a:lnTo>
                    <a:pt x="538976" y="1873090"/>
                  </a:lnTo>
                  <a:lnTo>
                    <a:pt x="498845" y="1849220"/>
                  </a:lnTo>
                  <a:lnTo>
                    <a:pt x="459930" y="1824104"/>
                  </a:lnTo>
                  <a:lnTo>
                    <a:pt x="422276" y="1797778"/>
                  </a:lnTo>
                  <a:lnTo>
                    <a:pt x="385926" y="1770278"/>
                  </a:lnTo>
                  <a:lnTo>
                    <a:pt x="350924" y="1741640"/>
                  </a:lnTo>
                  <a:lnTo>
                    <a:pt x="317313" y="1711899"/>
                  </a:lnTo>
                  <a:lnTo>
                    <a:pt x="285137" y="1681091"/>
                  </a:lnTo>
                  <a:lnTo>
                    <a:pt x="254440" y="1649252"/>
                  </a:lnTo>
                  <a:lnTo>
                    <a:pt x="225265" y="1616417"/>
                  </a:lnTo>
                  <a:lnTo>
                    <a:pt x="197656" y="1582622"/>
                  </a:lnTo>
                  <a:lnTo>
                    <a:pt x="171657" y="1547903"/>
                  </a:lnTo>
                  <a:lnTo>
                    <a:pt x="147312" y="1512295"/>
                  </a:lnTo>
                  <a:lnTo>
                    <a:pt x="124663" y="1475835"/>
                  </a:lnTo>
                  <a:lnTo>
                    <a:pt x="103754" y="1438557"/>
                  </a:lnTo>
                  <a:lnTo>
                    <a:pt x="84630" y="1400499"/>
                  </a:lnTo>
                  <a:lnTo>
                    <a:pt x="67333" y="1361694"/>
                  </a:lnTo>
                  <a:lnTo>
                    <a:pt x="51908" y="1322180"/>
                  </a:lnTo>
                  <a:lnTo>
                    <a:pt x="38398" y="1281991"/>
                  </a:lnTo>
                  <a:lnTo>
                    <a:pt x="26847" y="1241164"/>
                  </a:lnTo>
                  <a:lnTo>
                    <a:pt x="17298" y="1199734"/>
                  </a:lnTo>
                  <a:lnTo>
                    <a:pt x="9796" y="1157737"/>
                  </a:lnTo>
                  <a:lnTo>
                    <a:pt x="4382" y="1115209"/>
                  </a:lnTo>
                  <a:lnTo>
                    <a:pt x="1103" y="1072184"/>
                  </a:lnTo>
                  <a:lnTo>
                    <a:pt x="0" y="1028700"/>
                  </a:lnTo>
                  <a:close/>
                </a:path>
              </a:pathLst>
            </a:custGeom>
            <a:noFill/>
            <a:ln cap="flat" cmpd="sng" w="190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09" name="Google Shape;109;p10"/>
          <p:cNvGrpSpPr/>
          <p:nvPr/>
        </p:nvGrpSpPr>
        <p:grpSpPr>
          <a:xfrm>
            <a:off x="4747488" y="2788920"/>
            <a:ext cx="3994264" cy="2165464"/>
            <a:chOff x="4747488" y="2788920"/>
            <a:chExt cx="3994264" cy="2165464"/>
          </a:xfrm>
        </p:grpSpPr>
        <p:sp>
          <p:nvSpPr>
            <p:cNvPr id="110" name="Google Shape;110;p10"/>
            <p:cNvSpPr/>
            <p:nvPr/>
          </p:nvSpPr>
          <p:spPr>
            <a:xfrm>
              <a:off x="5482563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5711163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6015963" y="3348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320763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625564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6930364" y="3348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7158964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7463764" y="3500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7768564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8073364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5482563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5787363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6015963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6320763" y="4262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6625564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6930364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7235164" y="4110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7463764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7768564" y="4262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073364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4747488" y="2788920"/>
              <a:ext cx="3994264" cy="216546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4801525" y="2819401"/>
              <a:ext cx="3886200" cy="2057400"/>
            </a:xfrm>
            <a:custGeom>
              <a:rect b="b" l="l" r="r" t="t"/>
              <a:pathLst>
                <a:path extrusionOk="0" h="2057400" w="3886200">
                  <a:moveTo>
                    <a:pt x="0" y="1028700"/>
                  </a:moveTo>
                  <a:lnTo>
                    <a:pt x="960" y="996045"/>
                  </a:lnTo>
                  <a:lnTo>
                    <a:pt x="3822" y="963643"/>
                  </a:lnTo>
                  <a:lnTo>
                    <a:pt x="15139" y="899661"/>
                  </a:lnTo>
                  <a:lnTo>
                    <a:pt x="33722" y="836875"/>
                  </a:lnTo>
                  <a:lnTo>
                    <a:pt x="59344" y="775406"/>
                  </a:lnTo>
                  <a:lnTo>
                    <a:pt x="91777" y="715373"/>
                  </a:lnTo>
                  <a:lnTo>
                    <a:pt x="130793" y="656897"/>
                  </a:lnTo>
                  <a:lnTo>
                    <a:pt x="176165" y="600100"/>
                  </a:lnTo>
                  <a:lnTo>
                    <a:pt x="227665" y="545101"/>
                  </a:lnTo>
                  <a:lnTo>
                    <a:pt x="255642" y="518313"/>
                  </a:lnTo>
                  <a:lnTo>
                    <a:pt x="285066" y="492020"/>
                  </a:lnTo>
                  <a:lnTo>
                    <a:pt x="315908" y="466237"/>
                  </a:lnTo>
                  <a:lnTo>
                    <a:pt x="348140" y="440979"/>
                  </a:lnTo>
                  <a:lnTo>
                    <a:pt x="381733" y="416261"/>
                  </a:lnTo>
                  <a:lnTo>
                    <a:pt x="416659" y="392098"/>
                  </a:lnTo>
                  <a:lnTo>
                    <a:pt x="452889" y="368505"/>
                  </a:lnTo>
                  <a:lnTo>
                    <a:pt x="490395" y="345497"/>
                  </a:lnTo>
                  <a:lnTo>
                    <a:pt x="529149" y="323090"/>
                  </a:lnTo>
                  <a:lnTo>
                    <a:pt x="569122" y="301297"/>
                  </a:lnTo>
                  <a:lnTo>
                    <a:pt x="610286" y="280135"/>
                  </a:lnTo>
                  <a:lnTo>
                    <a:pt x="652612" y="259618"/>
                  </a:lnTo>
                  <a:lnTo>
                    <a:pt x="696071" y="239762"/>
                  </a:lnTo>
                  <a:lnTo>
                    <a:pt x="740636" y="220582"/>
                  </a:lnTo>
                  <a:lnTo>
                    <a:pt x="786277" y="202092"/>
                  </a:lnTo>
                  <a:lnTo>
                    <a:pt x="832967" y="184307"/>
                  </a:lnTo>
                  <a:lnTo>
                    <a:pt x="880677" y="167243"/>
                  </a:lnTo>
                  <a:lnTo>
                    <a:pt x="929378" y="150915"/>
                  </a:lnTo>
                  <a:lnTo>
                    <a:pt x="979042" y="135338"/>
                  </a:lnTo>
                  <a:lnTo>
                    <a:pt x="1029641" y="120527"/>
                  </a:lnTo>
                  <a:lnTo>
                    <a:pt x="1081146" y="106497"/>
                  </a:lnTo>
                  <a:lnTo>
                    <a:pt x="1133528" y="93262"/>
                  </a:lnTo>
                  <a:lnTo>
                    <a:pt x="1186760" y="80839"/>
                  </a:lnTo>
                  <a:lnTo>
                    <a:pt x="1240812" y="69242"/>
                  </a:lnTo>
                  <a:lnTo>
                    <a:pt x="1295657" y="58486"/>
                  </a:lnTo>
                  <a:lnTo>
                    <a:pt x="1351265" y="48587"/>
                  </a:lnTo>
                  <a:lnTo>
                    <a:pt x="1407609" y="39559"/>
                  </a:lnTo>
                  <a:lnTo>
                    <a:pt x="1464660" y="31417"/>
                  </a:lnTo>
                  <a:lnTo>
                    <a:pt x="1522389" y="24176"/>
                  </a:lnTo>
                  <a:lnTo>
                    <a:pt x="1580768" y="17852"/>
                  </a:lnTo>
                  <a:lnTo>
                    <a:pt x="1639769" y="12460"/>
                  </a:lnTo>
                  <a:lnTo>
                    <a:pt x="1699363" y="8014"/>
                  </a:lnTo>
                  <a:lnTo>
                    <a:pt x="1759522" y="4531"/>
                  </a:lnTo>
                  <a:lnTo>
                    <a:pt x="1820216" y="2023"/>
                  </a:lnTo>
                  <a:lnTo>
                    <a:pt x="1881419" y="508"/>
                  </a:lnTo>
                  <a:lnTo>
                    <a:pt x="1943101" y="0"/>
                  </a:lnTo>
                  <a:lnTo>
                    <a:pt x="2004782" y="508"/>
                  </a:lnTo>
                  <a:lnTo>
                    <a:pt x="2065985" y="2023"/>
                  </a:lnTo>
                  <a:lnTo>
                    <a:pt x="2126680" y="4531"/>
                  </a:lnTo>
                  <a:lnTo>
                    <a:pt x="2186838" y="8014"/>
                  </a:lnTo>
                  <a:lnTo>
                    <a:pt x="2246432" y="12460"/>
                  </a:lnTo>
                  <a:lnTo>
                    <a:pt x="2305433" y="17852"/>
                  </a:lnTo>
                  <a:lnTo>
                    <a:pt x="2363812" y="24176"/>
                  </a:lnTo>
                  <a:lnTo>
                    <a:pt x="2421541" y="31417"/>
                  </a:lnTo>
                  <a:lnTo>
                    <a:pt x="2478592" y="39559"/>
                  </a:lnTo>
                  <a:lnTo>
                    <a:pt x="2534936" y="48587"/>
                  </a:lnTo>
                  <a:lnTo>
                    <a:pt x="2590544" y="58486"/>
                  </a:lnTo>
                  <a:lnTo>
                    <a:pt x="2645389" y="69242"/>
                  </a:lnTo>
                  <a:lnTo>
                    <a:pt x="2699441" y="80839"/>
                  </a:lnTo>
                  <a:lnTo>
                    <a:pt x="2752673" y="93262"/>
                  </a:lnTo>
                  <a:lnTo>
                    <a:pt x="2805055" y="106497"/>
                  </a:lnTo>
                  <a:lnTo>
                    <a:pt x="2856560" y="120527"/>
                  </a:lnTo>
                  <a:lnTo>
                    <a:pt x="2907159" y="135338"/>
                  </a:lnTo>
                  <a:lnTo>
                    <a:pt x="2956823" y="150915"/>
                  </a:lnTo>
                  <a:lnTo>
                    <a:pt x="3005524" y="167243"/>
                  </a:lnTo>
                  <a:lnTo>
                    <a:pt x="3053234" y="184307"/>
                  </a:lnTo>
                  <a:lnTo>
                    <a:pt x="3099924" y="202092"/>
                  </a:lnTo>
                  <a:lnTo>
                    <a:pt x="3145565" y="220582"/>
                  </a:lnTo>
                  <a:lnTo>
                    <a:pt x="3190130" y="239762"/>
                  </a:lnTo>
                  <a:lnTo>
                    <a:pt x="3233590" y="259618"/>
                  </a:lnTo>
                  <a:lnTo>
                    <a:pt x="3275915" y="280135"/>
                  </a:lnTo>
                  <a:lnTo>
                    <a:pt x="3317079" y="301297"/>
                  </a:lnTo>
                  <a:lnTo>
                    <a:pt x="3357052" y="323090"/>
                  </a:lnTo>
                  <a:lnTo>
                    <a:pt x="3395806" y="345497"/>
                  </a:lnTo>
                  <a:lnTo>
                    <a:pt x="3433312" y="368505"/>
                  </a:lnTo>
                  <a:lnTo>
                    <a:pt x="3469542" y="392098"/>
                  </a:lnTo>
                  <a:lnTo>
                    <a:pt x="3504468" y="416261"/>
                  </a:lnTo>
                  <a:lnTo>
                    <a:pt x="3538062" y="440979"/>
                  </a:lnTo>
                  <a:lnTo>
                    <a:pt x="3570293" y="466237"/>
                  </a:lnTo>
                  <a:lnTo>
                    <a:pt x="3601135" y="492020"/>
                  </a:lnTo>
                  <a:lnTo>
                    <a:pt x="3630559" y="518313"/>
                  </a:lnTo>
                  <a:lnTo>
                    <a:pt x="3658536" y="545101"/>
                  </a:lnTo>
                  <a:lnTo>
                    <a:pt x="3710036" y="600100"/>
                  </a:lnTo>
                  <a:lnTo>
                    <a:pt x="3755408" y="656897"/>
                  </a:lnTo>
                  <a:lnTo>
                    <a:pt x="3794425" y="715373"/>
                  </a:lnTo>
                  <a:lnTo>
                    <a:pt x="3826857" y="775406"/>
                  </a:lnTo>
                  <a:lnTo>
                    <a:pt x="3852479" y="836875"/>
                  </a:lnTo>
                  <a:lnTo>
                    <a:pt x="3871062" y="899661"/>
                  </a:lnTo>
                  <a:lnTo>
                    <a:pt x="3882379" y="963643"/>
                  </a:lnTo>
                  <a:lnTo>
                    <a:pt x="3886202" y="1028700"/>
                  </a:lnTo>
                  <a:lnTo>
                    <a:pt x="3885241" y="1061355"/>
                  </a:lnTo>
                  <a:lnTo>
                    <a:pt x="3882379" y="1093756"/>
                  </a:lnTo>
                  <a:lnTo>
                    <a:pt x="3871062" y="1157737"/>
                  </a:lnTo>
                  <a:lnTo>
                    <a:pt x="3852479" y="1220522"/>
                  </a:lnTo>
                  <a:lnTo>
                    <a:pt x="3826857" y="1281991"/>
                  </a:lnTo>
                  <a:lnTo>
                    <a:pt x="3794425" y="1342024"/>
                  </a:lnTo>
                  <a:lnTo>
                    <a:pt x="3755408" y="1400499"/>
                  </a:lnTo>
                  <a:lnTo>
                    <a:pt x="3710036" y="1457296"/>
                  </a:lnTo>
                  <a:lnTo>
                    <a:pt x="3658536" y="1512295"/>
                  </a:lnTo>
                  <a:lnTo>
                    <a:pt x="3630559" y="1539083"/>
                  </a:lnTo>
                  <a:lnTo>
                    <a:pt x="3601135" y="1565375"/>
                  </a:lnTo>
                  <a:lnTo>
                    <a:pt x="3570293" y="1591158"/>
                  </a:lnTo>
                  <a:lnTo>
                    <a:pt x="3538062" y="1616417"/>
                  </a:lnTo>
                  <a:lnTo>
                    <a:pt x="3504468" y="1641135"/>
                  </a:lnTo>
                  <a:lnTo>
                    <a:pt x="3469542" y="1665298"/>
                  </a:lnTo>
                  <a:lnTo>
                    <a:pt x="3433312" y="1688891"/>
                  </a:lnTo>
                  <a:lnTo>
                    <a:pt x="3395806" y="1711899"/>
                  </a:lnTo>
                  <a:lnTo>
                    <a:pt x="3357052" y="1734307"/>
                  </a:lnTo>
                  <a:lnTo>
                    <a:pt x="3317079" y="1756099"/>
                  </a:lnTo>
                  <a:lnTo>
                    <a:pt x="3275915" y="1777261"/>
                  </a:lnTo>
                  <a:lnTo>
                    <a:pt x="3233590" y="1797778"/>
                  </a:lnTo>
                  <a:lnTo>
                    <a:pt x="3190130" y="1817635"/>
                  </a:lnTo>
                  <a:lnTo>
                    <a:pt x="3145565" y="1836815"/>
                  </a:lnTo>
                  <a:lnTo>
                    <a:pt x="3099924" y="1855306"/>
                  </a:lnTo>
                  <a:lnTo>
                    <a:pt x="3053234" y="1873090"/>
                  </a:lnTo>
                  <a:lnTo>
                    <a:pt x="3005524" y="1890154"/>
                  </a:lnTo>
                  <a:lnTo>
                    <a:pt x="2956823" y="1906482"/>
                  </a:lnTo>
                  <a:lnTo>
                    <a:pt x="2907159" y="1922060"/>
                  </a:lnTo>
                  <a:lnTo>
                    <a:pt x="2856560" y="1936871"/>
                  </a:lnTo>
                  <a:lnTo>
                    <a:pt x="2805055" y="1950902"/>
                  </a:lnTo>
                  <a:lnTo>
                    <a:pt x="2752673" y="1964136"/>
                  </a:lnTo>
                  <a:lnTo>
                    <a:pt x="2699441" y="1976560"/>
                  </a:lnTo>
                  <a:lnTo>
                    <a:pt x="2645389" y="1988157"/>
                  </a:lnTo>
                  <a:lnTo>
                    <a:pt x="2590544" y="1998913"/>
                  </a:lnTo>
                  <a:lnTo>
                    <a:pt x="2534936" y="2008812"/>
                  </a:lnTo>
                  <a:lnTo>
                    <a:pt x="2478592" y="2017841"/>
                  </a:lnTo>
                  <a:lnTo>
                    <a:pt x="2421541" y="2025983"/>
                  </a:lnTo>
                  <a:lnTo>
                    <a:pt x="2363812" y="2033223"/>
                  </a:lnTo>
                  <a:lnTo>
                    <a:pt x="2305433" y="2039547"/>
                  </a:lnTo>
                  <a:lnTo>
                    <a:pt x="2246432" y="2044940"/>
                  </a:lnTo>
                  <a:lnTo>
                    <a:pt x="2186838" y="2049386"/>
                  </a:lnTo>
                  <a:lnTo>
                    <a:pt x="2126680" y="2052870"/>
                  </a:lnTo>
                  <a:lnTo>
                    <a:pt x="2065985" y="2055377"/>
                  </a:lnTo>
                  <a:lnTo>
                    <a:pt x="2004782" y="2056892"/>
                  </a:lnTo>
                  <a:lnTo>
                    <a:pt x="1943101" y="2057401"/>
                  </a:lnTo>
                  <a:lnTo>
                    <a:pt x="1881418" y="2056892"/>
                  </a:lnTo>
                  <a:lnTo>
                    <a:pt x="1820215" y="2055377"/>
                  </a:lnTo>
                  <a:lnTo>
                    <a:pt x="1759520" y="2052870"/>
                  </a:lnTo>
                  <a:lnTo>
                    <a:pt x="1699361" y="2049386"/>
                  </a:lnTo>
                  <a:lnTo>
                    <a:pt x="1639767" y="2044940"/>
                  </a:lnTo>
                  <a:lnTo>
                    <a:pt x="1580766" y="2039547"/>
                  </a:lnTo>
                  <a:lnTo>
                    <a:pt x="1522386" y="2033223"/>
                  </a:lnTo>
                  <a:lnTo>
                    <a:pt x="1464657" y="2025983"/>
                  </a:lnTo>
                  <a:lnTo>
                    <a:pt x="1407606" y="2017841"/>
                  </a:lnTo>
                  <a:lnTo>
                    <a:pt x="1351262" y="2008812"/>
                  </a:lnTo>
                  <a:lnTo>
                    <a:pt x="1295653" y="1998913"/>
                  </a:lnTo>
                  <a:lnTo>
                    <a:pt x="1240808" y="1988157"/>
                  </a:lnTo>
                  <a:lnTo>
                    <a:pt x="1186756" y="1976560"/>
                  </a:lnTo>
                  <a:lnTo>
                    <a:pt x="1133524" y="1964136"/>
                  </a:lnTo>
                  <a:lnTo>
                    <a:pt x="1081141" y="1950902"/>
                  </a:lnTo>
                  <a:lnTo>
                    <a:pt x="1029637" y="1936871"/>
                  </a:lnTo>
                  <a:lnTo>
                    <a:pt x="979038" y="1922060"/>
                  </a:lnTo>
                  <a:lnTo>
                    <a:pt x="929374" y="1906482"/>
                  </a:lnTo>
                  <a:lnTo>
                    <a:pt x="880672" y="1890154"/>
                  </a:lnTo>
                  <a:lnTo>
                    <a:pt x="832963" y="1873090"/>
                  </a:lnTo>
                  <a:lnTo>
                    <a:pt x="786273" y="1855306"/>
                  </a:lnTo>
                  <a:lnTo>
                    <a:pt x="740632" y="1836815"/>
                  </a:lnTo>
                  <a:lnTo>
                    <a:pt x="696067" y="1817635"/>
                  </a:lnTo>
                  <a:lnTo>
                    <a:pt x="652608" y="1797778"/>
                  </a:lnTo>
                  <a:lnTo>
                    <a:pt x="610282" y="1777261"/>
                  </a:lnTo>
                  <a:lnTo>
                    <a:pt x="569119" y="1756099"/>
                  </a:lnTo>
                  <a:lnTo>
                    <a:pt x="529146" y="1734307"/>
                  </a:lnTo>
                  <a:lnTo>
                    <a:pt x="490392" y="1711899"/>
                  </a:lnTo>
                  <a:lnTo>
                    <a:pt x="452886" y="1688891"/>
                  </a:lnTo>
                  <a:lnTo>
                    <a:pt x="416656" y="1665298"/>
                  </a:lnTo>
                  <a:lnTo>
                    <a:pt x="381730" y="1641135"/>
                  </a:lnTo>
                  <a:lnTo>
                    <a:pt x="348137" y="1616417"/>
                  </a:lnTo>
                  <a:lnTo>
                    <a:pt x="315905" y="1591158"/>
                  </a:lnTo>
                  <a:lnTo>
                    <a:pt x="285064" y="1565375"/>
                  </a:lnTo>
                  <a:lnTo>
                    <a:pt x="255640" y="1539083"/>
                  </a:lnTo>
                  <a:lnTo>
                    <a:pt x="227663" y="1512295"/>
                  </a:lnTo>
                  <a:lnTo>
                    <a:pt x="176163" y="1457296"/>
                  </a:lnTo>
                  <a:lnTo>
                    <a:pt x="130792" y="1400499"/>
                  </a:lnTo>
                  <a:lnTo>
                    <a:pt x="91776" y="1342024"/>
                  </a:lnTo>
                  <a:lnTo>
                    <a:pt x="59343" y="1281991"/>
                  </a:lnTo>
                  <a:lnTo>
                    <a:pt x="33722" y="1220522"/>
                  </a:lnTo>
                  <a:lnTo>
                    <a:pt x="15139" y="1157737"/>
                  </a:lnTo>
                  <a:lnTo>
                    <a:pt x="3822" y="1093756"/>
                  </a:lnTo>
                  <a:lnTo>
                    <a:pt x="0" y="1028700"/>
                  </a:lnTo>
                  <a:close/>
                </a:path>
              </a:pathLst>
            </a:custGeom>
            <a:noFill/>
            <a:ln cap="flat" cmpd="sng" w="190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3762117" y="833120"/>
            <a:ext cx="254127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994063" y="1724659"/>
            <a:ext cx="626491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Basic idea: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group together similar instances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2D point patterns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1451267" y="6291579"/>
            <a:ext cx="70891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noAutofit/>
          </a:bodyPr>
          <a:lstStyle/>
          <a:p>
            <a:pPr indent="-292100" lvl="0" marL="304800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–	Clustering results are crucially dependent on the measure of  similarity (or distance) between “points” to be clustered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1"/>
          <p:cNvGrpSpPr/>
          <p:nvPr/>
        </p:nvGrpSpPr>
        <p:grpSpPr>
          <a:xfrm>
            <a:off x="1824961" y="3348039"/>
            <a:ext cx="1762126" cy="1304925"/>
            <a:chOff x="1824961" y="3348039"/>
            <a:chExt cx="1762126" cy="1304925"/>
          </a:xfrm>
        </p:grpSpPr>
        <p:sp>
          <p:nvSpPr>
            <p:cNvPr id="140" name="Google Shape;140;p11"/>
            <p:cNvSpPr/>
            <p:nvPr/>
          </p:nvSpPr>
          <p:spPr>
            <a:xfrm>
              <a:off x="1824961" y="3348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1824961" y="3729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2129761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3044162" y="4262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2891762" y="4491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3425162" y="4491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3425162" y="4262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2358361" y="3348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48" name="Google Shape;148;p11"/>
          <p:cNvGrpSpPr/>
          <p:nvPr/>
        </p:nvGrpSpPr>
        <p:grpSpPr>
          <a:xfrm>
            <a:off x="5125720" y="3005044"/>
            <a:ext cx="3616032" cy="1733211"/>
            <a:chOff x="5125720" y="3005044"/>
            <a:chExt cx="3616032" cy="1733211"/>
          </a:xfrm>
        </p:grpSpPr>
        <p:sp>
          <p:nvSpPr>
            <p:cNvPr id="149" name="Google Shape;149;p11"/>
            <p:cNvSpPr/>
            <p:nvPr/>
          </p:nvSpPr>
          <p:spPr>
            <a:xfrm>
              <a:off x="5482563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5711163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6015963" y="3348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6320764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6625564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930364" y="3348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7158964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7463764" y="3500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7768564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8073365" y="3424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482563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787363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015963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6320764" y="4262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6625564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6930364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7235164" y="41100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7463764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7768564" y="42624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8073365" y="4186239"/>
              <a:ext cx="161925" cy="1619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5163121" y="3915295"/>
              <a:ext cx="3541217" cy="8229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5219516" y="3945622"/>
              <a:ext cx="3429000" cy="713105"/>
            </a:xfrm>
            <a:custGeom>
              <a:rect b="b" l="l" r="r" t="t"/>
              <a:pathLst>
                <a:path extrusionOk="0" h="713104" w="3429000">
                  <a:moveTo>
                    <a:pt x="0" y="356340"/>
                  </a:moveTo>
                  <a:lnTo>
                    <a:pt x="1584" y="340882"/>
                  </a:lnTo>
                  <a:lnTo>
                    <a:pt x="6293" y="325593"/>
                  </a:lnTo>
                  <a:lnTo>
                    <a:pt x="38528" y="280869"/>
                  </a:lnTo>
                  <a:lnTo>
                    <a:pt x="74465" y="252139"/>
                  </a:lnTo>
                  <a:lnTo>
                    <a:pt x="121359" y="224403"/>
                  </a:lnTo>
                  <a:lnTo>
                    <a:pt x="178694" y="197767"/>
                  </a:lnTo>
                  <a:lnTo>
                    <a:pt x="245958" y="172339"/>
                  </a:lnTo>
                  <a:lnTo>
                    <a:pt x="283151" y="160111"/>
                  </a:lnTo>
                  <a:lnTo>
                    <a:pt x="322634" y="148225"/>
                  </a:lnTo>
                  <a:lnTo>
                    <a:pt x="364341" y="136695"/>
                  </a:lnTo>
                  <a:lnTo>
                    <a:pt x="408208" y="125533"/>
                  </a:lnTo>
                  <a:lnTo>
                    <a:pt x="454171" y="114754"/>
                  </a:lnTo>
                  <a:lnTo>
                    <a:pt x="502166" y="104370"/>
                  </a:lnTo>
                  <a:lnTo>
                    <a:pt x="552128" y="94394"/>
                  </a:lnTo>
                  <a:lnTo>
                    <a:pt x="603993" y="84841"/>
                  </a:lnTo>
                  <a:lnTo>
                    <a:pt x="657696" y="75724"/>
                  </a:lnTo>
                  <a:lnTo>
                    <a:pt x="713174" y="67056"/>
                  </a:lnTo>
                  <a:lnTo>
                    <a:pt x="770361" y="58850"/>
                  </a:lnTo>
                  <a:lnTo>
                    <a:pt x="829194" y="51119"/>
                  </a:lnTo>
                  <a:lnTo>
                    <a:pt x="889609" y="43878"/>
                  </a:lnTo>
                  <a:lnTo>
                    <a:pt x="951540" y="37139"/>
                  </a:lnTo>
                  <a:lnTo>
                    <a:pt x="1014924" y="30916"/>
                  </a:lnTo>
                  <a:lnTo>
                    <a:pt x="1079696" y="25223"/>
                  </a:lnTo>
                  <a:lnTo>
                    <a:pt x="1145792" y="20072"/>
                  </a:lnTo>
                  <a:lnTo>
                    <a:pt x="1213147" y="15476"/>
                  </a:lnTo>
                  <a:lnTo>
                    <a:pt x="1281698" y="11451"/>
                  </a:lnTo>
                  <a:lnTo>
                    <a:pt x="1351380" y="8007"/>
                  </a:lnTo>
                  <a:lnTo>
                    <a:pt x="1422128" y="5160"/>
                  </a:lnTo>
                  <a:lnTo>
                    <a:pt x="1493879" y="2922"/>
                  </a:lnTo>
                  <a:lnTo>
                    <a:pt x="1566567" y="1307"/>
                  </a:lnTo>
                  <a:lnTo>
                    <a:pt x="1640129" y="329"/>
                  </a:lnTo>
                  <a:lnTo>
                    <a:pt x="1714500" y="0"/>
                  </a:lnTo>
                  <a:lnTo>
                    <a:pt x="1788872" y="329"/>
                  </a:lnTo>
                  <a:lnTo>
                    <a:pt x="1862434" y="1307"/>
                  </a:lnTo>
                  <a:lnTo>
                    <a:pt x="1935122" y="2922"/>
                  </a:lnTo>
                  <a:lnTo>
                    <a:pt x="2006873" y="5160"/>
                  </a:lnTo>
                  <a:lnTo>
                    <a:pt x="2077621" y="8007"/>
                  </a:lnTo>
                  <a:lnTo>
                    <a:pt x="2147303" y="11451"/>
                  </a:lnTo>
                  <a:lnTo>
                    <a:pt x="2215854" y="15476"/>
                  </a:lnTo>
                  <a:lnTo>
                    <a:pt x="2283209" y="20072"/>
                  </a:lnTo>
                  <a:lnTo>
                    <a:pt x="2349305" y="25223"/>
                  </a:lnTo>
                  <a:lnTo>
                    <a:pt x="2414077" y="30916"/>
                  </a:lnTo>
                  <a:lnTo>
                    <a:pt x="2477461" y="37139"/>
                  </a:lnTo>
                  <a:lnTo>
                    <a:pt x="2539392" y="43878"/>
                  </a:lnTo>
                  <a:lnTo>
                    <a:pt x="2599807" y="51119"/>
                  </a:lnTo>
                  <a:lnTo>
                    <a:pt x="2658640" y="58850"/>
                  </a:lnTo>
                  <a:lnTo>
                    <a:pt x="2715827" y="67056"/>
                  </a:lnTo>
                  <a:lnTo>
                    <a:pt x="2771305" y="75724"/>
                  </a:lnTo>
                  <a:lnTo>
                    <a:pt x="2825008" y="84841"/>
                  </a:lnTo>
                  <a:lnTo>
                    <a:pt x="2876873" y="94394"/>
                  </a:lnTo>
                  <a:lnTo>
                    <a:pt x="2926835" y="104370"/>
                  </a:lnTo>
                  <a:lnTo>
                    <a:pt x="2974830" y="114754"/>
                  </a:lnTo>
                  <a:lnTo>
                    <a:pt x="3020793" y="125533"/>
                  </a:lnTo>
                  <a:lnTo>
                    <a:pt x="3064660" y="136695"/>
                  </a:lnTo>
                  <a:lnTo>
                    <a:pt x="3106367" y="148225"/>
                  </a:lnTo>
                  <a:lnTo>
                    <a:pt x="3145850" y="160111"/>
                  </a:lnTo>
                  <a:lnTo>
                    <a:pt x="3183043" y="172339"/>
                  </a:lnTo>
                  <a:lnTo>
                    <a:pt x="3250306" y="197767"/>
                  </a:lnTo>
                  <a:lnTo>
                    <a:pt x="3307642" y="224403"/>
                  </a:lnTo>
                  <a:lnTo>
                    <a:pt x="3354536" y="252139"/>
                  </a:lnTo>
                  <a:lnTo>
                    <a:pt x="3390473" y="280869"/>
                  </a:lnTo>
                  <a:lnTo>
                    <a:pt x="3414938" y="310486"/>
                  </a:lnTo>
                  <a:lnTo>
                    <a:pt x="3429001" y="356340"/>
                  </a:lnTo>
                  <a:lnTo>
                    <a:pt x="3427417" y="371797"/>
                  </a:lnTo>
                  <a:lnTo>
                    <a:pt x="3422708" y="387086"/>
                  </a:lnTo>
                  <a:lnTo>
                    <a:pt x="3390473" y="431810"/>
                  </a:lnTo>
                  <a:lnTo>
                    <a:pt x="3354536" y="460540"/>
                  </a:lnTo>
                  <a:lnTo>
                    <a:pt x="3307642" y="488277"/>
                  </a:lnTo>
                  <a:lnTo>
                    <a:pt x="3250306" y="514912"/>
                  </a:lnTo>
                  <a:lnTo>
                    <a:pt x="3183043" y="540341"/>
                  </a:lnTo>
                  <a:lnTo>
                    <a:pt x="3145850" y="552568"/>
                  </a:lnTo>
                  <a:lnTo>
                    <a:pt x="3106367" y="564454"/>
                  </a:lnTo>
                  <a:lnTo>
                    <a:pt x="3064660" y="575985"/>
                  </a:lnTo>
                  <a:lnTo>
                    <a:pt x="3020793" y="587146"/>
                  </a:lnTo>
                  <a:lnTo>
                    <a:pt x="2974830" y="597926"/>
                  </a:lnTo>
                  <a:lnTo>
                    <a:pt x="2926835" y="608310"/>
                  </a:lnTo>
                  <a:lnTo>
                    <a:pt x="2876873" y="618285"/>
                  </a:lnTo>
                  <a:lnTo>
                    <a:pt x="2825008" y="627838"/>
                  </a:lnTo>
                  <a:lnTo>
                    <a:pt x="2771305" y="636955"/>
                  </a:lnTo>
                  <a:lnTo>
                    <a:pt x="2715827" y="645624"/>
                  </a:lnTo>
                  <a:lnTo>
                    <a:pt x="2658640" y="653830"/>
                  </a:lnTo>
                  <a:lnTo>
                    <a:pt x="2599807" y="661560"/>
                  </a:lnTo>
                  <a:lnTo>
                    <a:pt x="2539392" y="668801"/>
                  </a:lnTo>
                  <a:lnTo>
                    <a:pt x="2477461" y="675540"/>
                  </a:lnTo>
                  <a:lnTo>
                    <a:pt x="2414077" y="681763"/>
                  </a:lnTo>
                  <a:lnTo>
                    <a:pt x="2349305" y="687457"/>
                  </a:lnTo>
                  <a:lnTo>
                    <a:pt x="2283209" y="692608"/>
                  </a:lnTo>
                  <a:lnTo>
                    <a:pt x="2215854" y="697203"/>
                  </a:lnTo>
                  <a:lnTo>
                    <a:pt x="2147303" y="701229"/>
                  </a:lnTo>
                  <a:lnTo>
                    <a:pt x="2077621" y="704672"/>
                  </a:lnTo>
                  <a:lnTo>
                    <a:pt x="2006873" y="707519"/>
                  </a:lnTo>
                  <a:lnTo>
                    <a:pt x="1935122" y="709757"/>
                  </a:lnTo>
                  <a:lnTo>
                    <a:pt x="1862434" y="711372"/>
                  </a:lnTo>
                  <a:lnTo>
                    <a:pt x="1788872" y="712351"/>
                  </a:lnTo>
                  <a:lnTo>
                    <a:pt x="1714500" y="712680"/>
                  </a:lnTo>
                  <a:lnTo>
                    <a:pt x="1640129" y="712351"/>
                  </a:lnTo>
                  <a:lnTo>
                    <a:pt x="1566567" y="711372"/>
                  </a:lnTo>
                  <a:lnTo>
                    <a:pt x="1493879" y="709757"/>
                  </a:lnTo>
                  <a:lnTo>
                    <a:pt x="1422128" y="707519"/>
                  </a:lnTo>
                  <a:lnTo>
                    <a:pt x="1351380" y="704672"/>
                  </a:lnTo>
                  <a:lnTo>
                    <a:pt x="1281698" y="701229"/>
                  </a:lnTo>
                  <a:lnTo>
                    <a:pt x="1213147" y="697203"/>
                  </a:lnTo>
                  <a:lnTo>
                    <a:pt x="1145792" y="692608"/>
                  </a:lnTo>
                  <a:lnTo>
                    <a:pt x="1079696" y="687457"/>
                  </a:lnTo>
                  <a:lnTo>
                    <a:pt x="1014924" y="681763"/>
                  </a:lnTo>
                  <a:lnTo>
                    <a:pt x="951540" y="675540"/>
                  </a:lnTo>
                  <a:lnTo>
                    <a:pt x="889609" y="668801"/>
                  </a:lnTo>
                  <a:lnTo>
                    <a:pt x="829194" y="661560"/>
                  </a:lnTo>
                  <a:lnTo>
                    <a:pt x="770361" y="653830"/>
                  </a:lnTo>
                  <a:lnTo>
                    <a:pt x="713174" y="645624"/>
                  </a:lnTo>
                  <a:lnTo>
                    <a:pt x="657696" y="636955"/>
                  </a:lnTo>
                  <a:lnTo>
                    <a:pt x="603993" y="627838"/>
                  </a:lnTo>
                  <a:lnTo>
                    <a:pt x="552128" y="618285"/>
                  </a:lnTo>
                  <a:lnTo>
                    <a:pt x="502166" y="608310"/>
                  </a:lnTo>
                  <a:lnTo>
                    <a:pt x="454171" y="597926"/>
                  </a:lnTo>
                  <a:lnTo>
                    <a:pt x="408208" y="587146"/>
                  </a:lnTo>
                  <a:lnTo>
                    <a:pt x="364341" y="575985"/>
                  </a:lnTo>
                  <a:lnTo>
                    <a:pt x="322634" y="564454"/>
                  </a:lnTo>
                  <a:lnTo>
                    <a:pt x="283151" y="552568"/>
                  </a:lnTo>
                  <a:lnTo>
                    <a:pt x="245958" y="540341"/>
                  </a:lnTo>
                  <a:lnTo>
                    <a:pt x="178694" y="514912"/>
                  </a:lnTo>
                  <a:lnTo>
                    <a:pt x="121359" y="488277"/>
                  </a:lnTo>
                  <a:lnTo>
                    <a:pt x="74465" y="460540"/>
                  </a:lnTo>
                  <a:lnTo>
                    <a:pt x="38528" y="431810"/>
                  </a:lnTo>
                  <a:lnTo>
                    <a:pt x="14063" y="402193"/>
                  </a:lnTo>
                  <a:lnTo>
                    <a:pt x="0" y="356340"/>
                  </a:lnTo>
                  <a:close/>
                </a:path>
              </a:pathLst>
            </a:custGeom>
            <a:noFill/>
            <a:ln cap="flat" cmpd="sng" w="190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5125720" y="3005044"/>
              <a:ext cx="3616032" cy="87283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182526" y="3035671"/>
              <a:ext cx="3505200" cy="762000"/>
            </a:xfrm>
            <a:custGeom>
              <a:rect b="b" l="l" r="r" t="t"/>
              <a:pathLst>
                <a:path extrusionOk="0" h="762000" w="3505200">
                  <a:moveTo>
                    <a:pt x="0" y="381000"/>
                  </a:moveTo>
                  <a:lnTo>
                    <a:pt x="1537" y="364894"/>
                  </a:lnTo>
                  <a:lnTo>
                    <a:pt x="6109" y="348959"/>
                  </a:lnTo>
                  <a:lnTo>
                    <a:pt x="37424" y="302309"/>
                  </a:lnTo>
                  <a:lnTo>
                    <a:pt x="72358" y="272303"/>
                  </a:lnTo>
                  <a:lnTo>
                    <a:pt x="117970" y="243296"/>
                  </a:lnTo>
                  <a:lnTo>
                    <a:pt x="173774" y="215394"/>
                  </a:lnTo>
                  <a:lnTo>
                    <a:pt x="239282" y="188702"/>
                  </a:lnTo>
                  <a:lnTo>
                    <a:pt x="275523" y="175843"/>
                  </a:lnTo>
                  <a:lnTo>
                    <a:pt x="314008" y="163326"/>
                  </a:lnTo>
                  <a:lnTo>
                    <a:pt x="354676" y="151165"/>
                  </a:lnTo>
                  <a:lnTo>
                    <a:pt x="397466" y="139373"/>
                  </a:lnTo>
                  <a:lnTo>
                    <a:pt x="442318" y="127963"/>
                  </a:lnTo>
                  <a:lnTo>
                    <a:pt x="489169" y="116947"/>
                  </a:lnTo>
                  <a:lnTo>
                    <a:pt x="537960" y="106341"/>
                  </a:lnTo>
                  <a:lnTo>
                    <a:pt x="588630" y="96155"/>
                  </a:lnTo>
                  <a:lnTo>
                    <a:pt x="641118" y="86405"/>
                  </a:lnTo>
                  <a:lnTo>
                    <a:pt x="695363" y="77103"/>
                  </a:lnTo>
                  <a:lnTo>
                    <a:pt x="751304" y="68262"/>
                  </a:lnTo>
                  <a:lnTo>
                    <a:pt x="808880" y="59896"/>
                  </a:lnTo>
                  <a:lnTo>
                    <a:pt x="868031" y="52017"/>
                  </a:lnTo>
                  <a:lnTo>
                    <a:pt x="928696" y="44640"/>
                  </a:lnTo>
                  <a:lnTo>
                    <a:pt x="990813" y="37776"/>
                  </a:lnTo>
                  <a:lnTo>
                    <a:pt x="1054323" y="31440"/>
                  </a:lnTo>
                  <a:lnTo>
                    <a:pt x="1119164" y="25645"/>
                  </a:lnTo>
                  <a:lnTo>
                    <a:pt x="1185275" y="20404"/>
                  </a:lnTo>
                  <a:lnTo>
                    <a:pt x="1252596" y="15730"/>
                  </a:lnTo>
                  <a:lnTo>
                    <a:pt x="1321066" y="11636"/>
                  </a:lnTo>
                  <a:lnTo>
                    <a:pt x="1390623" y="8135"/>
                  </a:lnTo>
                  <a:lnTo>
                    <a:pt x="1461208" y="5242"/>
                  </a:lnTo>
                  <a:lnTo>
                    <a:pt x="1532759" y="2968"/>
                  </a:lnTo>
                  <a:lnTo>
                    <a:pt x="1605215" y="1328"/>
                  </a:lnTo>
                  <a:lnTo>
                    <a:pt x="1678516" y="334"/>
                  </a:lnTo>
                  <a:lnTo>
                    <a:pt x="1752600" y="0"/>
                  </a:lnTo>
                  <a:lnTo>
                    <a:pt x="1826685" y="334"/>
                  </a:lnTo>
                  <a:lnTo>
                    <a:pt x="1899986" y="1328"/>
                  </a:lnTo>
                  <a:lnTo>
                    <a:pt x="1972442" y="2968"/>
                  </a:lnTo>
                  <a:lnTo>
                    <a:pt x="2043993" y="5242"/>
                  </a:lnTo>
                  <a:lnTo>
                    <a:pt x="2114578" y="8135"/>
                  </a:lnTo>
                  <a:lnTo>
                    <a:pt x="2184135" y="11636"/>
                  </a:lnTo>
                  <a:lnTo>
                    <a:pt x="2252605" y="15730"/>
                  </a:lnTo>
                  <a:lnTo>
                    <a:pt x="2319926" y="20404"/>
                  </a:lnTo>
                  <a:lnTo>
                    <a:pt x="2386037" y="25645"/>
                  </a:lnTo>
                  <a:lnTo>
                    <a:pt x="2450878" y="31440"/>
                  </a:lnTo>
                  <a:lnTo>
                    <a:pt x="2514388" y="37776"/>
                  </a:lnTo>
                  <a:lnTo>
                    <a:pt x="2576505" y="44640"/>
                  </a:lnTo>
                  <a:lnTo>
                    <a:pt x="2637170" y="52017"/>
                  </a:lnTo>
                  <a:lnTo>
                    <a:pt x="2696321" y="59896"/>
                  </a:lnTo>
                  <a:lnTo>
                    <a:pt x="2753897" y="68262"/>
                  </a:lnTo>
                  <a:lnTo>
                    <a:pt x="2809838" y="77103"/>
                  </a:lnTo>
                  <a:lnTo>
                    <a:pt x="2864083" y="86405"/>
                  </a:lnTo>
                  <a:lnTo>
                    <a:pt x="2916571" y="96155"/>
                  </a:lnTo>
                  <a:lnTo>
                    <a:pt x="2967241" y="106341"/>
                  </a:lnTo>
                  <a:lnTo>
                    <a:pt x="3016032" y="116947"/>
                  </a:lnTo>
                  <a:lnTo>
                    <a:pt x="3062883" y="127963"/>
                  </a:lnTo>
                  <a:lnTo>
                    <a:pt x="3107735" y="139373"/>
                  </a:lnTo>
                  <a:lnTo>
                    <a:pt x="3150525" y="151165"/>
                  </a:lnTo>
                  <a:lnTo>
                    <a:pt x="3191193" y="163326"/>
                  </a:lnTo>
                  <a:lnTo>
                    <a:pt x="3229678" y="175843"/>
                  </a:lnTo>
                  <a:lnTo>
                    <a:pt x="3265919" y="188702"/>
                  </a:lnTo>
                  <a:lnTo>
                    <a:pt x="3331427" y="215394"/>
                  </a:lnTo>
                  <a:lnTo>
                    <a:pt x="3387231" y="243296"/>
                  </a:lnTo>
                  <a:lnTo>
                    <a:pt x="3432843" y="272303"/>
                  </a:lnTo>
                  <a:lnTo>
                    <a:pt x="3467777" y="302309"/>
                  </a:lnTo>
                  <a:lnTo>
                    <a:pt x="3491546" y="333208"/>
                  </a:lnTo>
                  <a:lnTo>
                    <a:pt x="3505201" y="381000"/>
                  </a:lnTo>
                  <a:lnTo>
                    <a:pt x="3503664" y="397105"/>
                  </a:lnTo>
                  <a:lnTo>
                    <a:pt x="3499092" y="413040"/>
                  </a:lnTo>
                  <a:lnTo>
                    <a:pt x="3467777" y="459691"/>
                  </a:lnTo>
                  <a:lnTo>
                    <a:pt x="3432843" y="489696"/>
                  </a:lnTo>
                  <a:lnTo>
                    <a:pt x="3387231" y="518703"/>
                  </a:lnTo>
                  <a:lnTo>
                    <a:pt x="3331427" y="546606"/>
                  </a:lnTo>
                  <a:lnTo>
                    <a:pt x="3265919" y="573298"/>
                  </a:lnTo>
                  <a:lnTo>
                    <a:pt x="3229678" y="586157"/>
                  </a:lnTo>
                  <a:lnTo>
                    <a:pt x="3191193" y="598673"/>
                  </a:lnTo>
                  <a:lnTo>
                    <a:pt x="3150525" y="610834"/>
                  </a:lnTo>
                  <a:lnTo>
                    <a:pt x="3107735" y="622627"/>
                  </a:lnTo>
                  <a:lnTo>
                    <a:pt x="3062883" y="634037"/>
                  </a:lnTo>
                  <a:lnTo>
                    <a:pt x="3016032" y="645052"/>
                  </a:lnTo>
                  <a:lnTo>
                    <a:pt x="2967241" y="655659"/>
                  </a:lnTo>
                  <a:lnTo>
                    <a:pt x="2916571" y="665844"/>
                  </a:lnTo>
                  <a:lnTo>
                    <a:pt x="2864083" y="675594"/>
                  </a:lnTo>
                  <a:lnTo>
                    <a:pt x="2809838" y="684896"/>
                  </a:lnTo>
                  <a:lnTo>
                    <a:pt x="2753897" y="693737"/>
                  </a:lnTo>
                  <a:lnTo>
                    <a:pt x="2696321" y="702104"/>
                  </a:lnTo>
                  <a:lnTo>
                    <a:pt x="2637170" y="709982"/>
                  </a:lnTo>
                  <a:lnTo>
                    <a:pt x="2576505" y="717360"/>
                  </a:lnTo>
                  <a:lnTo>
                    <a:pt x="2514388" y="724223"/>
                  </a:lnTo>
                  <a:lnTo>
                    <a:pt x="2450878" y="730559"/>
                  </a:lnTo>
                  <a:lnTo>
                    <a:pt x="2386037" y="736354"/>
                  </a:lnTo>
                  <a:lnTo>
                    <a:pt x="2319926" y="741596"/>
                  </a:lnTo>
                  <a:lnTo>
                    <a:pt x="2252605" y="746270"/>
                  </a:lnTo>
                  <a:lnTo>
                    <a:pt x="2184135" y="750364"/>
                  </a:lnTo>
                  <a:lnTo>
                    <a:pt x="2114578" y="753864"/>
                  </a:lnTo>
                  <a:lnTo>
                    <a:pt x="2043993" y="756758"/>
                  </a:lnTo>
                  <a:lnTo>
                    <a:pt x="1972442" y="759031"/>
                  </a:lnTo>
                  <a:lnTo>
                    <a:pt x="1899986" y="760672"/>
                  </a:lnTo>
                  <a:lnTo>
                    <a:pt x="1826685" y="761666"/>
                  </a:lnTo>
                  <a:lnTo>
                    <a:pt x="1752600" y="762000"/>
                  </a:lnTo>
                  <a:lnTo>
                    <a:pt x="1678516" y="761666"/>
                  </a:lnTo>
                  <a:lnTo>
                    <a:pt x="1605215" y="760672"/>
                  </a:lnTo>
                  <a:lnTo>
                    <a:pt x="1532759" y="759031"/>
                  </a:lnTo>
                  <a:lnTo>
                    <a:pt x="1461208" y="756758"/>
                  </a:lnTo>
                  <a:lnTo>
                    <a:pt x="1390623" y="753864"/>
                  </a:lnTo>
                  <a:lnTo>
                    <a:pt x="1321066" y="750364"/>
                  </a:lnTo>
                  <a:lnTo>
                    <a:pt x="1252596" y="746270"/>
                  </a:lnTo>
                  <a:lnTo>
                    <a:pt x="1185275" y="741596"/>
                  </a:lnTo>
                  <a:lnTo>
                    <a:pt x="1119164" y="736354"/>
                  </a:lnTo>
                  <a:lnTo>
                    <a:pt x="1054323" y="730559"/>
                  </a:lnTo>
                  <a:lnTo>
                    <a:pt x="990813" y="724223"/>
                  </a:lnTo>
                  <a:lnTo>
                    <a:pt x="928696" y="717360"/>
                  </a:lnTo>
                  <a:lnTo>
                    <a:pt x="868031" y="709982"/>
                  </a:lnTo>
                  <a:lnTo>
                    <a:pt x="808880" y="702104"/>
                  </a:lnTo>
                  <a:lnTo>
                    <a:pt x="751304" y="693737"/>
                  </a:lnTo>
                  <a:lnTo>
                    <a:pt x="695363" y="684896"/>
                  </a:lnTo>
                  <a:lnTo>
                    <a:pt x="641118" y="675594"/>
                  </a:lnTo>
                  <a:lnTo>
                    <a:pt x="588630" y="665844"/>
                  </a:lnTo>
                  <a:lnTo>
                    <a:pt x="537960" y="655659"/>
                  </a:lnTo>
                  <a:lnTo>
                    <a:pt x="489169" y="645052"/>
                  </a:lnTo>
                  <a:lnTo>
                    <a:pt x="442318" y="634037"/>
                  </a:lnTo>
                  <a:lnTo>
                    <a:pt x="397466" y="622627"/>
                  </a:lnTo>
                  <a:lnTo>
                    <a:pt x="354676" y="610834"/>
                  </a:lnTo>
                  <a:lnTo>
                    <a:pt x="314008" y="598673"/>
                  </a:lnTo>
                  <a:lnTo>
                    <a:pt x="275523" y="586157"/>
                  </a:lnTo>
                  <a:lnTo>
                    <a:pt x="239282" y="573298"/>
                  </a:lnTo>
                  <a:lnTo>
                    <a:pt x="173774" y="546606"/>
                  </a:lnTo>
                  <a:lnTo>
                    <a:pt x="117970" y="518703"/>
                  </a:lnTo>
                  <a:lnTo>
                    <a:pt x="72358" y="489696"/>
                  </a:lnTo>
                  <a:lnTo>
                    <a:pt x="37424" y="459691"/>
                  </a:lnTo>
                  <a:lnTo>
                    <a:pt x="13655" y="428791"/>
                  </a:lnTo>
                  <a:lnTo>
                    <a:pt x="0" y="381000"/>
                  </a:lnTo>
                  <a:close/>
                </a:path>
              </a:pathLst>
            </a:custGeom>
            <a:noFill/>
            <a:ln cap="flat" cmpd="sng" w="190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3" name="Google Shape;173;p11"/>
          <p:cNvSpPr txBox="1"/>
          <p:nvPr/>
        </p:nvSpPr>
        <p:spPr>
          <a:xfrm>
            <a:off x="994075" y="5010900"/>
            <a:ext cx="72270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What could “similar” mean?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–	One option: small Euclidean distance (squared)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989330" rtl="0" algn="r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11"/>
          <p:cNvGrpSpPr/>
          <p:nvPr/>
        </p:nvGrpSpPr>
        <p:grpSpPr>
          <a:xfrm>
            <a:off x="1621904" y="3092335"/>
            <a:ext cx="2319249" cy="1936864"/>
            <a:chOff x="1621904" y="3092335"/>
            <a:chExt cx="2319249" cy="1936864"/>
          </a:xfrm>
        </p:grpSpPr>
        <p:sp>
          <p:nvSpPr>
            <p:cNvPr id="175" name="Google Shape;175;p11"/>
            <p:cNvSpPr/>
            <p:nvPr/>
          </p:nvSpPr>
          <p:spPr>
            <a:xfrm>
              <a:off x="2690088" y="3852948"/>
              <a:ext cx="1251065" cy="117625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744124" y="3886201"/>
              <a:ext cx="1143000" cy="1066800"/>
            </a:xfrm>
            <a:custGeom>
              <a:rect b="b" l="l" r="r" t="t"/>
              <a:pathLst>
                <a:path extrusionOk="0" h="1066800" w="1143000">
                  <a:moveTo>
                    <a:pt x="0" y="533400"/>
                  </a:moveTo>
                  <a:lnTo>
                    <a:pt x="2097" y="487376"/>
                  </a:lnTo>
                  <a:lnTo>
                    <a:pt x="8276" y="442439"/>
                  </a:lnTo>
                  <a:lnTo>
                    <a:pt x="18365" y="398749"/>
                  </a:lnTo>
                  <a:lnTo>
                    <a:pt x="32191" y="356467"/>
                  </a:lnTo>
                  <a:lnTo>
                    <a:pt x="49584" y="315753"/>
                  </a:lnTo>
                  <a:lnTo>
                    <a:pt x="70372" y="276766"/>
                  </a:lnTo>
                  <a:lnTo>
                    <a:pt x="94383" y="239667"/>
                  </a:lnTo>
                  <a:lnTo>
                    <a:pt x="121447" y="204615"/>
                  </a:lnTo>
                  <a:lnTo>
                    <a:pt x="151390" y="171772"/>
                  </a:lnTo>
                  <a:lnTo>
                    <a:pt x="184042" y="141297"/>
                  </a:lnTo>
                  <a:lnTo>
                    <a:pt x="219232" y="113350"/>
                  </a:lnTo>
                  <a:lnTo>
                    <a:pt x="256787" y="88091"/>
                  </a:lnTo>
                  <a:lnTo>
                    <a:pt x="296536" y="65680"/>
                  </a:lnTo>
                  <a:lnTo>
                    <a:pt x="338308" y="46278"/>
                  </a:lnTo>
                  <a:lnTo>
                    <a:pt x="381930" y="30045"/>
                  </a:lnTo>
                  <a:lnTo>
                    <a:pt x="427232" y="17140"/>
                  </a:lnTo>
                  <a:lnTo>
                    <a:pt x="474042" y="7724"/>
                  </a:lnTo>
                  <a:lnTo>
                    <a:pt x="522189" y="1957"/>
                  </a:lnTo>
                  <a:lnTo>
                    <a:pt x="571500" y="0"/>
                  </a:lnTo>
                  <a:lnTo>
                    <a:pt x="620811" y="1957"/>
                  </a:lnTo>
                  <a:lnTo>
                    <a:pt x="668957" y="7724"/>
                  </a:lnTo>
                  <a:lnTo>
                    <a:pt x="715767" y="17140"/>
                  </a:lnTo>
                  <a:lnTo>
                    <a:pt x="761069" y="30045"/>
                  </a:lnTo>
                  <a:lnTo>
                    <a:pt x="804692" y="46278"/>
                  </a:lnTo>
                  <a:lnTo>
                    <a:pt x="846464" y="65680"/>
                  </a:lnTo>
                  <a:lnTo>
                    <a:pt x="886213" y="88091"/>
                  </a:lnTo>
                  <a:lnTo>
                    <a:pt x="923768" y="113350"/>
                  </a:lnTo>
                  <a:lnTo>
                    <a:pt x="958957" y="141297"/>
                  </a:lnTo>
                  <a:lnTo>
                    <a:pt x="991610" y="171772"/>
                  </a:lnTo>
                  <a:lnTo>
                    <a:pt x="1021553" y="204615"/>
                  </a:lnTo>
                  <a:lnTo>
                    <a:pt x="1048616" y="239667"/>
                  </a:lnTo>
                  <a:lnTo>
                    <a:pt x="1072628" y="276766"/>
                  </a:lnTo>
                  <a:lnTo>
                    <a:pt x="1093415" y="315753"/>
                  </a:lnTo>
                  <a:lnTo>
                    <a:pt x="1110809" y="356467"/>
                  </a:lnTo>
                  <a:lnTo>
                    <a:pt x="1124635" y="398749"/>
                  </a:lnTo>
                  <a:lnTo>
                    <a:pt x="1134724" y="442439"/>
                  </a:lnTo>
                  <a:lnTo>
                    <a:pt x="1140902" y="487376"/>
                  </a:lnTo>
                  <a:lnTo>
                    <a:pt x="1143000" y="533400"/>
                  </a:lnTo>
                  <a:lnTo>
                    <a:pt x="1140902" y="579424"/>
                  </a:lnTo>
                  <a:lnTo>
                    <a:pt x="1134724" y="624361"/>
                  </a:lnTo>
                  <a:lnTo>
                    <a:pt x="1124635" y="668050"/>
                  </a:lnTo>
                  <a:lnTo>
                    <a:pt x="1110809" y="710332"/>
                  </a:lnTo>
                  <a:lnTo>
                    <a:pt x="1093415" y="751047"/>
                  </a:lnTo>
                  <a:lnTo>
                    <a:pt x="1072628" y="790034"/>
                  </a:lnTo>
                  <a:lnTo>
                    <a:pt x="1048616" y="827133"/>
                  </a:lnTo>
                  <a:lnTo>
                    <a:pt x="1021553" y="862184"/>
                  </a:lnTo>
                  <a:lnTo>
                    <a:pt x="991610" y="895028"/>
                  </a:lnTo>
                  <a:lnTo>
                    <a:pt x="958957" y="925503"/>
                  </a:lnTo>
                  <a:lnTo>
                    <a:pt x="923768" y="953450"/>
                  </a:lnTo>
                  <a:lnTo>
                    <a:pt x="886213" y="978709"/>
                  </a:lnTo>
                  <a:lnTo>
                    <a:pt x="846464" y="1001119"/>
                  </a:lnTo>
                  <a:lnTo>
                    <a:pt x="804692" y="1020521"/>
                  </a:lnTo>
                  <a:lnTo>
                    <a:pt x="761069" y="1036755"/>
                  </a:lnTo>
                  <a:lnTo>
                    <a:pt x="715767" y="1049659"/>
                  </a:lnTo>
                  <a:lnTo>
                    <a:pt x="668957" y="1059075"/>
                  </a:lnTo>
                  <a:lnTo>
                    <a:pt x="620811" y="1064842"/>
                  </a:lnTo>
                  <a:lnTo>
                    <a:pt x="571500" y="1066800"/>
                  </a:lnTo>
                  <a:lnTo>
                    <a:pt x="522189" y="1064842"/>
                  </a:lnTo>
                  <a:lnTo>
                    <a:pt x="474042" y="1059075"/>
                  </a:lnTo>
                  <a:lnTo>
                    <a:pt x="427232" y="1049659"/>
                  </a:lnTo>
                  <a:lnTo>
                    <a:pt x="381930" y="1036755"/>
                  </a:lnTo>
                  <a:lnTo>
                    <a:pt x="338308" y="1020521"/>
                  </a:lnTo>
                  <a:lnTo>
                    <a:pt x="296536" y="1001119"/>
                  </a:lnTo>
                  <a:lnTo>
                    <a:pt x="256787" y="978709"/>
                  </a:lnTo>
                  <a:lnTo>
                    <a:pt x="219232" y="953450"/>
                  </a:lnTo>
                  <a:lnTo>
                    <a:pt x="184042" y="925503"/>
                  </a:lnTo>
                  <a:lnTo>
                    <a:pt x="151390" y="895028"/>
                  </a:lnTo>
                  <a:lnTo>
                    <a:pt x="121447" y="862184"/>
                  </a:lnTo>
                  <a:lnTo>
                    <a:pt x="94383" y="827133"/>
                  </a:lnTo>
                  <a:lnTo>
                    <a:pt x="70372" y="790034"/>
                  </a:lnTo>
                  <a:lnTo>
                    <a:pt x="49584" y="751047"/>
                  </a:lnTo>
                  <a:lnTo>
                    <a:pt x="32191" y="710332"/>
                  </a:lnTo>
                  <a:lnTo>
                    <a:pt x="18365" y="668050"/>
                  </a:lnTo>
                  <a:lnTo>
                    <a:pt x="8276" y="624361"/>
                  </a:lnTo>
                  <a:lnTo>
                    <a:pt x="2097" y="579424"/>
                  </a:lnTo>
                  <a:lnTo>
                    <a:pt x="0" y="533400"/>
                  </a:lnTo>
                  <a:close/>
                </a:path>
              </a:pathLst>
            </a:custGeom>
            <a:noFill/>
            <a:ln cap="flat" cmpd="sng" w="190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1621904" y="3092335"/>
              <a:ext cx="1330032" cy="13300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677323" y="3124201"/>
              <a:ext cx="1219200" cy="1219200"/>
            </a:xfrm>
            <a:custGeom>
              <a:rect b="b" l="l" r="r" t="t"/>
              <a:pathLst>
                <a:path extrusionOk="0" h="1219200" w="1219200">
                  <a:moveTo>
                    <a:pt x="0" y="609600"/>
                  </a:moveTo>
                  <a:lnTo>
                    <a:pt x="1834" y="561960"/>
                  </a:lnTo>
                  <a:lnTo>
                    <a:pt x="7245" y="515323"/>
                  </a:lnTo>
                  <a:lnTo>
                    <a:pt x="16100" y="469825"/>
                  </a:lnTo>
                  <a:lnTo>
                    <a:pt x="28261" y="425600"/>
                  </a:lnTo>
                  <a:lnTo>
                    <a:pt x="43593" y="382785"/>
                  </a:lnTo>
                  <a:lnTo>
                    <a:pt x="61960" y="341514"/>
                  </a:lnTo>
                  <a:lnTo>
                    <a:pt x="83228" y="301924"/>
                  </a:lnTo>
                  <a:lnTo>
                    <a:pt x="107261" y="264150"/>
                  </a:lnTo>
                  <a:lnTo>
                    <a:pt x="133923" y="228327"/>
                  </a:lnTo>
                  <a:lnTo>
                    <a:pt x="163078" y="194591"/>
                  </a:lnTo>
                  <a:lnTo>
                    <a:pt x="194591" y="163078"/>
                  </a:lnTo>
                  <a:lnTo>
                    <a:pt x="228327" y="133923"/>
                  </a:lnTo>
                  <a:lnTo>
                    <a:pt x="264150" y="107261"/>
                  </a:lnTo>
                  <a:lnTo>
                    <a:pt x="301924" y="83228"/>
                  </a:lnTo>
                  <a:lnTo>
                    <a:pt x="341514" y="61960"/>
                  </a:lnTo>
                  <a:lnTo>
                    <a:pt x="382785" y="43593"/>
                  </a:lnTo>
                  <a:lnTo>
                    <a:pt x="425600" y="28261"/>
                  </a:lnTo>
                  <a:lnTo>
                    <a:pt x="469825" y="16100"/>
                  </a:lnTo>
                  <a:lnTo>
                    <a:pt x="515323" y="7245"/>
                  </a:lnTo>
                  <a:lnTo>
                    <a:pt x="561960" y="1834"/>
                  </a:lnTo>
                  <a:lnTo>
                    <a:pt x="609600" y="0"/>
                  </a:lnTo>
                  <a:lnTo>
                    <a:pt x="657239" y="1834"/>
                  </a:lnTo>
                  <a:lnTo>
                    <a:pt x="703876" y="7245"/>
                  </a:lnTo>
                  <a:lnTo>
                    <a:pt x="749375" y="16100"/>
                  </a:lnTo>
                  <a:lnTo>
                    <a:pt x="793599" y="28261"/>
                  </a:lnTo>
                  <a:lnTo>
                    <a:pt x="836415" y="43593"/>
                  </a:lnTo>
                  <a:lnTo>
                    <a:pt x="877685" y="61960"/>
                  </a:lnTo>
                  <a:lnTo>
                    <a:pt x="917276" y="83228"/>
                  </a:lnTo>
                  <a:lnTo>
                    <a:pt x="955050" y="107261"/>
                  </a:lnTo>
                  <a:lnTo>
                    <a:pt x="990873" y="133923"/>
                  </a:lnTo>
                  <a:lnTo>
                    <a:pt x="1024608" y="163078"/>
                  </a:lnTo>
                  <a:lnTo>
                    <a:pt x="1056122" y="194591"/>
                  </a:lnTo>
                  <a:lnTo>
                    <a:pt x="1085277" y="228327"/>
                  </a:lnTo>
                  <a:lnTo>
                    <a:pt x="1111939" y="264150"/>
                  </a:lnTo>
                  <a:lnTo>
                    <a:pt x="1135971" y="301924"/>
                  </a:lnTo>
                  <a:lnTo>
                    <a:pt x="1157239" y="341514"/>
                  </a:lnTo>
                  <a:lnTo>
                    <a:pt x="1175607" y="382785"/>
                  </a:lnTo>
                  <a:lnTo>
                    <a:pt x="1190939" y="425600"/>
                  </a:lnTo>
                  <a:lnTo>
                    <a:pt x="1203100" y="469825"/>
                  </a:lnTo>
                  <a:lnTo>
                    <a:pt x="1211954" y="515323"/>
                  </a:lnTo>
                  <a:lnTo>
                    <a:pt x="1217366" y="561960"/>
                  </a:lnTo>
                  <a:lnTo>
                    <a:pt x="1219200" y="609600"/>
                  </a:lnTo>
                  <a:lnTo>
                    <a:pt x="1217366" y="657239"/>
                  </a:lnTo>
                  <a:lnTo>
                    <a:pt x="1211954" y="703876"/>
                  </a:lnTo>
                  <a:lnTo>
                    <a:pt x="1203100" y="749375"/>
                  </a:lnTo>
                  <a:lnTo>
                    <a:pt x="1190939" y="793599"/>
                  </a:lnTo>
                  <a:lnTo>
                    <a:pt x="1175607" y="836415"/>
                  </a:lnTo>
                  <a:lnTo>
                    <a:pt x="1157239" y="877685"/>
                  </a:lnTo>
                  <a:lnTo>
                    <a:pt x="1135971" y="917276"/>
                  </a:lnTo>
                  <a:lnTo>
                    <a:pt x="1111939" y="955050"/>
                  </a:lnTo>
                  <a:lnTo>
                    <a:pt x="1085277" y="990873"/>
                  </a:lnTo>
                  <a:lnTo>
                    <a:pt x="1056122" y="1024608"/>
                  </a:lnTo>
                  <a:lnTo>
                    <a:pt x="1024608" y="1056122"/>
                  </a:lnTo>
                  <a:lnTo>
                    <a:pt x="990873" y="1085277"/>
                  </a:lnTo>
                  <a:lnTo>
                    <a:pt x="955050" y="1111939"/>
                  </a:lnTo>
                  <a:lnTo>
                    <a:pt x="917276" y="1135971"/>
                  </a:lnTo>
                  <a:lnTo>
                    <a:pt x="877685" y="1157239"/>
                  </a:lnTo>
                  <a:lnTo>
                    <a:pt x="836415" y="1175607"/>
                  </a:lnTo>
                  <a:lnTo>
                    <a:pt x="793599" y="1190939"/>
                  </a:lnTo>
                  <a:lnTo>
                    <a:pt x="749375" y="1203100"/>
                  </a:lnTo>
                  <a:lnTo>
                    <a:pt x="703876" y="1211954"/>
                  </a:lnTo>
                  <a:lnTo>
                    <a:pt x="657239" y="1217366"/>
                  </a:lnTo>
                  <a:lnTo>
                    <a:pt x="609600" y="1219200"/>
                  </a:lnTo>
                  <a:lnTo>
                    <a:pt x="561960" y="1217366"/>
                  </a:lnTo>
                  <a:lnTo>
                    <a:pt x="515323" y="1211954"/>
                  </a:lnTo>
                  <a:lnTo>
                    <a:pt x="469825" y="1203100"/>
                  </a:lnTo>
                  <a:lnTo>
                    <a:pt x="425600" y="1190939"/>
                  </a:lnTo>
                  <a:lnTo>
                    <a:pt x="382785" y="1175607"/>
                  </a:lnTo>
                  <a:lnTo>
                    <a:pt x="341514" y="1157239"/>
                  </a:lnTo>
                  <a:lnTo>
                    <a:pt x="301924" y="1135971"/>
                  </a:lnTo>
                  <a:lnTo>
                    <a:pt x="264150" y="1111939"/>
                  </a:lnTo>
                  <a:lnTo>
                    <a:pt x="228327" y="1085277"/>
                  </a:lnTo>
                  <a:lnTo>
                    <a:pt x="194591" y="1056122"/>
                  </a:lnTo>
                  <a:lnTo>
                    <a:pt x="163078" y="1024608"/>
                  </a:lnTo>
                  <a:lnTo>
                    <a:pt x="133923" y="990873"/>
                  </a:lnTo>
                  <a:lnTo>
                    <a:pt x="107261" y="955050"/>
                  </a:lnTo>
                  <a:lnTo>
                    <a:pt x="83228" y="917276"/>
                  </a:lnTo>
                  <a:lnTo>
                    <a:pt x="61960" y="877685"/>
                  </a:lnTo>
                  <a:lnTo>
                    <a:pt x="43593" y="836415"/>
                  </a:lnTo>
                  <a:lnTo>
                    <a:pt x="28261" y="793599"/>
                  </a:lnTo>
                  <a:lnTo>
                    <a:pt x="16100" y="749375"/>
                  </a:lnTo>
                  <a:lnTo>
                    <a:pt x="7245" y="703876"/>
                  </a:lnTo>
                  <a:lnTo>
                    <a:pt x="1834" y="657239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cap="flat" cmpd="sng" w="19050">
              <a:solidFill>
                <a:srgbClr val="FF2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79" name="Google Shape;179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9000" y="5690538"/>
            <a:ext cx="28003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1413177" y="833125"/>
            <a:ext cx="61644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Clustering	examples</a:t>
            </a: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1413176" y="1785625"/>
            <a:ext cx="80784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rebuchet MS"/>
                <a:ea typeface="Trebuchet MS"/>
                <a:cs typeface="Trebuchet MS"/>
                <a:sym typeface="Trebuchet MS"/>
              </a:rPr>
              <a:t>Image segmentation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21875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Goal: Break up the image into meaningful or  perceptually similar regions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2669533" y="3524649"/>
            <a:ext cx="4921231" cy="33452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2"/>
          <p:cNvSpPr txBox="1"/>
          <p:nvPr/>
        </p:nvSpPr>
        <p:spPr>
          <a:xfrm>
            <a:off x="7242467" y="6891019"/>
            <a:ext cx="205168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[Slide from James Hayes]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ctrTitle"/>
          </p:nvPr>
        </p:nvSpPr>
        <p:spPr>
          <a:xfrm>
            <a:off x="2480773" y="833125"/>
            <a:ext cx="6373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0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	examples</a:t>
            </a:r>
            <a:endParaRPr/>
          </a:p>
        </p:txBody>
      </p:sp>
      <p:grpSp>
        <p:nvGrpSpPr>
          <p:cNvPr id="193" name="Google Shape;193;p13"/>
          <p:cNvGrpSpPr/>
          <p:nvPr/>
        </p:nvGrpSpPr>
        <p:grpSpPr>
          <a:xfrm>
            <a:off x="2739364" y="1824040"/>
            <a:ext cx="6373495" cy="5262880"/>
            <a:chOff x="2739364" y="1747840"/>
            <a:chExt cx="6373495" cy="5262880"/>
          </a:xfrm>
        </p:grpSpPr>
        <p:sp>
          <p:nvSpPr>
            <p:cNvPr id="194" name="Google Shape;194;p13"/>
            <p:cNvSpPr/>
            <p:nvPr/>
          </p:nvSpPr>
          <p:spPr>
            <a:xfrm>
              <a:off x="2744127" y="1752600"/>
              <a:ext cx="6363766" cy="525313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739364" y="1747840"/>
              <a:ext cx="6373495" cy="5262880"/>
            </a:xfrm>
            <a:custGeom>
              <a:rect b="b" l="l" r="r" t="t"/>
              <a:pathLst>
                <a:path extrusionOk="0" h="5262880" w="6373495">
                  <a:moveTo>
                    <a:pt x="0" y="0"/>
                  </a:moveTo>
                  <a:lnTo>
                    <a:pt x="6373413" y="0"/>
                  </a:lnTo>
                  <a:lnTo>
                    <a:pt x="6373413" y="5262562"/>
                  </a:lnTo>
                  <a:lnTo>
                    <a:pt x="0" y="526256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6" name="Google Shape;196;p13"/>
          <p:cNvSpPr txBox="1"/>
          <p:nvPr/>
        </p:nvSpPr>
        <p:spPr>
          <a:xfrm>
            <a:off x="879763" y="2509520"/>
            <a:ext cx="1637664" cy="7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noAutofit/>
          </a:bodyPr>
          <a:lstStyle/>
          <a:p>
            <a:pPr indent="0" lvl="0" marL="12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rebuchet MS"/>
                <a:ea typeface="Trebuchet MS"/>
                <a:cs typeface="Trebuchet MS"/>
                <a:sym typeface="Trebuchet MS"/>
              </a:rPr>
              <a:t>Cluster news  articles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ctrTitle"/>
          </p:nvPr>
        </p:nvSpPr>
        <p:spPr>
          <a:xfrm>
            <a:off x="2480783" y="833120"/>
            <a:ext cx="5096832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0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	examples</a:t>
            </a:r>
            <a:endParaRPr/>
          </a:p>
        </p:txBody>
      </p:sp>
      <p:sp>
        <p:nvSpPr>
          <p:cNvPr id="202" name="Google Shape;202;p14"/>
          <p:cNvSpPr txBox="1"/>
          <p:nvPr/>
        </p:nvSpPr>
        <p:spPr>
          <a:xfrm>
            <a:off x="765463" y="2586228"/>
            <a:ext cx="2273300" cy="908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2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rebuchet MS"/>
                <a:ea typeface="Trebuchet MS"/>
                <a:cs typeface="Trebuchet MS"/>
                <a:sym typeface="Trebuchet MS"/>
              </a:rPr>
              <a:t>Clustering species  (“phylogeny”)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1222663" y="6888041"/>
            <a:ext cx="265493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[Lindblad-Toh et al., Nature 2005]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4496727" y="1600201"/>
            <a:ext cx="4351820" cy="55775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ctrTitle"/>
          </p:nvPr>
        </p:nvSpPr>
        <p:spPr>
          <a:xfrm>
            <a:off x="2480783" y="833120"/>
            <a:ext cx="5096832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0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	examples</a:t>
            </a:r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689263" y="2738120"/>
            <a:ext cx="31851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rebuchet MS"/>
                <a:ea typeface="Trebuchet MS"/>
                <a:cs typeface="Trebuchet MS"/>
                <a:sym typeface="Trebuchet MS"/>
              </a:rPr>
              <a:t>Clustering search queries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4191927" y="2070100"/>
            <a:ext cx="4724400" cy="4978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