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iVishalr/petra" TargetMode="External"/><Relationship Id="rId4" Type="http://schemas.openxmlformats.org/officeDocument/2006/relationships/hyperlink" Target="https://github.com/iVishalr/petra-backend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UE19CS204 – Web Technologies</a:t>
            </a:r>
            <a:br/>
            <a:r>
              <a:t>Mini Project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990600" y="4038600"/>
            <a:ext cx="7086600" cy="1752600"/>
          </a:xfrm>
          <a:prstGeom prst="rect">
            <a:avLst/>
          </a:prstGeom>
        </p:spPr>
        <p:txBody>
          <a:bodyPr/>
          <a:lstStyle/>
          <a:p>
            <a:pPr defTabSz="804672">
              <a:spcBef>
                <a:spcPts val="500"/>
              </a:spcBef>
              <a:defRPr sz="2464"/>
            </a:pPr>
            <a:r>
              <a:t>Section - I</a:t>
            </a:r>
          </a:p>
          <a:p>
            <a:pPr defTabSz="804672">
              <a:spcBef>
                <a:spcPts val="500"/>
              </a:spcBef>
              <a:defRPr sz="2464"/>
            </a:pPr>
            <a:r>
              <a:t>T Vijay Prashant - PES1UG19CS536</a:t>
            </a:r>
          </a:p>
          <a:p>
            <a:pPr defTabSz="804672">
              <a:spcBef>
                <a:spcPts val="500"/>
              </a:spcBef>
              <a:defRPr sz="2464"/>
            </a:pPr>
            <a:r>
              <a:t>Vishal R - PES1UG19CS571 </a:t>
            </a:r>
          </a:p>
          <a:p>
            <a:pPr defTabSz="804672">
              <a:spcBef>
                <a:spcPts val="500"/>
              </a:spcBef>
              <a:defRPr sz="2464"/>
            </a:pPr>
            <a:r>
              <a:t>Yashas K S - PES1UG19CS589</a:t>
            </a:r>
          </a:p>
        </p:txBody>
      </p:sp>
      <p:pic>
        <p:nvPicPr>
          <p:cNvPr id="9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29037" y="0"/>
            <a:ext cx="1685926" cy="1685925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2"/>
          <p:cNvSpPr txBox="1"/>
          <p:nvPr/>
        </p:nvSpPr>
        <p:spPr>
          <a:xfrm>
            <a:off x="1188719" y="6172200"/>
            <a:ext cx="6995161" cy="5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just" defTabSz="457200">
              <a:spcBef>
                <a:spcPts val="300"/>
              </a:spcBef>
              <a:defRPr sz="1400">
                <a:solidFill>
                  <a:srgbClr val="888888"/>
                </a:solidFill>
              </a:defRPr>
            </a:pPr>
            <a:r>
              <a:t>GITHUB Link - PeTra Frontend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https://github.com/iVishalr/petra</a:t>
            </a:r>
          </a:p>
          <a:p>
            <a:pPr algn="just" defTabSz="457200">
              <a:spcBef>
                <a:spcPts val="300"/>
              </a:spcBef>
              <a:defRPr sz="1400">
                <a:solidFill>
                  <a:srgbClr val="888888"/>
                </a:solidFill>
              </a:defRPr>
            </a:pPr>
            <a:r>
              <a:t>                      PeTra Backend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https://github.com/iVishalr/petra-backend</a:t>
            </a:r>
          </a:p>
        </p:txBody>
      </p:sp>
      <p:sp>
        <p:nvSpPr>
          <p:cNvPr id="98" name="Title 1"/>
          <p:cNvSpPr txBox="1"/>
          <p:nvPr/>
        </p:nvSpPr>
        <p:spPr>
          <a:xfrm>
            <a:off x="731519" y="2895600"/>
            <a:ext cx="768096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sz="3200"/>
            </a:lvl1pPr>
          </a:lstStyle>
          <a:p>
            <a:pPr/>
            <a:r>
              <a:t>Project Title - PeTra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417333"/>
            <a:ext cx="8229600" cy="4985769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One stop destination for travel for you and your pet.</a:t>
            </a:r>
          </a:p>
          <a:p>
            <a:pPr marL="0" indent="0" defTabSz="370331"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Pet owners find it difficult to make reservations for their pets before their vacation to their favourite destination or on a business trip, thus PeTra helps in resolving this problem.</a:t>
            </a:r>
          </a:p>
          <a:p>
            <a:pPr marL="0" indent="0" defTabSz="370331"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Clients can book hotels at their destination and also book reservations for their pets like kennels, resorts for pets, and more at a great price in one polished platform!</a:t>
            </a:r>
          </a:p>
          <a:p>
            <a:pPr marL="0" indent="0" defTabSz="370331">
              <a:spcBef>
                <a:spcPts val="0"/>
              </a:spcBef>
              <a:buSzTx/>
              <a:buFontTx/>
              <a:buNone/>
              <a:defRPr sz="162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1620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70331">
              <a:lnSpc>
                <a:spcPts val="3900"/>
              </a:lnSpc>
              <a:spcBef>
                <a:spcPts val="0"/>
              </a:spcBef>
              <a:buSzTx/>
              <a:buFontTx/>
              <a:buNone/>
              <a:defRPr b="1" sz="1620">
                <a:latin typeface="+mj-lt"/>
                <a:ea typeface="+mj-ea"/>
                <a:cs typeface="+mj-cs"/>
                <a:sym typeface="Helvetica"/>
              </a:defRPr>
            </a:pPr>
            <a:r>
              <a:t>Functionalities </a:t>
            </a:r>
            <a:endParaRPr b="0"/>
          </a:p>
          <a:p>
            <a:pPr marL="370331" indent="-257175" defTabSz="370331">
              <a:lnSpc>
                <a:spcPts val="3900"/>
              </a:lnSpc>
              <a:spcBef>
                <a:spcPts val="0"/>
              </a:spcBef>
              <a:buClr>
                <a:srgbClr val="000000"/>
              </a:buClr>
              <a:buFont typeface="Helvetica Light"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Reservation for hotels at various destinations, checkin and checkout date, number of guests and more.</a:t>
            </a:r>
            <a:br/>
          </a:p>
          <a:p>
            <a:pPr marL="370331" indent="-257175" defTabSz="370331">
              <a:lnSpc>
                <a:spcPts val="3900"/>
              </a:lnSpc>
              <a:spcBef>
                <a:spcPts val="0"/>
              </a:spcBef>
              <a:buClr>
                <a:srgbClr val="000000"/>
              </a:buClr>
              <a:buFont typeface="Helvetica Light"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Preview of the hotel, rooms and its location.</a:t>
            </a:r>
            <a:br/>
          </a:p>
          <a:p>
            <a:pPr marL="370331" indent="-257175" defTabSz="370331">
              <a:lnSpc>
                <a:spcPts val="3900"/>
              </a:lnSpc>
              <a:spcBef>
                <a:spcPts val="0"/>
              </a:spcBef>
              <a:buClr>
                <a:srgbClr val="000000"/>
              </a:buClr>
              <a:buFont typeface="Helvetica Light"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Make reservations for their pets (if any).</a:t>
            </a:r>
            <a:br/>
          </a:p>
          <a:p>
            <a:pPr marL="370331" indent="-257175" defTabSz="370331">
              <a:lnSpc>
                <a:spcPts val="3900"/>
              </a:lnSpc>
              <a:spcBef>
                <a:spcPts val="0"/>
              </a:spcBef>
              <a:buClr>
                <a:srgbClr val="000000"/>
              </a:buClr>
              <a:buFont typeface="Helvetica Light"/>
              <a:defRPr sz="1620">
                <a:latin typeface="+mj-lt"/>
                <a:ea typeface="+mj-ea"/>
                <a:cs typeface="+mj-cs"/>
                <a:sym typeface="Helvetica"/>
              </a:defRPr>
            </a:pPr>
            <a:r>
              <a:t>Various options to filter out from and their perfect hotel.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457200" y="152179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sp>
        <p:nvSpPr>
          <p:cNvPr id="104" name="Content Placeholder 2"/>
          <p:cNvSpPr txBox="1"/>
          <p:nvPr>
            <p:ph type="body" sz="half" idx="1"/>
          </p:nvPr>
        </p:nvSpPr>
        <p:spPr>
          <a:xfrm>
            <a:off x="694802" y="1374462"/>
            <a:ext cx="3522577" cy="5277028"/>
          </a:xfrm>
          <a:prstGeom prst="rect">
            <a:avLst/>
          </a:prstGeom>
        </p:spPr>
        <p:txBody>
          <a:bodyPr/>
          <a:lstStyle/>
          <a:p>
            <a:pPr marL="267461" indent="-267461" defTabSz="713231">
              <a:spcBef>
                <a:spcPts val="500"/>
              </a:spcBef>
              <a:defRPr sz="1560"/>
            </a:pPr>
            <a:r>
              <a:t>Petra Frontend - 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 @appbaseio/reactivesearch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 @date-io/date-fns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 @material-ui/core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 @material-ui/icons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 @material-ui/pickers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 @testing-library/jest-dom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 @testing-library/react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 @testing-library/user-event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 axios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date-fns: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jquery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leaflet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passport-google-oauth20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react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react-awesome-modal</a:t>
            </a:r>
          </a:p>
          <a:p>
            <a:pPr lvl="1" marL="534923" indent="-178307" defTabSz="713231">
              <a:spcBef>
                <a:spcPts val="500"/>
              </a:spcBef>
              <a:buAutoNum type="arabicParenR" startAt="1"/>
              <a:defRPr sz="1560"/>
            </a:pPr>
            <a:r>
              <a:t>    React-date-range </a:t>
            </a:r>
          </a:p>
        </p:txBody>
      </p:sp>
      <p:sp>
        <p:nvSpPr>
          <p:cNvPr id="105" name="react-datepicker…"/>
          <p:cNvSpPr txBox="1"/>
          <p:nvPr/>
        </p:nvSpPr>
        <p:spPr>
          <a:xfrm>
            <a:off x="4335155" y="1610135"/>
            <a:ext cx="3766615" cy="500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react-datepicker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react-dom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react-google-login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react-grid-gallery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react-leaflet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react-masonry-component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react-photo-gallery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react-places-autocomplete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react-responsive-carousel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react-router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react-router-dom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react-scripts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react-simple-image-slider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react-smooth-scrollbar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smooth-scrollbar</a:t>
            </a:r>
          </a:p>
          <a:p>
            <a:pPr lvl="1" marL="685800" indent="-228600">
              <a:spcBef>
                <a:spcPts val="700"/>
              </a:spcBef>
              <a:buSzPct val="100000"/>
              <a:buFont typeface="Arial"/>
              <a:buAutoNum type="arabicParenR" startAt="17"/>
              <a:defRPr sz="1500"/>
            </a:pPr>
            <a:r>
              <a:t>    web-vitals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chnologies Used"/>
          <p:cNvSpPr txBox="1"/>
          <p:nvPr>
            <p:ph type="title"/>
          </p:nvPr>
        </p:nvSpPr>
        <p:spPr>
          <a:xfrm>
            <a:off x="457200" y="1804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sp>
        <p:nvSpPr>
          <p:cNvPr id="108" name="Petra Backend-…"/>
          <p:cNvSpPr txBox="1"/>
          <p:nvPr/>
        </p:nvSpPr>
        <p:spPr>
          <a:xfrm>
            <a:off x="593454" y="2221230"/>
            <a:ext cx="3884153" cy="282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 sz="2200"/>
            </a:pPr>
            <a:r>
              <a:t>Petra Backend-</a:t>
            </a:r>
          </a:p>
          <a:p>
            <a:pPr lvl="1" marL="748631" indent="-240631">
              <a:buSzPct val="90000"/>
              <a:buAutoNum type="arabicParenR" startAt="1"/>
              <a:defRPr sz="2200"/>
            </a:pPr>
            <a:r>
              <a:t>   </a:t>
            </a:r>
            <a:r>
              <a:rPr>
                <a:latin typeface="Charter Roman"/>
                <a:ea typeface="Charter Roman"/>
                <a:cs typeface="Charter Roman"/>
                <a:sym typeface="Charter Roman"/>
              </a:rPr>
              <a:t> body-parser</a:t>
            </a:r>
            <a:endParaRPr>
              <a:latin typeface="Charter Roman"/>
              <a:ea typeface="Charter Roman"/>
              <a:cs typeface="Charter Roman"/>
              <a:sym typeface="Charter Roman"/>
            </a:endParaRPr>
          </a:p>
          <a:p>
            <a:pPr lvl="1" marL="748631" indent="-240631">
              <a:buSzPct val="90000"/>
              <a:buAutoNum type="arabicParenR" startAt="1"/>
              <a:defRPr sz="22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cors</a:t>
            </a:r>
          </a:p>
          <a:p>
            <a:pPr lvl="1" marL="748631" indent="-240631">
              <a:buSzPct val="90000"/>
              <a:buAutoNum type="arabicParenR" startAt="1"/>
              <a:defRPr sz="22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dotenv</a:t>
            </a:r>
          </a:p>
          <a:p>
            <a:pPr lvl="1" marL="748631" indent="-240631">
              <a:buSzPct val="90000"/>
              <a:buAutoNum type="arabicParenR" startAt="1"/>
              <a:defRPr sz="22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express</a:t>
            </a:r>
          </a:p>
          <a:p>
            <a:pPr lvl="1" marL="748631" indent="-240631">
              <a:buSzPct val="90000"/>
              <a:buAutoNum type="arabicParenR" startAt="1"/>
              <a:defRPr sz="22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express-jwt</a:t>
            </a:r>
          </a:p>
          <a:p>
            <a:pPr lvl="1" marL="748631" indent="-240631">
              <a:buSzPct val="90000"/>
              <a:buAutoNum type="arabicParenR" startAt="1"/>
              <a:defRPr sz="22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express-session</a:t>
            </a:r>
          </a:p>
          <a:p>
            <a:pPr lvl="1" marL="748631" indent="-240631">
              <a:buSzPct val="90000"/>
              <a:buAutoNum type="arabicParenR" startAt="1"/>
              <a:defRPr sz="22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google-auth-library</a:t>
            </a:r>
          </a:p>
        </p:txBody>
      </p:sp>
      <p:sp>
        <p:nvSpPr>
          <p:cNvPr id="109" name="jsonwebtoken…"/>
          <p:cNvSpPr txBox="1"/>
          <p:nvPr/>
        </p:nvSpPr>
        <p:spPr>
          <a:xfrm>
            <a:off x="4457385" y="2387298"/>
            <a:ext cx="4162168" cy="273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marL="748631" indent="-240631">
              <a:buSzPct val="90000"/>
              <a:buAutoNum type="arabicParenR" startAt="8"/>
              <a:defRPr sz="21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jsonwebtoken</a:t>
            </a:r>
          </a:p>
          <a:p>
            <a:pPr lvl="1" marL="748631" indent="-240631">
              <a:buSzPct val="90000"/>
              <a:buAutoNum type="arabicParenR" startAt="8"/>
              <a:defRPr sz="21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 mongoose</a:t>
            </a:r>
          </a:p>
          <a:p>
            <a:pPr lvl="1" marL="748631" indent="-240631">
              <a:buSzPct val="90000"/>
              <a:buAutoNum type="arabicParenR" startAt="8"/>
              <a:defRPr sz="21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mongoose-findorcreate</a:t>
            </a:r>
          </a:p>
          <a:p>
            <a:pPr lvl="1" marL="748631" indent="-240631">
              <a:buSzPct val="90000"/>
              <a:buAutoNum type="arabicParenR" startAt="8"/>
              <a:defRPr sz="21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nodemon</a:t>
            </a:r>
          </a:p>
          <a:p>
            <a:pPr lvl="1" marL="748631" indent="-240631">
              <a:buSzPct val="90000"/>
              <a:buAutoNum type="arabicParenR" startAt="8"/>
              <a:defRPr sz="21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passport</a:t>
            </a:r>
          </a:p>
          <a:p>
            <a:pPr lvl="1" marL="748631" indent="-240631">
              <a:buSzPct val="90000"/>
              <a:buAutoNum type="arabicParenR" startAt="8"/>
              <a:defRPr sz="21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passport-google-oauth20</a:t>
            </a:r>
          </a:p>
          <a:p>
            <a:pPr lvl="1" marL="748631" indent="-240631">
              <a:buSzPct val="90000"/>
              <a:buAutoNum type="arabicParenR" startAt="8"/>
              <a:defRPr sz="21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passport-local</a:t>
            </a:r>
          </a:p>
          <a:p>
            <a:pPr lvl="1" marL="748631" indent="-240631">
              <a:buSzPct val="90000"/>
              <a:buAutoNum type="arabicParenR" startAt="8"/>
              <a:defRPr sz="2100">
                <a:latin typeface="Charter Roman"/>
                <a:ea typeface="Charter Roman"/>
                <a:cs typeface="Charter Roman"/>
                <a:sym typeface="Charter Roman"/>
              </a:defRPr>
            </a:pPr>
            <a:r>
              <a:t>    passport-local-mongoose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Member Contributions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457200" y="1761564"/>
            <a:ext cx="8229600" cy="4525964"/>
          </a:xfrm>
          <a:prstGeom prst="rect">
            <a:avLst/>
          </a:prstGeom>
        </p:spPr>
        <p:txBody>
          <a:bodyPr/>
          <a:lstStyle/>
          <a:p>
            <a:pPr marL="246888" indent="-246888" defTabSz="658368">
              <a:spcBef>
                <a:spcPts val="500"/>
              </a:spcBef>
              <a:defRPr sz="2304"/>
            </a:pPr>
            <a:r>
              <a:t>T Vijay Prashant - 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Frontend: HomePage, 404 Not found page, Redirect page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Backend: Schema and insertion of Hotels for MongoDB</a:t>
            </a:r>
          </a:p>
          <a:p>
            <a:pPr marL="246888" indent="-246888" defTabSz="658368">
              <a:spcBef>
                <a:spcPts val="500"/>
              </a:spcBef>
              <a:defRPr sz="2304"/>
            </a:pPr>
            <a:r>
              <a:t>Vishal R - 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Frontend: Search bar, Search page, Sign up/in page, Header and Footer, cache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Backend: Google login Authentication, CORS</a:t>
            </a:r>
          </a:p>
          <a:p>
            <a:pPr marL="246888" indent="-246888" defTabSz="658368">
              <a:spcBef>
                <a:spcPts val="500"/>
              </a:spcBef>
              <a:defRPr sz="2304"/>
            </a:pPr>
            <a:r>
              <a:t>Yashas K S- 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Frontend:Product page, Filter for Hotels, Integration of maps</a:t>
            </a:r>
          </a:p>
          <a:p>
            <a:pPr lvl="1" marL="466344" indent="-201168" defTabSz="658368">
              <a:spcBef>
                <a:spcPts val="500"/>
              </a:spcBef>
              <a:buSzPct val="35000"/>
              <a:buFontTx/>
              <a:buBlip>
                <a:blip r:embed="rId2"/>
              </a:buBlip>
              <a:defRPr sz="2304"/>
            </a:pPr>
            <a:r>
              <a:t>Backend: Route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