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AFF"/>
    <a:srgbClr val="E6D9FF"/>
    <a:srgbClr val="5E3A98"/>
    <a:srgbClr val="845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19E0-251B-417C-A417-AA1EB3F95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E82E9-E05C-4C2A-9EE2-72E520542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DB79-10B3-4949-B8D0-F65DB9FE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976C-9CE1-4A26-9EC0-1AEA63D7B59C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B557-4CEA-48E1-A90B-ECAE5E9B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49A06-A9BD-4AEF-9F12-9CA1CCA2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6AE4-E393-46CA-8225-AEA0529BD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99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6BFF-3D2B-4E69-A085-633399A4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C4198-2D16-40BD-B8F5-DE14533FA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B28E-FDC8-4B4C-B204-AD7D43CD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976C-9CE1-4A26-9EC0-1AEA63D7B59C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8DB9E-FBC8-4679-AB64-6CF03CAB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1E31E-277E-4BD0-BEC3-2602C6D2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6AE4-E393-46CA-8225-AEA0529BD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65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7992A8-EB71-42DC-AA7E-CE5CDBA6C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5FD10-CB55-4AA4-AEB7-1992CD2F8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BAC9A-1BB2-432F-95E6-7F089FAE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976C-9CE1-4A26-9EC0-1AEA63D7B59C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12B6-1692-4AE4-A383-1EF84258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17E3C-AF44-43F6-96E3-CDF6DF66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6AE4-E393-46CA-8225-AEA0529BD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98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997B-D65A-4043-89A8-F6AEAD93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14180-1059-4BE7-AB23-449989972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BDDFE-EF16-4D20-8A68-95A53898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976C-9CE1-4A26-9EC0-1AEA63D7B59C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31F8D-330B-4C53-8DBC-8E6288FF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E0E54-55C2-45AD-A8A4-87D02C69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6AE4-E393-46CA-8225-AEA0529BD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13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124A-45BC-4A29-9829-357C6D2D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ED94F-ED1F-4084-8D6C-007241395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E533A-AFD1-484D-88EB-DB2EB958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976C-9CE1-4A26-9EC0-1AEA63D7B59C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03B74-F965-4071-9FDD-5658CF70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3478F-E6E2-4D24-A37F-CC872646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6AE4-E393-46CA-8225-AEA0529BD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39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CBCE-2462-4148-ACED-62BED3BB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D3642-E1DB-4B34-B84E-6AE2DA714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38470-6688-429A-A224-32354CAB9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520CE-4BB5-4CA0-8E87-BFA727F3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976C-9CE1-4A26-9EC0-1AEA63D7B59C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8FB55-693A-4F94-A091-23D6A4EB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C67B3-A417-408F-AA9B-674309D0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6AE4-E393-46CA-8225-AEA0529BD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36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E920-85A3-4C2B-82B1-94139A44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0888B-AC00-4969-8F26-E26E7E7ED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612B5-B523-45C2-BB37-D03DD5B30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5DF4B-23E6-4D60-81AC-C843D0D4D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470D3-1D56-4EF0-9314-F04F6481A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3A3C3-2A31-40C2-BE8A-5A896C74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976C-9CE1-4A26-9EC0-1AEA63D7B59C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29A858-72CC-4E50-896C-8F9B66AF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989FF-52B2-486B-990D-97DFDAE9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6AE4-E393-46CA-8225-AEA0529BD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25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9248-5A4F-4B1C-8A80-D7AB8D87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302386-9D82-4CB4-8106-38667174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976C-9CE1-4A26-9EC0-1AEA63D7B59C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65CE8-6776-4094-81E4-9D860DB7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D36DE-8969-4FE7-AB9F-4BE8ADA0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6AE4-E393-46CA-8225-AEA0529BD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86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43B9A-33DB-437B-90CD-0028C22B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976C-9CE1-4A26-9EC0-1AEA63D7B59C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42E14-2DA4-406D-82AD-FCA1EF9E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98B23-9ECE-451A-9039-4BB8F6CC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6AE4-E393-46CA-8225-AEA0529BD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86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8EA2-A1F9-4C2E-BBB2-5CC9FF27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2677-0ED9-4F87-889C-7C5D3C813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68273-9224-4085-8CEC-46BF430F2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CC590-D676-42E5-AE36-93D204F0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976C-9CE1-4A26-9EC0-1AEA63D7B59C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4F110-26B7-4E9C-876E-4A76DB4C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3C34E-0CE6-406B-8100-A4075DFD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6AE4-E393-46CA-8225-AEA0529BD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15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FD8C-4C90-47BB-A7BE-AB486B58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FC345-6309-474B-B8E1-EFC45264D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F8803-ACCD-40E8-B10E-70783FF86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D3B43-1A31-44EA-B847-94854CA3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976C-9CE1-4A26-9EC0-1AEA63D7B59C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79BE6-F722-44FC-94E2-FD45BA83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945B1-5E32-461C-987D-8A93EEA7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6AE4-E393-46CA-8225-AEA0529BD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93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FF27E-017C-42A6-8A5E-EDDB9F3F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957F3-74E8-496A-B680-86903FAA4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DC0B4-702E-4FEF-9E34-695CBB8C9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2976C-9CE1-4A26-9EC0-1AEA63D7B59C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CDB7F-3C66-4FCE-B8EE-E8A24B9DB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71762-20E1-456D-91CB-A6DCB6B9C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36AE4-E393-46CA-8225-AEA0529BD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90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000F52-B4A1-4696-BC58-F0C410F0A781}"/>
              </a:ext>
            </a:extLst>
          </p:cNvPr>
          <p:cNvSpPr/>
          <p:nvPr/>
        </p:nvSpPr>
        <p:spPr>
          <a:xfrm>
            <a:off x="773723" y="719188"/>
            <a:ext cx="7223761" cy="626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rgbClr val="845EC2"/>
                </a:solidFill>
              </a:rPr>
              <a:t>Puppy Training with Puppy School Sussex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FD5B0-49DB-4E7B-8F58-D2612566EE3E}"/>
              </a:ext>
            </a:extLst>
          </p:cNvPr>
          <p:cNvSpPr/>
          <p:nvPr/>
        </p:nvSpPr>
        <p:spPr>
          <a:xfrm>
            <a:off x="773723" y="1291579"/>
            <a:ext cx="9031459" cy="50972"/>
          </a:xfrm>
          <a:prstGeom prst="rect">
            <a:avLst/>
          </a:prstGeom>
          <a:solidFill>
            <a:srgbClr val="845E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Puppy School">
            <a:extLst>
              <a:ext uri="{FF2B5EF4-FFF2-40B4-BE49-F238E27FC236}">
                <a16:creationId xmlns:a16="http://schemas.microsoft.com/office/drawing/2014/main" id="{B8858483-904E-4128-A96A-9EE78565E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3" y="1583276"/>
            <a:ext cx="3216234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33A451-E1D8-4F71-A793-F0DE29C5A911}"/>
              </a:ext>
            </a:extLst>
          </p:cNvPr>
          <p:cNvSpPr/>
          <p:nvPr/>
        </p:nvSpPr>
        <p:spPr>
          <a:xfrm>
            <a:off x="913573" y="4278633"/>
            <a:ext cx="2979532" cy="853157"/>
          </a:xfrm>
          <a:prstGeom prst="roundRect">
            <a:avLst>
              <a:gd name="adj" fmla="val 5646"/>
            </a:avLst>
          </a:prstGeom>
          <a:solidFill>
            <a:srgbClr val="845E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6DBEE8-201B-4AEE-8922-DDFA31875C80}"/>
              </a:ext>
            </a:extLst>
          </p:cNvPr>
          <p:cNvGrpSpPr/>
          <p:nvPr/>
        </p:nvGrpSpPr>
        <p:grpSpPr>
          <a:xfrm>
            <a:off x="1069385" y="4248011"/>
            <a:ext cx="749023" cy="914400"/>
            <a:chOff x="1214953" y="4241937"/>
            <a:chExt cx="749023" cy="914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26B4F4-CC13-4BF4-B16E-330C4DE03120}"/>
                </a:ext>
              </a:extLst>
            </p:cNvPr>
            <p:cNvSpPr/>
            <p:nvPr/>
          </p:nvSpPr>
          <p:spPr>
            <a:xfrm>
              <a:off x="1214953" y="4241937"/>
              <a:ext cx="551564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6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6B3F2A-9FCC-4ABC-AD8E-06750CAAA453}"/>
                </a:ext>
              </a:extLst>
            </p:cNvPr>
            <p:cNvSpPr/>
            <p:nvPr/>
          </p:nvSpPr>
          <p:spPr>
            <a:xfrm rot="16200000">
              <a:off x="1374429" y="4566790"/>
              <a:ext cx="914400" cy="2646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weeks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0AA9D7-1189-4C13-A29A-ACE8C31B4827}"/>
              </a:ext>
            </a:extLst>
          </p:cNvPr>
          <p:cNvGrpSpPr/>
          <p:nvPr/>
        </p:nvGrpSpPr>
        <p:grpSpPr>
          <a:xfrm>
            <a:off x="1974220" y="4248010"/>
            <a:ext cx="1640797" cy="914400"/>
            <a:chOff x="2272960" y="4241937"/>
            <a:chExt cx="1640797" cy="9144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DB8F7AF-D437-46D4-9CD5-FE3B5468AB4F}"/>
                </a:ext>
              </a:extLst>
            </p:cNvPr>
            <p:cNvSpPr/>
            <p:nvPr/>
          </p:nvSpPr>
          <p:spPr>
            <a:xfrm>
              <a:off x="2272960" y="4241937"/>
              <a:ext cx="1537039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Tuesday or </a:t>
              </a:r>
            </a:p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Wednesday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88F88E-A3B0-40AF-B934-98E66791AAA0}"/>
                </a:ext>
              </a:extLst>
            </p:cNvPr>
            <p:cNvSpPr/>
            <p:nvPr/>
          </p:nvSpPr>
          <p:spPr>
            <a:xfrm rot="16200000">
              <a:off x="3419809" y="4578822"/>
              <a:ext cx="747265" cy="2406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evenings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44D373B-FF12-4944-92DE-5FB35BEAA7B7}"/>
              </a:ext>
            </a:extLst>
          </p:cNvPr>
          <p:cNvSpPr/>
          <p:nvPr/>
        </p:nvSpPr>
        <p:spPr>
          <a:xfrm>
            <a:off x="3887131" y="4699137"/>
            <a:ext cx="248653" cy="218694"/>
          </a:xfrm>
          <a:prstGeom prst="rect">
            <a:avLst/>
          </a:prstGeom>
          <a:solidFill>
            <a:srgbClr val="E6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36AF2B-E3B2-41FB-AE1A-6EAE68E3260D}"/>
              </a:ext>
            </a:extLst>
          </p:cNvPr>
          <p:cNvSpPr/>
          <p:nvPr/>
        </p:nvSpPr>
        <p:spPr>
          <a:xfrm>
            <a:off x="664920" y="4567117"/>
            <a:ext cx="248653" cy="218694"/>
          </a:xfrm>
          <a:prstGeom prst="rect">
            <a:avLst/>
          </a:prstGeom>
          <a:solidFill>
            <a:srgbClr val="E6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4EBFDA-4DD5-49D3-8585-5EB42BDB3101}"/>
              </a:ext>
            </a:extLst>
          </p:cNvPr>
          <p:cNvSpPr txBox="1"/>
          <p:nvPr/>
        </p:nvSpPr>
        <p:spPr>
          <a:xfrm>
            <a:off x="1041339" y="5131996"/>
            <a:ext cx="2724000" cy="5693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sz="1600" b="1" i="0" dirty="0">
                <a:solidFill>
                  <a:srgbClr val="5E3A98"/>
                </a:solidFill>
                <a:effectLst/>
                <a:latin typeface="Segoe UI" panose="020B0502040204020203" pitchFamily="34" charset="0"/>
              </a:rPr>
              <a:t>Tilgate Community Centre</a:t>
            </a:r>
            <a:br>
              <a:rPr lang="en-GB" sz="1600" dirty="0"/>
            </a:br>
            <a:r>
              <a:rPr lang="en-GB" sz="1200" b="1" i="0" dirty="0">
                <a:solidFill>
                  <a:srgbClr val="845EC2"/>
                </a:solidFill>
                <a:effectLst/>
                <a:latin typeface="Segoe UI" panose="020B0502040204020203" pitchFamily="34" charset="0"/>
              </a:rPr>
              <a:t>Shackleton Road, Crawley.</a:t>
            </a:r>
            <a:br>
              <a:rPr lang="en-GB" sz="1600" dirty="0"/>
            </a:br>
            <a:r>
              <a:rPr lang="en-GB" sz="900" i="0" dirty="0">
                <a:solidFill>
                  <a:srgbClr val="845EC2"/>
                </a:solidFill>
                <a:effectLst/>
                <a:latin typeface="Segoe UI" panose="020B0502040204020203" pitchFamily="34" charset="0"/>
              </a:rPr>
              <a:t>Tuesdays 18:00 &amp; 19:15, Wednesdays 19:15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88713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000F52-B4A1-4696-BC58-F0C410F0A781}"/>
              </a:ext>
            </a:extLst>
          </p:cNvPr>
          <p:cNvSpPr/>
          <p:nvPr/>
        </p:nvSpPr>
        <p:spPr>
          <a:xfrm>
            <a:off x="406955" y="19941"/>
            <a:ext cx="7223761" cy="626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rgbClr val="845EC2"/>
                </a:solidFill>
              </a:rPr>
              <a:t>Puppy Training with Puppy School Sussex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FD5B0-49DB-4E7B-8F58-D2612566EE3E}"/>
              </a:ext>
            </a:extLst>
          </p:cNvPr>
          <p:cNvSpPr/>
          <p:nvPr/>
        </p:nvSpPr>
        <p:spPr>
          <a:xfrm>
            <a:off x="406955" y="592332"/>
            <a:ext cx="9031459" cy="50972"/>
          </a:xfrm>
          <a:prstGeom prst="rect">
            <a:avLst/>
          </a:prstGeom>
          <a:solidFill>
            <a:srgbClr val="845E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Puppy School">
            <a:extLst>
              <a:ext uri="{FF2B5EF4-FFF2-40B4-BE49-F238E27FC236}">
                <a16:creationId xmlns:a16="http://schemas.microsoft.com/office/drawing/2014/main" id="{B8858483-904E-4128-A96A-9EE78565E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55" y="884029"/>
            <a:ext cx="3216234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33A451-E1D8-4F71-A793-F0DE29C5A911}"/>
              </a:ext>
            </a:extLst>
          </p:cNvPr>
          <p:cNvSpPr/>
          <p:nvPr/>
        </p:nvSpPr>
        <p:spPr>
          <a:xfrm>
            <a:off x="4464048" y="1215695"/>
            <a:ext cx="2979532" cy="853157"/>
          </a:xfrm>
          <a:prstGeom prst="roundRect">
            <a:avLst>
              <a:gd name="adj" fmla="val 5646"/>
            </a:avLst>
          </a:prstGeom>
          <a:solidFill>
            <a:srgbClr val="845E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6DBEE8-201B-4AEE-8922-DDFA31875C80}"/>
              </a:ext>
            </a:extLst>
          </p:cNvPr>
          <p:cNvGrpSpPr/>
          <p:nvPr/>
        </p:nvGrpSpPr>
        <p:grpSpPr>
          <a:xfrm>
            <a:off x="4619860" y="1185073"/>
            <a:ext cx="749023" cy="914400"/>
            <a:chOff x="1214953" y="4241937"/>
            <a:chExt cx="749023" cy="914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26B4F4-CC13-4BF4-B16E-330C4DE03120}"/>
                </a:ext>
              </a:extLst>
            </p:cNvPr>
            <p:cNvSpPr/>
            <p:nvPr/>
          </p:nvSpPr>
          <p:spPr>
            <a:xfrm>
              <a:off x="1214953" y="4241937"/>
              <a:ext cx="551564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6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6B3F2A-9FCC-4ABC-AD8E-06750CAAA453}"/>
                </a:ext>
              </a:extLst>
            </p:cNvPr>
            <p:cNvSpPr/>
            <p:nvPr/>
          </p:nvSpPr>
          <p:spPr>
            <a:xfrm rot="16200000">
              <a:off x="1374429" y="4566790"/>
              <a:ext cx="914400" cy="2646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weeks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0AA9D7-1189-4C13-A29A-ACE8C31B4827}"/>
              </a:ext>
            </a:extLst>
          </p:cNvPr>
          <p:cNvGrpSpPr/>
          <p:nvPr/>
        </p:nvGrpSpPr>
        <p:grpSpPr>
          <a:xfrm>
            <a:off x="5524695" y="1185072"/>
            <a:ext cx="1640797" cy="914400"/>
            <a:chOff x="2272960" y="4241937"/>
            <a:chExt cx="1640797" cy="9144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DB8F7AF-D437-46D4-9CD5-FE3B5468AB4F}"/>
                </a:ext>
              </a:extLst>
            </p:cNvPr>
            <p:cNvSpPr/>
            <p:nvPr/>
          </p:nvSpPr>
          <p:spPr>
            <a:xfrm>
              <a:off x="2272960" y="4241937"/>
              <a:ext cx="1537039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Tuesday or </a:t>
              </a:r>
            </a:p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Wednesday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88F88E-A3B0-40AF-B934-98E66791AAA0}"/>
                </a:ext>
              </a:extLst>
            </p:cNvPr>
            <p:cNvSpPr/>
            <p:nvPr/>
          </p:nvSpPr>
          <p:spPr>
            <a:xfrm rot="16200000">
              <a:off x="3419809" y="4578822"/>
              <a:ext cx="747265" cy="2406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evenings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26DE693-FC0B-4C81-A679-5EF595F50B52}"/>
              </a:ext>
            </a:extLst>
          </p:cNvPr>
          <p:cNvSpPr txBox="1"/>
          <p:nvPr/>
        </p:nvSpPr>
        <p:spPr>
          <a:xfrm>
            <a:off x="4591814" y="2069058"/>
            <a:ext cx="2724000" cy="5693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sz="1600" b="1" i="0" dirty="0">
                <a:solidFill>
                  <a:srgbClr val="5E3A98"/>
                </a:solidFill>
                <a:effectLst/>
                <a:latin typeface="Segoe UI" panose="020B0502040204020203" pitchFamily="34" charset="0"/>
              </a:rPr>
              <a:t>Tilgate Community Centre</a:t>
            </a:r>
            <a:br>
              <a:rPr lang="en-GB" sz="1600" dirty="0"/>
            </a:br>
            <a:r>
              <a:rPr lang="en-GB" sz="1200" b="1" i="0" dirty="0">
                <a:solidFill>
                  <a:srgbClr val="845EC2"/>
                </a:solidFill>
                <a:effectLst/>
                <a:latin typeface="Segoe UI" panose="020B0502040204020203" pitchFamily="34" charset="0"/>
              </a:rPr>
              <a:t>Shackleton Road, Crawley.</a:t>
            </a:r>
            <a:br>
              <a:rPr lang="en-GB" sz="1600" dirty="0"/>
            </a:br>
            <a:r>
              <a:rPr lang="en-GB" sz="900" i="0" dirty="0">
                <a:solidFill>
                  <a:srgbClr val="845EC2"/>
                </a:solidFill>
                <a:effectLst/>
                <a:latin typeface="Segoe UI" panose="020B0502040204020203" pitchFamily="34" charset="0"/>
              </a:rPr>
              <a:t>Tuesday 18:00 &amp; 19:15 Wednesday 19:15</a:t>
            </a:r>
            <a:endParaRPr lang="en-GB" sz="9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4D373B-FF12-4944-92DE-5FB35BEAA7B7}"/>
              </a:ext>
            </a:extLst>
          </p:cNvPr>
          <p:cNvSpPr/>
          <p:nvPr/>
        </p:nvSpPr>
        <p:spPr>
          <a:xfrm>
            <a:off x="7437606" y="1636199"/>
            <a:ext cx="248653" cy="218694"/>
          </a:xfrm>
          <a:prstGeom prst="rect">
            <a:avLst/>
          </a:prstGeom>
          <a:solidFill>
            <a:srgbClr val="E6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36AF2B-E3B2-41FB-AE1A-6EAE68E3260D}"/>
              </a:ext>
            </a:extLst>
          </p:cNvPr>
          <p:cNvSpPr/>
          <p:nvPr/>
        </p:nvSpPr>
        <p:spPr>
          <a:xfrm>
            <a:off x="4215395" y="1504179"/>
            <a:ext cx="248653" cy="218694"/>
          </a:xfrm>
          <a:prstGeom prst="rect">
            <a:avLst/>
          </a:prstGeom>
          <a:solidFill>
            <a:srgbClr val="E6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7B6F91B-A440-4537-B53E-4CE095C82C68}"/>
              </a:ext>
            </a:extLst>
          </p:cNvPr>
          <p:cNvSpPr/>
          <p:nvPr/>
        </p:nvSpPr>
        <p:spPr>
          <a:xfrm>
            <a:off x="8860099" y="2957828"/>
            <a:ext cx="2673768" cy="853157"/>
          </a:xfrm>
          <a:prstGeom prst="roundRect">
            <a:avLst>
              <a:gd name="adj" fmla="val 5646"/>
            </a:avLst>
          </a:prstGeom>
          <a:solidFill>
            <a:srgbClr val="845E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ED990E-5F8E-4397-A41D-0B40AA91B026}"/>
              </a:ext>
            </a:extLst>
          </p:cNvPr>
          <p:cNvGrpSpPr/>
          <p:nvPr/>
        </p:nvGrpSpPr>
        <p:grpSpPr>
          <a:xfrm>
            <a:off x="9031445" y="2927206"/>
            <a:ext cx="646541" cy="914400"/>
            <a:chOff x="1317435" y="4241937"/>
            <a:chExt cx="646541" cy="9144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6AE174D-FF2F-440A-909E-76D331592C9F}"/>
                </a:ext>
              </a:extLst>
            </p:cNvPr>
            <p:cNvSpPr/>
            <p:nvPr/>
          </p:nvSpPr>
          <p:spPr>
            <a:xfrm>
              <a:off x="1317435" y="4241937"/>
              <a:ext cx="449081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6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18E80CD-91E3-4CCE-BAC9-431BB4572D97}"/>
                </a:ext>
              </a:extLst>
            </p:cNvPr>
            <p:cNvSpPr/>
            <p:nvPr/>
          </p:nvSpPr>
          <p:spPr>
            <a:xfrm rot="16200000">
              <a:off x="1374429" y="4566790"/>
              <a:ext cx="914400" cy="2646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weeks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11555FA-ACE3-4C1B-948F-40A1B33E202B}"/>
              </a:ext>
            </a:extLst>
          </p:cNvPr>
          <p:cNvSpPr txBox="1"/>
          <p:nvPr/>
        </p:nvSpPr>
        <p:spPr>
          <a:xfrm>
            <a:off x="8870291" y="3815390"/>
            <a:ext cx="2653385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sz="1600" b="1" i="0" dirty="0">
                <a:solidFill>
                  <a:srgbClr val="5E3A98"/>
                </a:solidFill>
                <a:effectLst/>
                <a:latin typeface="Segoe UI" panose="020B0502040204020203" pitchFamily="34" charset="0"/>
              </a:rPr>
              <a:t>Tilgate Community Centre</a:t>
            </a:r>
            <a:br>
              <a:rPr lang="en-GB" sz="1600" dirty="0"/>
            </a:br>
            <a:r>
              <a:rPr lang="en-GB" sz="1200" b="1" i="0" dirty="0">
                <a:solidFill>
                  <a:srgbClr val="845EC2"/>
                </a:solidFill>
                <a:effectLst/>
                <a:latin typeface="Segoe UI" panose="020B0502040204020203" pitchFamily="34" charset="0"/>
              </a:rPr>
              <a:t>Shackleton Road, Crawley.</a:t>
            </a:r>
            <a:endParaRPr lang="en-GB" sz="9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D80F49-BA9D-4755-8D2B-051764136D8D}"/>
              </a:ext>
            </a:extLst>
          </p:cNvPr>
          <p:cNvSpPr/>
          <p:nvPr/>
        </p:nvSpPr>
        <p:spPr>
          <a:xfrm>
            <a:off x="8608922" y="3275059"/>
            <a:ext cx="248653" cy="218694"/>
          </a:xfrm>
          <a:prstGeom prst="rect">
            <a:avLst/>
          </a:prstGeom>
          <a:solidFill>
            <a:srgbClr val="E6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A653AB-0C47-42BB-8D65-8F5BA04B4974}"/>
              </a:ext>
            </a:extLst>
          </p:cNvPr>
          <p:cNvSpPr/>
          <p:nvPr/>
        </p:nvSpPr>
        <p:spPr>
          <a:xfrm>
            <a:off x="11536392" y="3284732"/>
            <a:ext cx="248653" cy="218694"/>
          </a:xfrm>
          <a:prstGeom prst="rect">
            <a:avLst/>
          </a:prstGeom>
          <a:solidFill>
            <a:srgbClr val="E6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962D48-41A2-4111-AFAE-388DFDF20C4E}"/>
              </a:ext>
            </a:extLst>
          </p:cNvPr>
          <p:cNvSpPr/>
          <p:nvPr/>
        </p:nvSpPr>
        <p:spPr>
          <a:xfrm>
            <a:off x="9944713" y="1531318"/>
            <a:ext cx="1436489" cy="649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endParaRPr lang="en-GB" sz="2000" b="1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4FF15C5-0F5E-4A11-B7C9-E8B0867324EA}"/>
              </a:ext>
            </a:extLst>
          </p:cNvPr>
          <p:cNvGrpSpPr/>
          <p:nvPr/>
        </p:nvGrpSpPr>
        <p:grpSpPr>
          <a:xfrm>
            <a:off x="9851856" y="2927206"/>
            <a:ext cx="1510667" cy="914400"/>
            <a:chOff x="7004780" y="4195001"/>
            <a:chExt cx="1510667" cy="914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A012C36-F4EE-43E0-9512-BC6E19732586}"/>
                </a:ext>
              </a:extLst>
            </p:cNvPr>
            <p:cNvSpPr/>
            <p:nvPr/>
          </p:nvSpPr>
          <p:spPr>
            <a:xfrm>
              <a:off x="7004780" y="4195001"/>
              <a:ext cx="537162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GB" sz="2000" b="1" dirty="0">
                  <a:solidFill>
                    <a:schemeClr val="bg1"/>
                  </a:solidFill>
                </a:rPr>
                <a:t>TUES</a:t>
              </a:r>
            </a:p>
            <a:p>
              <a:pPr algn="r"/>
              <a:r>
                <a:rPr lang="en-GB" sz="2000" b="1" dirty="0">
                  <a:solidFill>
                    <a:schemeClr val="bg1"/>
                  </a:solidFill>
                </a:rPr>
                <a:t>WED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EA290D1-E705-4168-9BF1-5E6AEF5F09F9}"/>
                </a:ext>
              </a:extLst>
            </p:cNvPr>
            <p:cNvSpPr/>
            <p:nvPr/>
          </p:nvSpPr>
          <p:spPr>
            <a:xfrm>
              <a:off x="7624977" y="4406153"/>
              <a:ext cx="890470" cy="246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18:00 / 19:15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FC26380-59D4-4369-8363-5869B3193595}"/>
                </a:ext>
              </a:extLst>
            </p:cNvPr>
            <p:cNvSpPr/>
            <p:nvPr/>
          </p:nvSpPr>
          <p:spPr>
            <a:xfrm>
              <a:off x="7624977" y="4699137"/>
              <a:ext cx="388550" cy="246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19:15</a:t>
              </a:r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D77CB8B-9DF0-4D0A-8D3D-4A8DA7D398D0}"/>
              </a:ext>
            </a:extLst>
          </p:cNvPr>
          <p:cNvSpPr/>
          <p:nvPr/>
        </p:nvSpPr>
        <p:spPr>
          <a:xfrm>
            <a:off x="8963240" y="1246315"/>
            <a:ext cx="2417962" cy="853157"/>
          </a:xfrm>
          <a:prstGeom prst="roundRect">
            <a:avLst>
              <a:gd name="adj" fmla="val 5646"/>
            </a:avLst>
          </a:prstGeom>
          <a:solidFill>
            <a:srgbClr val="845E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D11369-66DC-4ED6-A4A5-C3F87304CE7E}"/>
              </a:ext>
            </a:extLst>
          </p:cNvPr>
          <p:cNvGrpSpPr/>
          <p:nvPr/>
        </p:nvGrpSpPr>
        <p:grpSpPr>
          <a:xfrm>
            <a:off x="9231852" y="1215693"/>
            <a:ext cx="749023" cy="914401"/>
            <a:chOff x="6272250" y="1992717"/>
            <a:chExt cx="749023" cy="91440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408789D-2C5B-40FD-84A4-08D5813E6346}"/>
                </a:ext>
              </a:extLst>
            </p:cNvPr>
            <p:cNvSpPr/>
            <p:nvPr/>
          </p:nvSpPr>
          <p:spPr>
            <a:xfrm>
              <a:off x="6272250" y="1992717"/>
              <a:ext cx="551564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6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C48CC05-A3DF-4191-B546-D443DC531D25}"/>
                </a:ext>
              </a:extLst>
            </p:cNvPr>
            <p:cNvSpPr/>
            <p:nvPr/>
          </p:nvSpPr>
          <p:spPr>
            <a:xfrm rot="16200000">
              <a:off x="6431726" y="2317571"/>
              <a:ext cx="914400" cy="2646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weeks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E4CAFD1-031B-4486-9C4F-E6E9916B5D49}"/>
              </a:ext>
            </a:extLst>
          </p:cNvPr>
          <p:cNvGrpSpPr/>
          <p:nvPr/>
        </p:nvGrpSpPr>
        <p:grpSpPr>
          <a:xfrm>
            <a:off x="10249487" y="1215693"/>
            <a:ext cx="863104" cy="914400"/>
            <a:chOff x="7505602" y="1992717"/>
            <a:chExt cx="863104" cy="914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2228D83-4ED0-4628-BD34-85FE37AF7E4B}"/>
                </a:ext>
              </a:extLst>
            </p:cNvPr>
            <p:cNvSpPr/>
            <p:nvPr/>
          </p:nvSpPr>
          <p:spPr>
            <a:xfrm>
              <a:off x="7505602" y="1992717"/>
              <a:ext cx="694662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Tue / </a:t>
              </a:r>
            </a:p>
            <a:p>
              <a:r>
                <a:rPr lang="en-GB" sz="2000" b="1" dirty="0">
                  <a:solidFill>
                    <a:schemeClr val="bg1"/>
                  </a:solidFill>
                </a:rPr>
                <a:t>Wed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6C4F5EF-B98B-4607-9AD3-DBA456599467}"/>
                </a:ext>
              </a:extLst>
            </p:cNvPr>
            <p:cNvSpPr/>
            <p:nvPr/>
          </p:nvSpPr>
          <p:spPr>
            <a:xfrm rot="16200000">
              <a:off x="7874758" y="2329602"/>
              <a:ext cx="747265" cy="2406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evenings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47A1AC-44D9-4FEC-B427-95B3DB2487B2}"/>
              </a:ext>
            </a:extLst>
          </p:cNvPr>
          <p:cNvSpPr txBox="1"/>
          <p:nvPr/>
        </p:nvSpPr>
        <p:spPr>
          <a:xfrm>
            <a:off x="8963240" y="2099116"/>
            <a:ext cx="241796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b="1" i="0" dirty="0">
                <a:solidFill>
                  <a:srgbClr val="5E3A98"/>
                </a:solidFill>
                <a:effectLst/>
                <a:latin typeface="Segoe UI" panose="020B0502040204020203" pitchFamily="34" charset="0"/>
              </a:rPr>
              <a:t>Tilgate Community Centre</a:t>
            </a:r>
            <a:br>
              <a:rPr lang="en-GB" sz="1400" dirty="0"/>
            </a:br>
            <a:r>
              <a:rPr lang="en-GB" sz="1100" b="1" i="0" dirty="0">
                <a:solidFill>
                  <a:srgbClr val="845EC2"/>
                </a:solidFill>
                <a:effectLst/>
                <a:latin typeface="Segoe UI" panose="020B0502040204020203" pitchFamily="34" charset="0"/>
              </a:rPr>
              <a:t>Shackleton Road, Crawley.</a:t>
            </a:r>
            <a:br>
              <a:rPr lang="en-GB" sz="1400" dirty="0"/>
            </a:br>
            <a:r>
              <a:rPr lang="en-GB" sz="800" i="0" dirty="0">
                <a:solidFill>
                  <a:srgbClr val="845EC2"/>
                </a:solidFill>
                <a:effectLst/>
                <a:latin typeface="Segoe UI" panose="020B0502040204020203" pitchFamily="34" charset="0"/>
              </a:rPr>
              <a:t>Tuesdays 18:00 &amp; 19:15, Wednesdays 19:15</a:t>
            </a:r>
            <a:endParaRPr lang="en-GB" sz="8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FB8449-C9AB-48AC-8AAF-7138250A61C4}"/>
              </a:ext>
            </a:extLst>
          </p:cNvPr>
          <p:cNvSpPr/>
          <p:nvPr/>
        </p:nvSpPr>
        <p:spPr>
          <a:xfrm>
            <a:off x="11381202" y="1563546"/>
            <a:ext cx="248653" cy="218694"/>
          </a:xfrm>
          <a:prstGeom prst="rect">
            <a:avLst/>
          </a:prstGeom>
          <a:solidFill>
            <a:srgbClr val="E6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1B42A47-13CC-4F50-AA8D-89C6A876C156}"/>
              </a:ext>
            </a:extLst>
          </p:cNvPr>
          <p:cNvSpPr/>
          <p:nvPr/>
        </p:nvSpPr>
        <p:spPr>
          <a:xfrm>
            <a:off x="8714587" y="1563546"/>
            <a:ext cx="248653" cy="218694"/>
          </a:xfrm>
          <a:prstGeom prst="rect">
            <a:avLst/>
          </a:prstGeom>
          <a:solidFill>
            <a:srgbClr val="E6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9C0C99C-50A9-4DB7-BE20-1FB7BEBC1C4C}"/>
              </a:ext>
            </a:extLst>
          </p:cNvPr>
          <p:cNvSpPr/>
          <p:nvPr/>
        </p:nvSpPr>
        <p:spPr>
          <a:xfrm>
            <a:off x="4488918" y="2978704"/>
            <a:ext cx="2979532" cy="1018514"/>
          </a:xfrm>
          <a:prstGeom prst="roundRect">
            <a:avLst>
              <a:gd name="adj" fmla="val 5646"/>
            </a:avLst>
          </a:prstGeom>
          <a:solidFill>
            <a:srgbClr val="845E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22359A-A919-43F0-BFC6-0A56279203FD}"/>
              </a:ext>
            </a:extLst>
          </p:cNvPr>
          <p:cNvGrpSpPr/>
          <p:nvPr/>
        </p:nvGrpSpPr>
        <p:grpSpPr>
          <a:xfrm>
            <a:off x="4783903" y="2917815"/>
            <a:ext cx="551564" cy="1027998"/>
            <a:chOff x="1100849" y="5057185"/>
            <a:chExt cx="551564" cy="102799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1DE5D1-4DC9-464B-982E-FDA2DE2E6C03}"/>
                </a:ext>
              </a:extLst>
            </p:cNvPr>
            <p:cNvSpPr/>
            <p:nvPr/>
          </p:nvSpPr>
          <p:spPr>
            <a:xfrm>
              <a:off x="1100849" y="5057185"/>
              <a:ext cx="551564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6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3EFA564-15C6-4B8E-AE7C-1F8E61EC7D93}"/>
                </a:ext>
              </a:extLst>
            </p:cNvPr>
            <p:cNvSpPr/>
            <p:nvPr/>
          </p:nvSpPr>
          <p:spPr>
            <a:xfrm>
              <a:off x="1116891" y="5820489"/>
              <a:ext cx="519480" cy="2646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weeks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122512-C02B-4AB1-8D2E-58F676FEC9ED}"/>
              </a:ext>
            </a:extLst>
          </p:cNvPr>
          <p:cNvGrpSpPr/>
          <p:nvPr/>
        </p:nvGrpSpPr>
        <p:grpSpPr>
          <a:xfrm>
            <a:off x="5630452" y="3100411"/>
            <a:ext cx="1537038" cy="845402"/>
            <a:chOff x="1989643" y="5239781"/>
            <a:chExt cx="1537038" cy="84540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4E4F4C-1564-4CBA-95C0-6C0FCFCFA69A}"/>
                </a:ext>
              </a:extLst>
            </p:cNvPr>
            <p:cNvSpPr/>
            <p:nvPr/>
          </p:nvSpPr>
          <p:spPr>
            <a:xfrm>
              <a:off x="1989643" y="5239781"/>
              <a:ext cx="1537038" cy="561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Tuesday or </a:t>
              </a:r>
            </a:p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Wednesday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C4C9DD9-9FFB-4D19-AED3-8790DFF5B11C}"/>
                </a:ext>
              </a:extLst>
            </p:cNvPr>
            <p:cNvSpPr/>
            <p:nvPr/>
          </p:nvSpPr>
          <p:spPr>
            <a:xfrm>
              <a:off x="2384530" y="5844553"/>
              <a:ext cx="747265" cy="2406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evenings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3A46F3C-5F6B-47B9-847A-C84DA31BB92F}"/>
              </a:ext>
            </a:extLst>
          </p:cNvPr>
          <p:cNvSpPr txBox="1"/>
          <p:nvPr/>
        </p:nvSpPr>
        <p:spPr>
          <a:xfrm>
            <a:off x="4616684" y="4014277"/>
            <a:ext cx="2724000" cy="5693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sz="1600" b="1" i="0" dirty="0">
                <a:solidFill>
                  <a:srgbClr val="5E3A98"/>
                </a:solidFill>
                <a:effectLst/>
                <a:latin typeface="Segoe UI" panose="020B0502040204020203" pitchFamily="34" charset="0"/>
              </a:rPr>
              <a:t>Tilgate Community Centre</a:t>
            </a:r>
            <a:br>
              <a:rPr lang="en-GB" sz="1600" dirty="0"/>
            </a:br>
            <a:r>
              <a:rPr lang="en-GB" sz="1200" b="1" i="0" dirty="0">
                <a:solidFill>
                  <a:srgbClr val="845EC2"/>
                </a:solidFill>
                <a:effectLst/>
                <a:latin typeface="Segoe UI" panose="020B0502040204020203" pitchFamily="34" charset="0"/>
              </a:rPr>
              <a:t>Shackleton Road, Crawley.</a:t>
            </a:r>
            <a:br>
              <a:rPr lang="en-GB" sz="1600" dirty="0"/>
            </a:br>
            <a:r>
              <a:rPr lang="en-GB" sz="900" i="0" dirty="0">
                <a:solidFill>
                  <a:srgbClr val="845EC2"/>
                </a:solidFill>
                <a:effectLst/>
                <a:latin typeface="Segoe UI" panose="020B0502040204020203" pitchFamily="34" charset="0"/>
              </a:rPr>
              <a:t>Tuesday 18:00 &amp; 19:15, Wednesday 19:15</a:t>
            </a:r>
            <a:endParaRPr lang="en-GB" sz="9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8A81FD-928D-4028-804E-C66264B0FF4F}"/>
              </a:ext>
            </a:extLst>
          </p:cNvPr>
          <p:cNvSpPr/>
          <p:nvPr/>
        </p:nvSpPr>
        <p:spPr>
          <a:xfrm>
            <a:off x="7462476" y="3378614"/>
            <a:ext cx="248653" cy="218694"/>
          </a:xfrm>
          <a:prstGeom prst="rect">
            <a:avLst/>
          </a:prstGeom>
          <a:solidFill>
            <a:srgbClr val="E6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1733BA-9B3F-4D93-ABBF-01C16CB33F31}"/>
              </a:ext>
            </a:extLst>
          </p:cNvPr>
          <p:cNvSpPr/>
          <p:nvPr/>
        </p:nvSpPr>
        <p:spPr>
          <a:xfrm>
            <a:off x="4240265" y="3378614"/>
            <a:ext cx="248653" cy="218694"/>
          </a:xfrm>
          <a:prstGeom prst="rect">
            <a:avLst/>
          </a:prstGeom>
          <a:solidFill>
            <a:srgbClr val="E6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C2428A5-2BD6-4085-9C10-87B619A1DE70}"/>
              </a:ext>
            </a:extLst>
          </p:cNvPr>
          <p:cNvSpPr/>
          <p:nvPr/>
        </p:nvSpPr>
        <p:spPr>
          <a:xfrm>
            <a:off x="4535573" y="5013891"/>
            <a:ext cx="3485480" cy="1018514"/>
          </a:xfrm>
          <a:prstGeom prst="roundRect">
            <a:avLst>
              <a:gd name="adj" fmla="val 5646"/>
            </a:avLst>
          </a:prstGeom>
          <a:solidFill>
            <a:srgbClr val="845E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10D702B-E8F6-49D9-AA7F-C56BA7562B48}"/>
              </a:ext>
            </a:extLst>
          </p:cNvPr>
          <p:cNvGrpSpPr/>
          <p:nvPr/>
        </p:nvGrpSpPr>
        <p:grpSpPr>
          <a:xfrm>
            <a:off x="7258160" y="4961023"/>
            <a:ext cx="551564" cy="1027998"/>
            <a:chOff x="1100849" y="5057185"/>
            <a:chExt cx="551564" cy="102799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3BBC049-1B86-49FC-A8ED-E25A6AEBFEFA}"/>
                </a:ext>
              </a:extLst>
            </p:cNvPr>
            <p:cNvSpPr/>
            <p:nvPr/>
          </p:nvSpPr>
          <p:spPr>
            <a:xfrm>
              <a:off x="1100849" y="5057185"/>
              <a:ext cx="551564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6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2905CB5-1231-4301-9F82-D6D1D7A5507B}"/>
                </a:ext>
              </a:extLst>
            </p:cNvPr>
            <p:cNvSpPr/>
            <p:nvPr/>
          </p:nvSpPr>
          <p:spPr>
            <a:xfrm>
              <a:off x="1116891" y="5820489"/>
              <a:ext cx="519480" cy="2646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weeks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CEDB874-B049-4AF9-8687-788EE7940BFA}"/>
              </a:ext>
            </a:extLst>
          </p:cNvPr>
          <p:cNvGrpSpPr/>
          <p:nvPr/>
        </p:nvGrpSpPr>
        <p:grpSpPr>
          <a:xfrm>
            <a:off x="5509794" y="5132531"/>
            <a:ext cx="1537038" cy="845402"/>
            <a:chOff x="1989643" y="5239781"/>
            <a:chExt cx="1537038" cy="84540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449E8D2-56C9-4A0A-A279-363EB0F450DD}"/>
                </a:ext>
              </a:extLst>
            </p:cNvPr>
            <p:cNvSpPr/>
            <p:nvPr/>
          </p:nvSpPr>
          <p:spPr>
            <a:xfrm>
              <a:off x="1989643" y="5239781"/>
              <a:ext cx="1537038" cy="561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Tuesday or </a:t>
              </a:r>
            </a:p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Wednesday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A94D6D1-5849-4352-88BA-1606C8EE1F48}"/>
                </a:ext>
              </a:extLst>
            </p:cNvPr>
            <p:cNvSpPr/>
            <p:nvPr/>
          </p:nvSpPr>
          <p:spPr>
            <a:xfrm>
              <a:off x="2384530" y="5844553"/>
              <a:ext cx="747265" cy="2406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evenings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FF9165F8-8BAC-4336-A480-DEB139FC0021}"/>
              </a:ext>
            </a:extLst>
          </p:cNvPr>
          <p:cNvSpPr txBox="1"/>
          <p:nvPr/>
        </p:nvSpPr>
        <p:spPr>
          <a:xfrm>
            <a:off x="4845497" y="6093174"/>
            <a:ext cx="2865632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sz="1600" b="1" i="0" dirty="0">
                <a:solidFill>
                  <a:srgbClr val="5E3A98"/>
                </a:solidFill>
                <a:effectLst/>
                <a:latin typeface="Segoe UI" panose="020B0502040204020203" pitchFamily="34" charset="0"/>
              </a:rPr>
              <a:t>Tilgate Community Centre</a:t>
            </a:r>
            <a:br>
              <a:rPr lang="en-GB" sz="1600" dirty="0"/>
            </a:br>
            <a:r>
              <a:rPr lang="en-GB" sz="1200" b="1" i="0" dirty="0">
                <a:solidFill>
                  <a:srgbClr val="845EC2"/>
                </a:solidFill>
                <a:effectLst/>
                <a:latin typeface="Segoe UI" panose="020B0502040204020203" pitchFamily="34" charset="0"/>
              </a:rPr>
              <a:t>Shackleton Road, Crawley.</a:t>
            </a:r>
            <a:br>
              <a:rPr lang="en-GB" sz="1600" dirty="0"/>
            </a:br>
            <a:r>
              <a:rPr lang="en-GB" sz="1200" i="0" dirty="0">
                <a:solidFill>
                  <a:srgbClr val="845EC2"/>
                </a:solidFill>
                <a:effectLst/>
                <a:latin typeface="Segoe UI" panose="020B0502040204020203" pitchFamily="34" charset="0"/>
              </a:rPr>
              <a:t>Tuesday 18:00 &amp; 19:15, Wednesday 19:15</a:t>
            </a:r>
            <a:endParaRPr lang="en-GB" sz="10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18B342C-5875-4546-8FCE-702F24D3EF26}"/>
              </a:ext>
            </a:extLst>
          </p:cNvPr>
          <p:cNvSpPr/>
          <p:nvPr/>
        </p:nvSpPr>
        <p:spPr>
          <a:xfrm>
            <a:off x="8021053" y="5381099"/>
            <a:ext cx="248653" cy="218694"/>
          </a:xfrm>
          <a:prstGeom prst="rect">
            <a:avLst/>
          </a:prstGeom>
          <a:solidFill>
            <a:srgbClr val="E6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062C47A-6B18-452F-9E40-74F4F8BE4581}"/>
              </a:ext>
            </a:extLst>
          </p:cNvPr>
          <p:cNvSpPr/>
          <p:nvPr/>
        </p:nvSpPr>
        <p:spPr>
          <a:xfrm>
            <a:off x="4286920" y="5457511"/>
            <a:ext cx="248653" cy="218694"/>
          </a:xfrm>
          <a:prstGeom prst="rect">
            <a:avLst/>
          </a:prstGeom>
          <a:solidFill>
            <a:srgbClr val="E6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FA894EC-4C3F-4B7E-80BB-822CBE352A98}"/>
              </a:ext>
            </a:extLst>
          </p:cNvPr>
          <p:cNvGrpSpPr/>
          <p:nvPr/>
        </p:nvGrpSpPr>
        <p:grpSpPr>
          <a:xfrm>
            <a:off x="4746902" y="4961023"/>
            <a:ext cx="551564" cy="1027998"/>
            <a:chOff x="1100849" y="5057185"/>
            <a:chExt cx="551564" cy="102799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6AAE59F-5A41-45AD-BD58-8FF9EEF1227C}"/>
                </a:ext>
              </a:extLst>
            </p:cNvPr>
            <p:cNvSpPr/>
            <p:nvPr/>
          </p:nvSpPr>
          <p:spPr>
            <a:xfrm>
              <a:off x="1100849" y="5057185"/>
              <a:ext cx="551564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6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A79D162-C7C8-44E3-AFA9-6572D0AC45B0}"/>
                </a:ext>
              </a:extLst>
            </p:cNvPr>
            <p:cNvSpPr/>
            <p:nvPr/>
          </p:nvSpPr>
          <p:spPr>
            <a:xfrm>
              <a:off x="1116891" y="5820489"/>
              <a:ext cx="519480" cy="2646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hour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09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145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Warren Longhurst</dc:creator>
  <cp:lastModifiedBy>Warren Longhurst</cp:lastModifiedBy>
  <cp:revision>10</cp:revision>
  <dcterms:created xsi:type="dcterms:W3CDTF">2021-06-25T07:00:20Z</dcterms:created>
  <dcterms:modified xsi:type="dcterms:W3CDTF">2021-06-25T23:24:26Z</dcterms:modified>
</cp:coreProperties>
</file>