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A810-CB26-ECC5-5378-CE078CA4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E7679-4C87-2D53-7CF1-8827135CB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7B4E-4164-3014-8775-A212E9A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F62A-7808-74BE-562B-4D18A681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F31E-F469-13BC-0654-74988B1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539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7CE4-BAF6-6B2A-79C5-7C5E6081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27C7F-CDC5-D8D5-3A5B-AD44A59AC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B808-BEBE-B43B-9752-452ED14B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13AC-EFF4-EAF4-68CC-CA05ADCB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ED49-505D-A444-C295-E3B87333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657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7C350-19B6-3D76-D82F-15116BA7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302B-F601-74D9-B9EC-508C7AF2F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B7EC-7446-B8B3-6A28-3CDB23AA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9B6D-602B-F03F-1D1B-3D65A1D7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6476-D19D-FEC3-C5EA-0889E17E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321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38F1-AD11-79FD-CEB0-0604E9AA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1D4F-3A2D-87BF-1AD2-89B4E12B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86E3-A97D-7D61-0ACC-E3702A4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D8746-1B89-36D2-CF47-5BA44F9E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C59B-84DC-E25B-2049-1B0561BB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65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4CCE-69E2-A39E-26CB-CBDE618F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0DF95-5659-83D0-0AE0-77663D97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D2A6F-668C-D8DF-3648-01AAFAD8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7A272-CFDC-FD43-4955-81C8479F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40B2-74BF-FAF2-02DD-67FBE3CE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875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38A-D309-98C0-4F57-655CC834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39F1-83A0-5596-32CB-E5842BD7F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E5FEC-6270-1873-393C-06478568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ABA-C08E-776F-A588-603E7E09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D8F70-65DB-7502-7FA6-C5B63A4C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83EE1-C398-DCC5-BAC1-06C3B4E3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226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69C4-511A-B354-674A-F22430B9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6E6A-BCC5-8628-101C-BD52767BB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E9CC6-86FB-6A8C-F1CA-E073E7EE6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B2EB4-A80D-BE8E-606F-DE0CC1429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EA370-64B0-155B-16A7-A8E0A3FE0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78C17-773C-E0CC-F0FF-EA517AC5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C5CE6-F105-2094-E029-7D44D88A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3FE77-2B32-303E-3B7E-3984743D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56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6280-F556-C3C6-B1D5-728DBEF5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88FF-1244-B420-9FBE-92C72B09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E15A5-2F8B-2C98-DBC7-6F54BBF7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03497-ACB2-2582-05B0-9F0CC661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39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4D4F2-319C-464B-ED69-E9A34C56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D3FBF-C837-73D6-1D8F-FB918B6D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8D92F-9C5B-2232-C1D8-A59E2FAB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708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802C-BF06-A991-8FE1-925A9883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407E-1A0D-5F3D-0FBD-C29D4A7E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7F44-ED97-D04E-B7A1-CFC45F9F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FE2F0-2245-07A6-90CF-7E48D91C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BD220-72B6-8639-5072-FE01364B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102AA-2589-0DD6-8261-6265FB4B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381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315D-B25F-B5B3-EE3A-4D33AD5C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6DB05-B5E0-D5A0-B7B9-FE455F76A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BA734-2A1F-9C9A-10E7-D7BCE637A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CFFEB-5382-6043-1C52-A6D0E2C4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100FD-E8A0-C22C-E67D-CB47F959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57B4-56F1-BA2C-D763-C754B8E4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414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62B90-2E97-C65B-1590-15507F6C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3414-B76F-CE39-3F09-1DDE65E0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905B6-8863-3EE2-3FED-0AE9C1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E2C0-469B-224E-BECF-5767E40CF73F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5C1E-8B75-A933-062F-958A8F63D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D9E9-F73D-49AD-69C6-5798073B7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CF4B-9D0D-6446-B828-A97D9BEB68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893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3BFEC8-76F3-DF07-B726-513880D1142A}"/>
              </a:ext>
            </a:extLst>
          </p:cNvPr>
          <p:cNvSpPr/>
          <p:nvPr/>
        </p:nvSpPr>
        <p:spPr>
          <a:xfrm>
            <a:off x="1800000" y="3600000"/>
            <a:ext cx="1296000" cy="43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整数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7793B1-D2E5-6F63-32F7-952DD9A20489}"/>
              </a:ext>
            </a:extLst>
          </p:cNvPr>
          <p:cNvSpPr/>
          <p:nvPr/>
        </p:nvSpPr>
        <p:spPr>
          <a:xfrm>
            <a:off x="3240000" y="3600000"/>
            <a:ext cx="1296000" cy="43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1/3,</a:t>
            </a:r>
            <a:r>
              <a:rPr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7/2,</a:t>
            </a:r>
            <a:r>
              <a:rPr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 等</a:t>
            </a:r>
            <a:endParaRPr lang="en-CN" sz="14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12D9B41-F388-0CBD-F7E3-F8C09B7BA07E}"/>
                  </a:ext>
                </a:extLst>
              </p:cNvPr>
              <p:cNvSpPr/>
              <p:nvPr/>
            </p:nvSpPr>
            <p:spPr>
              <a:xfrm>
                <a:off x="5040000" y="3600000"/>
                <a:ext cx="1296000" cy="432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N" sz="1400" i="1" smtClean="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2</m:t>
                          </m:r>
                        </m:e>
                      </m:ra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,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zh-CN" altLang="en-US" sz="1400" b="0" i="1" smtClean="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 SC" panose="02010600040101010101" pitchFamily="2" charset="-122"/>
                            </a:rPr>
                            <m:t>3</m:t>
                          </m:r>
                        </m:e>
                      </m:ra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,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 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等</m:t>
                      </m:r>
                    </m:oMath>
                  </m:oMathPara>
                </a14:m>
                <a:endParaRPr lang="en-CN" sz="14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12D9B41-F388-0CBD-F7E3-F8C09B7BA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3600000"/>
                <a:ext cx="1296000" cy="432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304A74A-FC1B-5D84-E441-4CC44F722932}"/>
                  </a:ext>
                </a:extLst>
              </p:cNvPr>
              <p:cNvSpPr/>
              <p:nvPr/>
            </p:nvSpPr>
            <p:spPr>
              <a:xfrm>
                <a:off x="6480000" y="3600000"/>
                <a:ext cx="1296000" cy="432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,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 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  <a:ea typeface="Kaiti SC" panose="02010600040101010101" pitchFamily="2" charset="-122"/>
                        </a:rPr>
                        <m:t>等</m:t>
                      </m:r>
                    </m:oMath>
                  </m:oMathPara>
                </a14:m>
                <a:endParaRPr lang="en-CN" sz="1400" dirty="0"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304A74A-FC1B-5D84-E441-4CC44F72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3600000"/>
                <a:ext cx="1296000" cy="432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105D414C-A012-E18A-B782-2C62CFBBEC9E}"/>
              </a:ext>
            </a:extLst>
          </p:cNvPr>
          <p:cNvSpPr/>
          <p:nvPr/>
        </p:nvSpPr>
        <p:spPr>
          <a:xfrm rot="5400000">
            <a:off x="3096000" y="2088000"/>
            <a:ext cx="154459" cy="2735999"/>
          </a:xfrm>
          <a:prstGeom prst="leftBracke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ED7EA-CE44-C6EE-31C9-103716684659}"/>
              </a:ext>
            </a:extLst>
          </p:cNvPr>
          <p:cNvSpPr txBox="1"/>
          <p:nvPr/>
        </p:nvSpPr>
        <p:spPr>
          <a:xfrm>
            <a:off x="2624034" y="3040216"/>
            <a:ext cx="109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latin typeface="Kaiti SC" panose="02010600040101010101" pitchFamily="2" charset="-122"/>
                <a:ea typeface="Kaiti SC" panose="02010600040101010101" pitchFamily="2" charset="-122"/>
              </a:rPr>
              <a:t>有理数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5C96525-AA5B-102F-3893-702D0829E527}"/>
              </a:ext>
            </a:extLst>
          </p:cNvPr>
          <p:cNvSpPr/>
          <p:nvPr/>
        </p:nvSpPr>
        <p:spPr>
          <a:xfrm rot="5400000">
            <a:off x="6334111" y="2088000"/>
            <a:ext cx="154459" cy="2735999"/>
          </a:xfrm>
          <a:prstGeom prst="leftBracke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12C3F-CBCA-6E34-7131-BB30C1EF5C35}"/>
              </a:ext>
            </a:extLst>
          </p:cNvPr>
          <p:cNvSpPr txBox="1"/>
          <p:nvPr/>
        </p:nvSpPr>
        <p:spPr>
          <a:xfrm>
            <a:off x="5862145" y="3040216"/>
            <a:ext cx="109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latin typeface="Kaiti SC" panose="02010600040101010101" pitchFamily="2" charset="-122"/>
                <a:ea typeface="Kaiti SC" panose="02010600040101010101" pitchFamily="2" charset="-122"/>
              </a:rPr>
              <a:t>无理数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76C29B83-754F-A73C-476E-AFD9E4BEE58C}"/>
              </a:ext>
            </a:extLst>
          </p:cNvPr>
          <p:cNvSpPr/>
          <p:nvPr/>
        </p:nvSpPr>
        <p:spPr>
          <a:xfrm rot="16200000">
            <a:off x="3990771" y="1940401"/>
            <a:ext cx="154459" cy="4536000"/>
          </a:xfrm>
          <a:prstGeom prst="leftBracket">
            <a:avLst/>
          </a:prstGeom>
          <a:noFill/>
          <a:ln w="127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727CE-CA56-DFBB-EE19-86B0F1CBF045}"/>
              </a:ext>
            </a:extLst>
          </p:cNvPr>
          <p:cNvSpPr txBox="1"/>
          <p:nvPr/>
        </p:nvSpPr>
        <p:spPr>
          <a:xfrm>
            <a:off x="3518805" y="4291387"/>
            <a:ext cx="109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latin typeface="Kaiti SC" panose="02010600040101010101" pitchFamily="2" charset="-122"/>
                <a:ea typeface="Kaiti SC" panose="02010600040101010101" pitchFamily="2" charset="-122"/>
              </a:rPr>
              <a:t>代数数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88AD2D9E-6C6E-6E53-B660-0D84122C6D63}"/>
              </a:ext>
            </a:extLst>
          </p:cNvPr>
          <p:cNvSpPr/>
          <p:nvPr/>
        </p:nvSpPr>
        <p:spPr>
          <a:xfrm rot="16200000">
            <a:off x="7050773" y="3560401"/>
            <a:ext cx="154458" cy="1296001"/>
          </a:xfrm>
          <a:prstGeom prst="leftBracket">
            <a:avLst/>
          </a:prstGeom>
          <a:noFill/>
          <a:ln w="127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033BB-E775-950F-13CE-EA15C69CF61E}"/>
              </a:ext>
            </a:extLst>
          </p:cNvPr>
          <p:cNvSpPr txBox="1"/>
          <p:nvPr/>
        </p:nvSpPr>
        <p:spPr>
          <a:xfrm>
            <a:off x="6578805" y="4291387"/>
            <a:ext cx="109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latin typeface="Kaiti SC" panose="02010600040101010101" pitchFamily="2" charset="-122"/>
                <a:ea typeface="Kaiti SC" panose="02010600040101010101" pitchFamily="2" charset="-122"/>
              </a:rPr>
              <a:t>超越数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5C2796CE-39AD-87A5-7900-AFFE97F190FC}"/>
              </a:ext>
            </a:extLst>
          </p:cNvPr>
          <p:cNvSpPr/>
          <p:nvPr/>
        </p:nvSpPr>
        <p:spPr>
          <a:xfrm rot="5400000">
            <a:off x="4696922" y="39530"/>
            <a:ext cx="182157" cy="5976000"/>
          </a:xfrm>
          <a:prstGeom prst="leftBracket">
            <a:avLst/>
          </a:prstGeom>
          <a:noFill/>
          <a:ln w="127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2807B-E5ED-2F66-9892-0BE93CF75AC6}"/>
              </a:ext>
            </a:extLst>
          </p:cNvPr>
          <p:cNvSpPr txBox="1"/>
          <p:nvPr/>
        </p:nvSpPr>
        <p:spPr>
          <a:xfrm>
            <a:off x="4238805" y="2564512"/>
            <a:ext cx="109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latin typeface="Kaiti SC" panose="02010600040101010101" pitchFamily="2" charset="-122"/>
                <a:ea typeface="Kaiti SC" panose="02010600040101010101" pitchFamily="2" charset="-122"/>
              </a:rPr>
              <a:t>实数</a:t>
            </a:r>
          </a:p>
        </p:txBody>
      </p:sp>
    </p:spTree>
    <p:extLst>
      <p:ext uri="{BB962C8B-B14F-4D97-AF65-F5344CB8AC3E}">
        <p14:creationId xmlns:p14="http://schemas.microsoft.com/office/powerpoint/2010/main" val="407009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21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Kaiti SC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Scarlet Remilia</dc:creator>
  <cp:lastModifiedBy>Scarlet Remilia</cp:lastModifiedBy>
  <cp:revision>1</cp:revision>
  <dcterms:created xsi:type="dcterms:W3CDTF">2023-03-31T06:41:54Z</dcterms:created>
  <dcterms:modified xsi:type="dcterms:W3CDTF">2023-04-04T09:48:33Z</dcterms:modified>
</cp:coreProperties>
</file>