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it’s inconvenient to switch app between reminders and calendars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user want to check whether he has free time on specific time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4.jpg"/><Relationship Id="rId6" Type="http://schemas.openxmlformats.org/officeDocument/2006/relationships/image" Target="../media/image00.png"/><Relationship Id="rId5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2.jpg"/><Relationship Id="rId6" Type="http://schemas.openxmlformats.org/officeDocument/2006/relationships/image" Target="../media/image09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2.jp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2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Calendar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Member: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Wei Shan N13745493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Dong Li N14180637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Lien-Jung Chang N13362262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THE 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reason to design the calendar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33000" y="9942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Reminders has drawbacks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Reducing the conflicts between schedule and reminders list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Straightforward events to deal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with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600" y="4149325"/>
            <a:ext cx="994174" cy="9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9825" y="4149325"/>
            <a:ext cx="994175" cy="9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2771" y="2624775"/>
            <a:ext cx="994181" cy="99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>
            <a:stCxn id="38" idx="0"/>
          </p:cNvCxnSpPr>
          <p:nvPr/>
        </p:nvCxnSpPr>
        <p:spPr>
          <a:xfrm flipH="1" rot="10800000">
            <a:off x="6575687" y="3618925"/>
            <a:ext cx="497100" cy="530400"/>
          </a:xfrm>
          <a:prstGeom prst="straightConnector1">
            <a:avLst/>
          </a:prstGeom>
          <a:noFill/>
          <a:ln cap="flat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" name="Shape 42"/>
          <p:cNvCxnSpPr/>
          <p:nvPr/>
        </p:nvCxnSpPr>
        <p:spPr>
          <a:xfrm rot="10800000">
            <a:off x="8066949" y="3618987"/>
            <a:ext cx="578700" cy="496800"/>
          </a:xfrm>
          <a:prstGeom prst="straightConnector1">
            <a:avLst/>
          </a:prstGeom>
          <a:noFill/>
          <a:ln cap="flat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functions that Calendar provide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11675" y="855400"/>
            <a:ext cx="7023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User-friendly manipulation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Concise interface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with Parse and iCalendar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Providing reminder for specific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 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Providing check button for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reminders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975" y="4149325"/>
            <a:ext cx="994175" cy="9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971" y="2563825"/>
            <a:ext cx="994181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825" y="4149325"/>
            <a:ext cx="994175" cy="99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>
            <a:endCxn id="49" idx="0"/>
          </p:cNvCxnSpPr>
          <p:nvPr/>
        </p:nvCxnSpPr>
        <p:spPr>
          <a:xfrm flipH="1">
            <a:off x="6583062" y="3558025"/>
            <a:ext cx="573900" cy="5913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" name="Shape 53"/>
          <p:cNvCxnSpPr>
            <a:endCxn id="51" idx="0"/>
          </p:cNvCxnSpPr>
          <p:nvPr/>
        </p:nvCxnSpPr>
        <p:spPr>
          <a:xfrm>
            <a:off x="8149812" y="3558025"/>
            <a:ext cx="497100" cy="5913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audience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58475" y="1200150"/>
            <a:ext cx="7515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Our target audience is those who want to make their own schedule in an efficient way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6838" l="8629" r="9180" t="4232"/>
          <a:stretch/>
        </p:blipFill>
        <p:spPr>
          <a:xfrm>
            <a:off x="1801825" y="284762"/>
            <a:ext cx="2510151" cy="457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100" y="1200150"/>
            <a:ext cx="4740899" cy="3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892" y="215450"/>
            <a:ext cx="3338582" cy="46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6281" l="9155" r="8654" t="3595"/>
          <a:stretch/>
        </p:blipFill>
        <p:spPr>
          <a:xfrm>
            <a:off x="2387025" y="354450"/>
            <a:ext cx="2510151" cy="4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Architecture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Parse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MADayView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JTCalendar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NHCalenderActivity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problem we had met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Future prospects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Design for other devices and operating system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