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59" r:id="rId8"/>
    <p:sldId id="264" r:id="rId9"/>
    <p:sldId id="260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t>2014-5-20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t>2014-5-20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t>2014-5-20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t>2014-5-20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t>2014-5-20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883B-60FA-48BF-9F62-0B3111F70869}" type="datetimeFigureOut">
              <a:rPr lang="zh-CN" altLang="en-US" smtClean="0"/>
              <a:t>2014-5-20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1750-B277-4AAC-8A80-096FC20FA9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883B-60FA-48BF-9F62-0B3111F70869}" type="datetimeFigureOut">
              <a:rPr lang="zh-CN" altLang="en-US" smtClean="0"/>
              <a:t>2014-5-20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51750-B277-4AAC-8A80-096FC20FA9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交通违章保卫战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整体设计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1670" y="1428736"/>
            <a:ext cx="435771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43108" y="5643578"/>
            <a:ext cx="114300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查违章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2066" y="5643578"/>
            <a:ext cx="114300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43306" y="5643578"/>
            <a:ext cx="114300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</a:t>
            </a:r>
            <a:r>
              <a:rPr lang="zh-CN" altLang="en-US" dirty="0" smtClean="0"/>
              <a:t>违章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首页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1670" y="1428736"/>
            <a:ext cx="435771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71670" y="2224078"/>
            <a:ext cx="4357718" cy="1276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  <a:r>
              <a:rPr lang="zh-CN" altLang="en-US" dirty="0" smtClean="0">
                <a:solidFill>
                  <a:schemeClr val="tx1"/>
                </a:solidFill>
              </a:rPr>
              <a:t>滚动区（插件化开发，服务器端推送）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1670" y="1428736"/>
            <a:ext cx="435771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                       违章查询                     （</a:t>
            </a:r>
            <a:r>
              <a:rPr lang="en-US" altLang="zh-CN" dirty="0" smtClean="0">
                <a:solidFill>
                  <a:schemeClr val="tx1"/>
                </a:solidFill>
              </a:rPr>
              <a:t>1.3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1670" y="3571876"/>
            <a:ext cx="4357718" cy="1276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  <a:r>
              <a:rPr lang="zh-CN" altLang="en-US" dirty="0" smtClean="0">
                <a:solidFill>
                  <a:schemeClr val="tx1"/>
                </a:solidFill>
              </a:rPr>
              <a:t>违章查询区（车型图片，车牌，违章信息展示）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1.1 </a:t>
            </a:r>
            <a:r>
              <a:rPr lang="zh-CN" altLang="en-US" dirty="0" smtClean="0"/>
              <a:t>滚动区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自动定位后，获取天气：基本天气指数，洗车指数，雾霾信息等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本地油价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北京地区：尾号限行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推</a:t>
            </a:r>
            <a:r>
              <a:rPr lang="zh-CN" altLang="en-US" dirty="0" smtClean="0"/>
              <a:t>送广告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上述展示，可在服务器端动态配置，包括顺序等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1.2</a:t>
            </a:r>
            <a:r>
              <a:rPr lang="zh-CN" altLang="en-US" dirty="0" smtClean="0"/>
              <a:t>违章查询区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1538" y="2214554"/>
            <a:ext cx="4786346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42976" y="2571744"/>
            <a:ext cx="135732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车型图片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00364" y="2571744"/>
            <a:ext cx="242889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车牌号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违章 罚款 扣分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1.3</a:t>
            </a:r>
            <a:r>
              <a:rPr lang="zh-CN" altLang="en-US" dirty="0" smtClean="0"/>
              <a:t>添加车辆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弹出添加车辆界面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/>
              <a:t> </a:t>
            </a:r>
            <a:r>
              <a:rPr lang="zh-CN" altLang="en-US" dirty="0" smtClean="0"/>
              <a:t>历史违章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1670" y="1428736"/>
            <a:ext cx="435771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71670" y="2224078"/>
            <a:ext cx="4357718" cy="1276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2.1</a:t>
            </a:r>
            <a:r>
              <a:rPr lang="zh-CN" altLang="en-US" dirty="0" smtClean="0">
                <a:solidFill>
                  <a:schemeClr val="tx1"/>
                </a:solidFill>
              </a:rPr>
              <a:t>历史违章列表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1670" y="1428736"/>
            <a:ext cx="435771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                                 历史违章       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历史违章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展示一个列表，每项样式参见</a:t>
            </a:r>
            <a:r>
              <a:rPr lang="en-US" altLang="zh-CN" dirty="0" smtClean="0"/>
              <a:t>1.2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</a:t>
            </a:r>
            <a:r>
              <a:rPr lang="zh-CN" altLang="en-US" dirty="0"/>
              <a:t> 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1670" y="1428736"/>
            <a:ext cx="4357718" cy="4929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71670" y="2224078"/>
            <a:ext cx="4357718" cy="3705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关于软件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违章推送（任何车辆有违章时，推送消息，可设置查询周期）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好友分享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检查更新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意见反馈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软件评分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1670" y="1428736"/>
            <a:ext cx="435771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设置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158</Words>
  <Application>Microsoft Office PowerPoint</Application>
  <PresentationFormat>全屏显示(4:3)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交通违章保卫战</vt:lpstr>
      <vt:lpstr>整体设计</vt:lpstr>
      <vt:lpstr>1.首页</vt:lpstr>
      <vt:lpstr>1.1 滚动区</vt:lpstr>
      <vt:lpstr>1.2违章查询区</vt:lpstr>
      <vt:lpstr>1.3添加车辆</vt:lpstr>
      <vt:lpstr>2. 历史违章</vt:lpstr>
      <vt:lpstr>2.1 历史违章</vt:lpstr>
      <vt:lpstr>3. 设置</vt:lpstr>
    </vt:vector>
  </TitlesOfParts>
  <Company>idreems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交通违章保卫战</dc:title>
  <dc:creator>Ramonqlee</dc:creator>
  <cp:lastModifiedBy>Ramonqlee</cp:lastModifiedBy>
  <cp:revision>38</cp:revision>
  <dcterms:created xsi:type="dcterms:W3CDTF">2014-05-19T22:08:14Z</dcterms:created>
  <dcterms:modified xsi:type="dcterms:W3CDTF">2014-05-19T22:36:29Z</dcterms:modified>
</cp:coreProperties>
</file>