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56" r:id="rId3"/>
    <p:sldId id="258" r:id="rId4"/>
    <p:sldId id="260" r:id="rId5"/>
    <p:sldId id="261" r:id="rId6"/>
    <p:sldId id="262" r:id="rId7"/>
    <p:sldId id="313" r:id="rId8"/>
    <p:sldId id="266" r:id="rId9"/>
    <p:sldId id="298" r:id="rId10"/>
    <p:sldId id="306" r:id="rId11"/>
    <p:sldId id="307" r:id="rId12"/>
    <p:sldId id="3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86" autoAdjust="0"/>
    <p:restoredTop sz="86380" autoAdjust="0"/>
  </p:normalViewPr>
  <p:slideViewPr>
    <p:cSldViewPr>
      <p:cViewPr varScale="1">
        <p:scale>
          <a:sx n="80" d="100"/>
          <a:sy n="80" d="100"/>
        </p:scale>
        <p:origin x="-570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6" y="89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3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9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5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78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7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7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1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3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943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35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0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D:\klm,jknmu\b&#243;mave.mp3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11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0600" y="1905000"/>
            <a:ext cx="2971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u="sng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TOÁN</a:t>
            </a:r>
            <a:endParaRPr lang="en-US" sz="6600" b="1" u="sng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199817"/>
            <a:ext cx="7798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TRƯỜNG TIỂU HỌC 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XUÂN MỸ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3429000"/>
            <a:ext cx="1188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SO SÁNH CÁC SỐ TRONG PHẠM VI 10 </a:t>
            </a:r>
            <a:r>
              <a:rPr lang="en-US" sz="6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000- LUYỆN TẬP</a:t>
            </a:r>
            <a:endParaRPr lang="en-US" sz="66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74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2682240" y="5074920"/>
            <a:ext cx="1737360" cy="1554480"/>
            <a:chOff x="522" y="2121"/>
            <a:chExt cx="1200" cy="1815"/>
          </a:xfrm>
        </p:grpSpPr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754" y="2121"/>
              <a:ext cx="968" cy="918"/>
              <a:chOff x="1268" y="1948"/>
              <a:chExt cx="968" cy="918"/>
            </a:xfrm>
          </p:grpSpPr>
          <p:sp>
            <p:nvSpPr>
              <p:cNvPr id="5200" name="AutoShape 47"/>
              <p:cNvSpPr>
                <a:spLocks noChangeArrowheads="1"/>
              </p:cNvSpPr>
              <p:nvPr/>
            </p:nvSpPr>
            <p:spPr bwMode="auto">
              <a:xfrm rot="-5854103">
                <a:off x="1226" y="2152"/>
                <a:ext cx="660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5040 w 21600"/>
                  <a:gd name="T13" fmla="*/ 2288 h 21600"/>
                  <a:gd name="T14" fmla="*/ 16560 w 21600"/>
                  <a:gd name="T15" fmla="*/ 136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60" y="2187"/>
                    </a:moveTo>
                    <a:cubicBezTo>
                      <a:pt x="10451" y="1746"/>
                      <a:pt x="9529" y="1018"/>
                      <a:pt x="9015" y="730"/>
                    </a:cubicBezTo>
                    <a:cubicBezTo>
                      <a:pt x="7865" y="152"/>
                      <a:pt x="6685" y="0"/>
                      <a:pt x="5415" y="0"/>
                    </a:cubicBezTo>
                    <a:cubicBezTo>
                      <a:pt x="4175" y="152"/>
                      <a:pt x="2995" y="575"/>
                      <a:pt x="1967" y="1305"/>
                    </a:cubicBezTo>
                    <a:cubicBezTo>
                      <a:pt x="1150" y="2187"/>
                      <a:pt x="575" y="3222"/>
                      <a:pt x="242" y="4220"/>
                    </a:cubicBezTo>
                    <a:cubicBezTo>
                      <a:pt x="0" y="5410"/>
                      <a:pt x="242" y="6560"/>
                      <a:pt x="575" y="7597"/>
                    </a:cubicBezTo>
                    <a:lnTo>
                      <a:pt x="10860" y="21600"/>
                    </a:lnTo>
                    <a:lnTo>
                      <a:pt x="20995" y="7597"/>
                    </a:lnTo>
                    <a:cubicBezTo>
                      <a:pt x="21480" y="6560"/>
                      <a:pt x="21600" y="5410"/>
                      <a:pt x="21480" y="4220"/>
                    </a:cubicBezTo>
                    <a:cubicBezTo>
                      <a:pt x="21115" y="3222"/>
                      <a:pt x="20420" y="2187"/>
                      <a:pt x="19632" y="1305"/>
                    </a:cubicBezTo>
                    <a:cubicBezTo>
                      <a:pt x="18575" y="575"/>
                      <a:pt x="17425" y="152"/>
                      <a:pt x="16275" y="0"/>
                    </a:cubicBezTo>
                    <a:cubicBezTo>
                      <a:pt x="15005" y="0"/>
                      <a:pt x="13735" y="152"/>
                      <a:pt x="12705" y="730"/>
                    </a:cubicBezTo>
                    <a:cubicBezTo>
                      <a:pt x="12176" y="1018"/>
                      <a:pt x="11254" y="1746"/>
                      <a:pt x="10860" y="2187"/>
                    </a:cubicBezTo>
                    <a:close/>
                  </a:path>
                </a:pathLst>
              </a:custGeom>
              <a:solidFill>
                <a:srgbClr val="FF66FF"/>
              </a:solidFill>
              <a:ln w="9525">
                <a:solidFill>
                  <a:srgbClr val="FF66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AutoShape 48"/>
              <p:cNvSpPr>
                <a:spLocks noChangeArrowheads="1"/>
              </p:cNvSpPr>
              <p:nvPr/>
            </p:nvSpPr>
            <p:spPr bwMode="auto">
              <a:xfrm>
                <a:off x="1424" y="1948"/>
                <a:ext cx="660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5040 w 21600"/>
                  <a:gd name="T13" fmla="*/ 2288 h 21600"/>
                  <a:gd name="T14" fmla="*/ 16560 w 21600"/>
                  <a:gd name="T15" fmla="*/ 136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60" y="2187"/>
                    </a:moveTo>
                    <a:cubicBezTo>
                      <a:pt x="10451" y="1746"/>
                      <a:pt x="9529" y="1018"/>
                      <a:pt x="9015" y="730"/>
                    </a:cubicBezTo>
                    <a:cubicBezTo>
                      <a:pt x="7865" y="152"/>
                      <a:pt x="6685" y="0"/>
                      <a:pt x="5415" y="0"/>
                    </a:cubicBezTo>
                    <a:cubicBezTo>
                      <a:pt x="4175" y="152"/>
                      <a:pt x="2995" y="575"/>
                      <a:pt x="1967" y="1305"/>
                    </a:cubicBezTo>
                    <a:cubicBezTo>
                      <a:pt x="1150" y="2187"/>
                      <a:pt x="575" y="3222"/>
                      <a:pt x="242" y="4220"/>
                    </a:cubicBezTo>
                    <a:cubicBezTo>
                      <a:pt x="0" y="5410"/>
                      <a:pt x="242" y="6560"/>
                      <a:pt x="575" y="7597"/>
                    </a:cubicBezTo>
                    <a:lnTo>
                      <a:pt x="10860" y="21600"/>
                    </a:lnTo>
                    <a:lnTo>
                      <a:pt x="20995" y="7597"/>
                    </a:lnTo>
                    <a:cubicBezTo>
                      <a:pt x="21480" y="6560"/>
                      <a:pt x="21600" y="5410"/>
                      <a:pt x="21480" y="4220"/>
                    </a:cubicBezTo>
                    <a:cubicBezTo>
                      <a:pt x="21115" y="3222"/>
                      <a:pt x="20420" y="2187"/>
                      <a:pt x="19632" y="1305"/>
                    </a:cubicBezTo>
                    <a:cubicBezTo>
                      <a:pt x="18575" y="575"/>
                      <a:pt x="17425" y="152"/>
                      <a:pt x="16275" y="0"/>
                    </a:cubicBezTo>
                    <a:cubicBezTo>
                      <a:pt x="15005" y="0"/>
                      <a:pt x="13735" y="152"/>
                      <a:pt x="12705" y="730"/>
                    </a:cubicBezTo>
                    <a:cubicBezTo>
                      <a:pt x="12176" y="1018"/>
                      <a:pt x="11254" y="1746"/>
                      <a:pt x="10860" y="2187"/>
                    </a:cubicBezTo>
                    <a:close/>
                  </a:path>
                </a:pathLst>
              </a:custGeom>
              <a:solidFill>
                <a:srgbClr val="FF66FF"/>
              </a:solidFill>
              <a:ln w="9525">
                <a:solidFill>
                  <a:srgbClr val="FF66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" name="AutoShape 49"/>
              <p:cNvSpPr>
                <a:spLocks noChangeArrowheads="1"/>
              </p:cNvSpPr>
              <p:nvPr/>
            </p:nvSpPr>
            <p:spPr bwMode="auto">
              <a:xfrm rot="5400000">
                <a:off x="1618" y="2154"/>
                <a:ext cx="660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5040 w 21600"/>
                  <a:gd name="T13" fmla="*/ 2288 h 21600"/>
                  <a:gd name="T14" fmla="*/ 16560 w 21600"/>
                  <a:gd name="T15" fmla="*/ 136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60" y="2187"/>
                    </a:moveTo>
                    <a:cubicBezTo>
                      <a:pt x="10451" y="1746"/>
                      <a:pt x="9529" y="1018"/>
                      <a:pt x="9015" y="730"/>
                    </a:cubicBezTo>
                    <a:cubicBezTo>
                      <a:pt x="7865" y="152"/>
                      <a:pt x="6685" y="0"/>
                      <a:pt x="5415" y="0"/>
                    </a:cubicBezTo>
                    <a:cubicBezTo>
                      <a:pt x="4175" y="152"/>
                      <a:pt x="2995" y="575"/>
                      <a:pt x="1967" y="1305"/>
                    </a:cubicBezTo>
                    <a:cubicBezTo>
                      <a:pt x="1150" y="2187"/>
                      <a:pt x="575" y="3222"/>
                      <a:pt x="242" y="4220"/>
                    </a:cubicBezTo>
                    <a:cubicBezTo>
                      <a:pt x="0" y="5410"/>
                      <a:pt x="242" y="6560"/>
                      <a:pt x="575" y="7597"/>
                    </a:cubicBezTo>
                    <a:lnTo>
                      <a:pt x="10860" y="21600"/>
                    </a:lnTo>
                    <a:lnTo>
                      <a:pt x="20995" y="7597"/>
                    </a:lnTo>
                    <a:cubicBezTo>
                      <a:pt x="21480" y="6560"/>
                      <a:pt x="21600" y="5410"/>
                      <a:pt x="21480" y="4220"/>
                    </a:cubicBezTo>
                    <a:cubicBezTo>
                      <a:pt x="21115" y="3222"/>
                      <a:pt x="20420" y="2187"/>
                      <a:pt x="19632" y="1305"/>
                    </a:cubicBezTo>
                    <a:cubicBezTo>
                      <a:pt x="18575" y="575"/>
                      <a:pt x="17425" y="152"/>
                      <a:pt x="16275" y="0"/>
                    </a:cubicBezTo>
                    <a:cubicBezTo>
                      <a:pt x="15005" y="0"/>
                      <a:pt x="13735" y="152"/>
                      <a:pt x="12705" y="730"/>
                    </a:cubicBezTo>
                    <a:cubicBezTo>
                      <a:pt x="12176" y="1018"/>
                      <a:pt x="11254" y="1746"/>
                      <a:pt x="10860" y="2187"/>
                    </a:cubicBezTo>
                    <a:close/>
                  </a:path>
                </a:pathLst>
              </a:custGeom>
              <a:solidFill>
                <a:srgbClr val="FF66FF"/>
              </a:solidFill>
              <a:ln w="9525">
                <a:solidFill>
                  <a:srgbClr val="FF66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" name="AutoShape 50"/>
              <p:cNvSpPr>
                <a:spLocks noChangeArrowheads="1"/>
              </p:cNvSpPr>
              <p:nvPr/>
            </p:nvSpPr>
            <p:spPr bwMode="auto">
              <a:xfrm rot="10618450">
                <a:off x="1422" y="2290"/>
                <a:ext cx="660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5040 w 21600"/>
                  <a:gd name="T13" fmla="*/ 2288 h 21600"/>
                  <a:gd name="T14" fmla="*/ 16560 w 21600"/>
                  <a:gd name="T15" fmla="*/ 136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60" y="2187"/>
                    </a:moveTo>
                    <a:cubicBezTo>
                      <a:pt x="10451" y="1746"/>
                      <a:pt x="9529" y="1018"/>
                      <a:pt x="9015" y="730"/>
                    </a:cubicBezTo>
                    <a:cubicBezTo>
                      <a:pt x="7865" y="152"/>
                      <a:pt x="6685" y="0"/>
                      <a:pt x="5415" y="0"/>
                    </a:cubicBezTo>
                    <a:cubicBezTo>
                      <a:pt x="4175" y="152"/>
                      <a:pt x="2995" y="575"/>
                      <a:pt x="1967" y="1305"/>
                    </a:cubicBezTo>
                    <a:cubicBezTo>
                      <a:pt x="1150" y="2187"/>
                      <a:pt x="575" y="3222"/>
                      <a:pt x="242" y="4220"/>
                    </a:cubicBezTo>
                    <a:cubicBezTo>
                      <a:pt x="0" y="5410"/>
                      <a:pt x="242" y="6560"/>
                      <a:pt x="575" y="7597"/>
                    </a:cubicBezTo>
                    <a:lnTo>
                      <a:pt x="10860" y="21600"/>
                    </a:lnTo>
                    <a:lnTo>
                      <a:pt x="20995" y="7597"/>
                    </a:lnTo>
                    <a:cubicBezTo>
                      <a:pt x="21480" y="6560"/>
                      <a:pt x="21600" y="5410"/>
                      <a:pt x="21480" y="4220"/>
                    </a:cubicBezTo>
                    <a:cubicBezTo>
                      <a:pt x="21115" y="3222"/>
                      <a:pt x="20420" y="2187"/>
                      <a:pt x="19632" y="1305"/>
                    </a:cubicBezTo>
                    <a:cubicBezTo>
                      <a:pt x="18575" y="575"/>
                      <a:pt x="17425" y="152"/>
                      <a:pt x="16275" y="0"/>
                    </a:cubicBezTo>
                    <a:cubicBezTo>
                      <a:pt x="15005" y="0"/>
                      <a:pt x="13735" y="152"/>
                      <a:pt x="12705" y="730"/>
                    </a:cubicBezTo>
                    <a:cubicBezTo>
                      <a:pt x="12176" y="1018"/>
                      <a:pt x="11254" y="1746"/>
                      <a:pt x="10860" y="2187"/>
                    </a:cubicBezTo>
                    <a:close/>
                  </a:path>
                </a:pathLst>
              </a:custGeom>
              <a:solidFill>
                <a:srgbClr val="FF66FF"/>
              </a:solidFill>
              <a:ln w="9525">
                <a:solidFill>
                  <a:srgbClr val="FF66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4" name="Oval 51"/>
              <p:cNvSpPr>
                <a:spLocks noChangeArrowheads="1"/>
              </p:cNvSpPr>
              <p:nvPr/>
            </p:nvSpPr>
            <p:spPr bwMode="auto">
              <a:xfrm>
                <a:off x="1468" y="2112"/>
                <a:ext cx="576" cy="57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 b="1">
                    <a:solidFill>
                      <a:srgbClr val="0000FF"/>
                    </a:solidFill>
                  </a:rPr>
                  <a:t>4802</a:t>
                </a:r>
              </a:p>
            </p:txBody>
          </p:sp>
        </p:grpSp>
        <p:sp>
          <p:nvSpPr>
            <p:cNvPr id="5197" name="Freeform 70"/>
            <p:cNvSpPr>
              <a:spLocks/>
            </p:cNvSpPr>
            <p:nvPr/>
          </p:nvSpPr>
          <p:spPr bwMode="auto">
            <a:xfrm rot="9109969">
              <a:off x="816" y="3079"/>
              <a:ext cx="659" cy="857"/>
            </a:xfrm>
            <a:custGeom>
              <a:avLst/>
              <a:gdLst>
                <a:gd name="T0" fmla="*/ 632 w 659"/>
                <a:gd name="T1" fmla="*/ 0 h 857"/>
                <a:gd name="T2" fmla="*/ 520 w 659"/>
                <a:gd name="T3" fmla="*/ 548 h 857"/>
                <a:gd name="T4" fmla="*/ 393 w 659"/>
                <a:gd name="T5" fmla="*/ 702 h 857"/>
                <a:gd name="T6" fmla="*/ 365 w 659"/>
                <a:gd name="T7" fmla="*/ 744 h 857"/>
                <a:gd name="T8" fmla="*/ 155 w 659"/>
                <a:gd name="T9" fmla="*/ 814 h 857"/>
                <a:gd name="T10" fmla="*/ 0 w 659"/>
                <a:gd name="T11" fmla="*/ 857 h 8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9"/>
                <a:gd name="T19" fmla="*/ 0 h 857"/>
                <a:gd name="T20" fmla="*/ 659 w 659"/>
                <a:gd name="T21" fmla="*/ 857 h 8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9" h="857">
                  <a:moveTo>
                    <a:pt x="632" y="0"/>
                  </a:moveTo>
                  <a:cubicBezTo>
                    <a:pt x="625" y="184"/>
                    <a:pt x="659" y="404"/>
                    <a:pt x="520" y="548"/>
                  </a:cubicBezTo>
                  <a:cubicBezTo>
                    <a:pt x="497" y="616"/>
                    <a:pt x="443" y="653"/>
                    <a:pt x="393" y="702"/>
                  </a:cubicBezTo>
                  <a:cubicBezTo>
                    <a:pt x="381" y="714"/>
                    <a:pt x="379" y="735"/>
                    <a:pt x="365" y="744"/>
                  </a:cubicBezTo>
                  <a:cubicBezTo>
                    <a:pt x="320" y="772"/>
                    <a:pt x="211" y="795"/>
                    <a:pt x="155" y="814"/>
                  </a:cubicBezTo>
                  <a:cubicBezTo>
                    <a:pt x="104" y="831"/>
                    <a:pt x="54" y="857"/>
                    <a:pt x="0" y="857"/>
                  </a:cubicBezTo>
                </a:path>
              </a:pathLst>
            </a:custGeom>
            <a:noFill/>
            <a:ln w="76200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8" name="Freeform 71"/>
            <p:cNvSpPr>
              <a:spLocks/>
            </p:cNvSpPr>
            <p:nvPr/>
          </p:nvSpPr>
          <p:spPr bwMode="auto">
            <a:xfrm rot="3729866">
              <a:off x="397" y="2957"/>
              <a:ext cx="592" cy="342"/>
            </a:xfrm>
            <a:custGeom>
              <a:avLst/>
              <a:gdLst>
                <a:gd name="T0" fmla="*/ 47 w 592"/>
                <a:gd name="T1" fmla="*/ 295 h 342"/>
                <a:gd name="T2" fmla="*/ 132 w 592"/>
                <a:gd name="T3" fmla="*/ 183 h 342"/>
                <a:gd name="T4" fmla="*/ 342 w 592"/>
                <a:gd name="T5" fmla="*/ 0 h 342"/>
                <a:gd name="T6" fmla="*/ 497 w 592"/>
                <a:gd name="T7" fmla="*/ 42 h 342"/>
                <a:gd name="T8" fmla="*/ 539 w 592"/>
                <a:gd name="T9" fmla="*/ 56 h 342"/>
                <a:gd name="T10" fmla="*/ 581 w 592"/>
                <a:gd name="T11" fmla="*/ 42 h 342"/>
                <a:gd name="T12" fmla="*/ 497 w 592"/>
                <a:gd name="T13" fmla="*/ 239 h 342"/>
                <a:gd name="T14" fmla="*/ 384 w 592"/>
                <a:gd name="T15" fmla="*/ 253 h 342"/>
                <a:gd name="T16" fmla="*/ 258 w 592"/>
                <a:gd name="T17" fmla="*/ 295 h 342"/>
                <a:gd name="T18" fmla="*/ 216 w 592"/>
                <a:gd name="T19" fmla="*/ 309 h 342"/>
                <a:gd name="T20" fmla="*/ 174 w 592"/>
                <a:gd name="T21" fmla="*/ 323 h 342"/>
                <a:gd name="T22" fmla="*/ 47 w 592"/>
                <a:gd name="T23" fmla="*/ 295 h 3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92"/>
                <a:gd name="T37" fmla="*/ 0 h 342"/>
                <a:gd name="T38" fmla="*/ 592 w 592"/>
                <a:gd name="T39" fmla="*/ 342 h 3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92" h="342">
                  <a:moveTo>
                    <a:pt x="47" y="295"/>
                  </a:moveTo>
                  <a:cubicBezTo>
                    <a:pt x="110" y="200"/>
                    <a:pt x="79" y="234"/>
                    <a:pt x="132" y="183"/>
                  </a:cubicBezTo>
                  <a:cubicBezTo>
                    <a:pt x="164" y="87"/>
                    <a:pt x="248" y="31"/>
                    <a:pt x="342" y="0"/>
                  </a:cubicBezTo>
                  <a:cubicBezTo>
                    <a:pt x="442" y="20"/>
                    <a:pt x="390" y="6"/>
                    <a:pt x="497" y="42"/>
                  </a:cubicBezTo>
                  <a:cubicBezTo>
                    <a:pt x="511" y="47"/>
                    <a:pt x="539" y="56"/>
                    <a:pt x="539" y="56"/>
                  </a:cubicBezTo>
                  <a:cubicBezTo>
                    <a:pt x="553" y="51"/>
                    <a:pt x="579" y="27"/>
                    <a:pt x="581" y="42"/>
                  </a:cubicBezTo>
                  <a:cubicBezTo>
                    <a:pt x="592" y="118"/>
                    <a:pt x="534" y="184"/>
                    <a:pt x="497" y="239"/>
                  </a:cubicBezTo>
                  <a:cubicBezTo>
                    <a:pt x="476" y="271"/>
                    <a:pt x="422" y="248"/>
                    <a:pt x="384" y="253"/>
                  </a:cubicBezTo>
                  <a:cubicBezTo>
                    <a:pt x="342" y="267"/>
                    <a:pt x="300" y="281"/>
                    <a:pt x="258" y="295"/>
                  </a:cubicBezTo>
                  <a:cubicBezTo>
                    <a:pt x="244" y="300"/>
                    <a:pt x="230" y="304"/>
                    <a:pt x="216" y="309"/>
                  </a:cubicBezTo>
                  <a:cubicBezTo>
                    <a:pt x="202" y="314"/>
                    <a:pt x="174" y="323"/>
                    <a:pt x="174" y="323"/>
                  </a:cubicBezTo>
                  <a:cubicBezTo>
                    <a:pt x="26" y="308"/>
                    <a:pt x="0" y="342"/>
                    <a:pt x="47" y="295"/>
                  </a:cubicBezTo>
                  <a:close/>
                </a:path>
              </a:pathLst>
            </a:custGeom>
            <a:solidFill>
              <a:srgbClr val="33CC33"/>
            </a:soli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9" name="Freeform 84"/>
            <p:cNvSpPr>
              <a:spLocks/>
            </p:cNvSpPr>
            <p:nvPr/>
          </p:nvSpPr>
          <p:spPr bwMode="auto">
            <a:xfrm rot="10069956">
              <a:off x="912" y="3210"/>
              <a:ext cx="592" cy="342"/>
            </a:xfrm>
            <a:custGeom>
              <a:avLst/>
              <a:gdLst>
                <a:gd name="T0" fmla="*/ 47 w 592"/>
                <a:gd name="T1" fmla="*/ 295 h 342"/>
                <a:gd name="T2" fmla="*/ 132 w 592"/>
                <a:gd name="T3" fmla="*/ 183 h 342"/>
                <a:gd name="T4" fmla="*/ 342 w 592"/>
                <a:gd name="T5" fmla="*/ 0 h 342"/>
                <a:gd name="T6" fmla="*/ 497 w 592"/>
                <a:gd name="T7" fmla="*/ 42 h 342"/>
                <a:gd name="T8" fmla="*/ 539 w 592"/>
                <a:gd name="T9" fmla="*/ 56 h 342"/>
                <a:gd name="T10" fmla="*/ 581 w 592"/>
                <a:gd name="T11" fmla="*/ 42 h 342"/>
                <a:gd name="T12" fmla="*/ 497 w 592"/>
                <a:gd name="T13" fmla="*/ 239 h 342"/>
                <a:gd name="T14" fmla="*/ 384 w 592"/>
                <a:gd name="T15" fmla="*/ 253 h 342"/>
                <a:gd name="T16" fmla="*/ 258 w 592"/>
                <a:gd name="T17" fmla="*/ 295 h 342"/>
                <a:gd name="T18" fmla="*/ 216 w 592"/>
                <a:gd name="T19" fmla="*/ 309 h 342"/>
                <a:gd name="T20" fmla="*/ 174 w 592"/>
                <a:gd name="T21" fmla="*/ 323 h 342"/>
                <a:gd name="T22" fmla="*/ 47 w 592"/>
                <a:gd name="T23" fmla="*/ 295 h 3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92"/>
                <a:gd name="T37" fmla="*/ 0 h 342"/>
                <a:gd name="T38" fmla="*/ 592 w 592"/>
                <a:gd name="T39" fmla="*/ 342 h 3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92" h="342">
                  <a:moveTo>
                    <a:pt x="47" y="295"/>
                  </a:moveTo>
                  <a:cubicBezTo>
                    <a:pt x="110" y="200"/>
                    <a:pt x="79" y="234"/>
                    <a:pt x="132" y="183"/>
                  </a:cubicBezTo>
                  <a:cubicBezTo>
                    <a:pt x="164" y="87"/>
                    <a:pt x="248" y="31"/>
                    <a:pt x="342" y="0"/>
                  </a:cubicBezTo>
                  <a:cubicBezTo>
                    <a:pt x="442" y="20"/>
                    <a:pt x="390" y="6"/>
                    <a:pt x="497" y="42"/>
                  </a:cubicBezTo>
                  <a:cubicBezTo>
                    <a:pt x="511" y="47"/>
                    <a:pt x="539" y="56"/>
                    <a:pt x="539" y="56"/>
                  </a:cubicBezTo>
                  <a:cubicBezTo>
                    <a:pt x="553" y="51"/>
                    <a:pt x="579" y="27"/>
                    <a:pt x="581" y="42"/>
                  </a:cubicBezTo>
                  <a:cubicBezTo>
                    <a:pt x="592" y="118"/>
                    <a:pt x="534" y="184"/>
                    <a:pt x="497" y="239"/>
                  </a:cubicBezTo>
                  <a:cubicBezTo>
                    <a:pt x="476" y="271"/>
                    <a:pt x="422" y="248"/>
                    <a:pt x="384" y="253"/>
                  </a:cubicBezTo>
                  <a:cubicBezTo>
                    <a:pt x="342" y="267"/>
                    <a:pt x="300" y="281"/>
                    <a:pt x="258" y="295"/>
                  </a:cubicBezTo>
                  <a:cubicBezTo>
                    <a:pt x="244" y="300"/>
                    <a:pt x="230" y="304"/>
                    <a:pt x="216" y="309"/>
                  </a:cubicBezTo>
                  <a:cubicBezTo>
                    <a:pt x="202" y="314"/>
                    <a:pt x="174" y="323"/>
                    <a:pt x="174" y="323"/>
                  </a:cubicBezTo>
                  <a:cubicBezTo>
                    <a:pt x="26" y="308"/>
                    <a:pt x="0" y="342"/>
                    <a:pt x="47" y="295"/>
                  </a:cubicBezTo>
                  <a:close/>
                </a:path>
              </a:pathLst>
            </a:custGeom>
            <a:solidFill>
              <a:srgbClr val="33CC33"/>
            </a:soli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4368165" y="5071745"/>
            <a:ext cx="1737360" cy="1554480"/>
            <a:chOff x="1584" y="2119"/>
            <a:chExt cx="1194" cy="1846"/>
          </a:xfrm>
        </p:grpSpPr>
        <p:sp>
          <p:nvSpPr>
            <p:cNvPr id="5186" name="Freeform 78"/>
            <p:cNvSpPr>
              <a:spLocks/>
            </p:cNvSpPr>
            <p:nvPr/>
          </p:nvSpPr>
          <p:spPr bwMode="auto">
            <a:xfrm rot="9109969">
              <a:off x="1891" y="3108"/>
              <a:ext cx="659" cy="857"/>
            </a:xfrm>
            <a:custGeom>
              <a:avLst/>
              <a:gdLst>
                <a:gd name="T0" fmla="*/ 632 w 659"/>
                <a:gd name="T1" fmla="*/ 0 h 857"/>
                <a:gd name="T2" fmla="*/ 520 w 659"/>
                <a:gd name="T3" fmla="*/ 548 h 857"/>
                <a:gd name="T4" fmla="*/ 393 w 659"/>
                <a:gd name="T5" fmla="*/ 702 h 857"/>
                <a:gd name="T6" fmla="*/ 365 w 659"/>
                <a:gd name="T7" fmla="*/ 744 h 857"/>
                <a:gd name="T8" fmla="*/ 155 w 659"/>
                <a:gd name="T9" fmla="*/ 814 h 857"/>
                <a:gd name="T10" fmla="*/ 0 w 659"/>
                <a:gd name="T11" fmla="*/ 857 h 8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9"/>
                <a:gd name="T19" fmla="*/ 0 h 857"/>
                <a:gd name="T20" fmla="*/ 659 w 659"/>
                <a:gd name="T21" fmla="*/ 857 h 8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9" h="857">
                  <a:moveTo>
                    <a:pt x="632" y="0"/>
                  </a:moveTo>
                  <a:cubicBezTo>
                    <a:pt x="625" y="184"/>
                    <a:pt x="659" y="404"/>
                    <a:pt x="520" y="548"/>
                  </a:cubicBezTo>
                  <a:cubicBezTo>
                    <a:pt x="497" y="616"/>
                    <a:pt x="443" y="653"/>
                    <a:pt x="393" y="702"/>
                  </a:cubicBezTo>
                  <a:cubicBezTo>
                    <a:pt x="381" y="714"/>
                    <a:pt x="379" y="735"/>
                    <a:pt x="365" y="744"/>
                  </a:cubicBezTo>
                  <a:cubicBezTo>
                    <a:pt x="320" y="772"/>
                    <a:pt x="211" y="795"/>
                    <a:pt x="155" y="814"/>
                  </a:cubicBezTo>
                  <a:cubicBezTo>
                    <a:pt x="104" y="831"/>
                    <a:pt x="54" y="857"/>
                    <a:pt x="0" y="857"/>
                  </a:cubicBezTo>
                </a:path>
              </a:pathLst>
            </a:custGeom>
            <a:noFill/>
            <a:ln w="76200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98"/>
            <p:cNvGrpSpPr>
              <a:grpSpLocks/>
            </p:cNvGrpSpPr>
            <p:nvPr/>
          </p:nvGrpSpPr>
          <p:grpSpPr bwMode="auto">
            <a:xfrm>
              <a:off x="1584" y="2119"/>
              <a:ext cx="1194" cy="1439"/>
              <a:chOff x="1584" y="2119"/>
              <a:chExt cx="1194" cy="1439"/>
            </a:xfrm>
          </p:grpSpPr>
          <p:grpSp>
            <p:nvGrpSpPr>
              <p:cNvPr id="6" name="Group 52"/>
              <p:cNvGrpSpPr>
                <a:grpSpLocks/>
              </p:cNvGrpSpPr>
              <p:nvPr/>
            </p:nvGrpSpPr>
            <p:grpSpPr bwMode="auto">
              <a:xfrm>
                <a:off x="1810" y="2119"/>
                <a:ext cx="968" cy="918"/>
                <a:chOff x="1268" y="1948"/>
                <a:chExt cx="968" cy="918"/>
              </a:xfrm>
            </p:grpSpPr>
            <p:sp>
              <p:nvSpPr>
                <p:cNvPr id="5191" name="AutoShape 53"/>
                <p:cNvSpPr>
                  <a:spLocks noChangeArrowheads="1"/>
                </p:cNvSpPr>
                <p:nvPr/>
              </p:nvSpPr>
              <p:spPr bwMode="auto">
                <a:xfrm rot="-5854103">
                  <a:off x="1226" y="2152"/>
                  <a:ext cx="660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5040 w 21600"/>
                    <a:gd name="T13" fmla="*/ 2288 h 21600"/>
                    <a:gd name="T14" fmla="*/ 16560 w 21600"/>
                    <a:gd name="T15" fmla="*/ 13688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860" y="2187"/>
                      </a:moveTo>
                      <a:cubicBezTo>
                        <a:pt x="10451" y="1746"/>
                        <a:pt x="9529" y="1018"/>
                        <a:pt x="9015" y="730"/>
                      </a:cubicBezTo>
                      <a:cubicBezTo>
                        <a:pt x="7865" y="152"/>
                        <a:pt x="6685" y="0"/>
                        <a:pt x="5415" y="0"/>
                      </a:cubicBezTo>
                      <a:cubicBezTo>
                        <a:pt x="4175" y="152"/>
                        <a:pt x="2995" y="575"/>
                        <a:pt x="1967" y="1305"/>
                      </a:cubicBezTo>
                      <a:cubicBezTo>
                        <a:pt x="1150" y="2187"/>
                        <a:pt x="575" y="3222"/>
                        <a:pt x="242" y="4220"/>
                      </a:cubicBezTo>
                      <a:cubicBezTo>
                        <a:pt x="0" y="5410"/>
                        <a:pt x="242" y="6560"/>
                        <a:pt x="575" y="7597"/>
                      </a:cubicBezTo>
                      <a:lnTo>
                        <a:pt x="10860" y="21600"/>
                      </a:lnTo>
                      <a:lnTo>
                        <a:pt x="20995" y="7597"/>
                      </a:lnTo>
                      <a:cubicBezTo>
                        <a:pt x="21480" y="6560"/>
                        <a:pt x="21600" y="5410"/>
                        <a:pt x="21480" y="4220"/>
                      </a:cubicBezTo>
                      <a:cubicBezTo>
                        <a:pt x="21115" y="3222"/>
                        <a:pt x="20420" y="2187"/>
                        <a:pt x="19632" y="1305"/>
                      </a:cubicBezTo>
                      <a:cubicBezTo>
                        <a:pt x="18575" y="575"/>
                        <a:pt x="17425" y="152"/>
                        <a:pt x="16275" y="0"/>
                      </a:cubicBezTo>
                      <a:cubicBezTo>
                        <a:pt x="15005" y="0"/>
                        <a:pt x="13735" y="152"/>
                        <a:pt x="12705" y="730"/>
                      </a:cubicBezTo>
                      <a:cubicBezTo>
                        <a:pt x="12176" y="1018"/>
                        <a:pt x="11254" y="1746"/>
                        <a:pt x="10860" y="2187"/>
                      </a:cubicBezTo>
                      <a:close/>
                    </a:path>
                  </a:pathLst>
                </a:custGeom>
                <a:solidFill>
                  <a:srgbClr val="FF66FF"/>
                </a:solidFill>
                <a:ln w="9525">
                  <a:solidFill>
                    <a:srgbClr val="FF66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92" name="AutoShape 54"/>
                <p:cNvSpPr>
                  <a:spLocks noChangeArrowheads="1"/>
                </p:cNvSpPr>
                <p:nvPr/>
              </p:nvSpPr>
              <p:spPr bwMode="auto">
                <a:xfrm>
                  <a:off x="1424" y="1948"/>
                  <a:ext cx="660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5040 w 21600"/>
                    <a:gd name="T13" fmla="*/ 2288 h 21600"/>
                    <a:gd name="T14" fmla="*/ 16560 w 21600"/>
                    <a:gd name="T15" fmla="*/ 13688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860" y="2187"/>
                      </a:moveTo>
                      <a:cubicBezTo>
                        <a:pt x="10451" y="1746"/>
                        <a:pt x="9529" y="1018"/>
                        <a:pt x="9015" y="730"/>
                      </a:cubicBezTo>
                      <a:cubicBezTo>
                        <a:pt x="7865" y="152"/>
                        <a:pt x="6685" y="0"/>
                        <a:pt x="5415" y="0"/>
                      </a:cubicBezTo>
                      <a:cubicBezTo>
                        <a:pt x="4175" y="152"/>
                        <a:pt x="2995" y="575"/>
                        <a:pt x="1967" y="1305"/>
                      </a:cubicBezTo>
                      <a:cubicBezTo>
                        <a:pt x="1150" y="2187"/>
                        <a:pt x="575" y="3222"/>
                        <a:pt x="242" y="4220"/>
                      </a:cubicBezTo>
                      <a:cubicBezTo>
                        <a:pt x="0" y="5410"/>
                        <a:pt x="242" y="6560"/>
                        <a:pt x="575" y="7597"/>
                      </a:cubicBezTo>
                      <a:lnTo>
                        <a:pt x="10860" y="21600"/>
                      </a:lnTo>
                      <a:lnTo>
                        <a:pt x="20995" y="7597"/>
                      </a:lnTo>
                      <a:cubicBezTo>
                        <a:pt x="21480" y="6560"/>
                        <a:pt x="21600" y="5410"/>
                        <a:pt x="21480" y="4220"/>
                      </a:cubicBezTo>
                      <a:cubicBezTo>
                        <a:pt x="21115" y="3222"/>
                        <a:pt x="20420" y="2187"/>
                        <a:pt x="19632" y="1305"/>
                      </a:cubicBezTo>
                      <a:cubicBezTo>
                        <a:pt x="18575" y="575"/>
                        <a:pt x="17425" y="152"/>
                        <a:pt x="16275" y="0"/>
                      </a:cubicBezTo>
                      <a:cubicBezTo>
                        <a:pt x="15005" y="0"/>
                        <a:pt x="13735" y="152"/>
                        <a:pt x="12705" y="730"/>
                      </a:cubicBezTo>
                      <a:cubicBezTo>
                        <a:pt x="12176" y="1018"/>
                        <a:pt x="11254" y="1746"/>
                        <a:pt x="10860" y="2187"/>
                      </a:cubicBezTo>
                      <a:close/>
                    </a:path>
                  </a:pathLst>
                </a:custGeom>
                <a:solidFill>
                  <a:srgbClr val="FF66FF"/>
                </a:solidFill>
                <a:ln w="9525">
                  <a:solidFill>
                    <a:srgbClr val="FF66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93" name="AutoShape 55"/>
                <p:cNvSpPr>
                  <a:spLocks noChangeArrowheads="1"/>
                </p:cNvSpPr>
                <p:nvPr/>
              </p:nvSpPr>
              <p:spPr bwMode="auto">
                <a:xfrm rot="5400000">
                  <a:off x="1618" y="2154"/>
                  <a:ext cx="660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5040 w 21600"/>
                    <a:gd name="T13" fmla="*/ 2288 h 21600"/>
                    <a:gd name="T14" fmla="*/ 16560 w 21600"/>
                    <a:gd name="T15" fmla="*/ 13688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860" y="2187"/>
                      </a:moveTo>
                      <a:cubicBezTo>
                        <a:pt x="10451" y="1746"/>
                        <a:pt x="9529" y="1018"/>
                        <a:pt x="9015" y="730"/>
                      </a:cubicBezTo>
                      <a:cubicBezTo>
                        <a:pt x="7865" y="152"/>
                        <a:pt x="6685" y="0"/>
                        <a:pt x="5415" y="0"/>
                      </a:cubicBezTo>
                      <a:cubicBezTo>
                        <a:pt x="4175" y="152"/>
                        <a:pt x="2995" y="575"/>
                        <a:pt x="1967" y="1305"/>
                      </a:cubicBezTo>
                      <a:cubicBezTo>
                        <a:pt x="1150" y="2187"/>
                        <a:pt x="575" y="3222"/>
                        <a:pt x="242" y="4220"/>
                      </a:cubicBezTo>
                      <a:cubicBezTo>
                        <a:pt x="0" y="5410"/>
                        <a:pt x="242" y="6560"/>
                        <a:pt x="575" y="7597"/>
                      </a:cubicBezTo>
                      <a:lnTo>
                        <a:pt x="10860" y="21600"/>
                      </a:lnTo>
                      <a:lnTo>
                        <a:pt x="20995" y="7597"/>
                      </a:lnTo>
                      <a:cubicBezTo>
                        <a:pt x="21480" y="6560"/>
                        <a:pt x="21600" y="5410"/>
                        <a:pt x="21480" y="4220"/>
                      </a:cubicBezTo>
                      <a:cubicBezTo>
                        <a:pt x="21115" y="3222"/>
                        <a:pt x="20420" y="2187"/>
                        <a:pt x="19632" y="1305"/>
                      </a:cubicBezTo>
                      <a:cubicBezTo>
                        <a:pt x="18575" y="575"/>
                        <a:pt x="17425" y="152"/>
                        <a:pt x="16275" y="0"/>
                      </a:cubicBezTo>
                      <a:cubicBezTo>
                        <a:pt x="15005" y="0"/>
                        <a:pt x="13735" y="152"/>
                        <a:pt x="12705" y="730"/>
                      </a:cubicBezTo>
                      <a:cubicBezTo>
                        <a:pt x="12176" y="1018"/>
                        <a:pt x="11254" y="1746"/>
                        <a:pt x="10860" y="2187"/>
                      </a:cubicBezTo>
                      <a:close/>
                    </a:path>
                  </a:pathLst>
                </a:custGeom>
                <a:solidFill>
                  <a:srgbClr val="FF66FF"/>
                </a:solidFill>
                <a:ln w="9525">
                  <a:solidFill>
                    <a:srgbClr val="FF66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94" name="AutoShape 56"/>
                <p:cNvSpPr>
                  <a:spLocks noChangeArrowheads="1"/>
                </p:cNvSpPr>
                <p:nvPr/>
              </p:nvSpPr>
              <p:spPr bwMode="auto">
                <a:xfrm rot="10618450">
                  <a:off x="1422" y="2290"/>
                  <a:ext cx="660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5040 w 21600"/>
                    <a:gd name="T13" fmla="*/ 2288 h 21600"/>
                    <a:gd name="T14" fmla="*/ 16560 w 21600"/>
                    <a:gd name="T15" fmla="*/ 13688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860" y="2187"/>
                      </a:moveTo>
                      <a:cubicBezTo>
                        <a:pt x="10451" y="1746"/>
                        <a:pt x="9529" y="1018"/>
                        <a:pt x="9015" y="730"/>
                      </a:cubicBezTo>
                      <a:cubicBezTo>
                        <a:pt x="7865" y="152"/>
                        <a:pt x="6685" y="0"/>
                        <a:pt x="5415" y="0"/>
                      </a:cubicBezTo>
                      <a:cubicBezTo>
                        <a:pt x="4175" y="152"/>
                        <a:pt x="2995" y="575"/>
                        <a:pt x="1967" y="1305"/>
                      </a:cubicBezTo>
                      <a:cubicBezTo>
                        <a:pt x="1150" y="2187"/>
                        <a:pt x="575" y="3222"/>
                        <a:pt x="242" y="4220"/>
                      </a:cubicBezTo>
                      <a:cubicBezTo>
                        <a:pt x="0" y="5410"/>
                        <a:pt x="242" y="6560"/>
                        <a:pt x="575" y="7597"/>
                      </a:cubicBezTo>
                      <a:lnTo>
                        <a:pt x="10860" y="21600"/>
                      </a:lnTo>
                      <a:lnTo>
                        <a:pt x="20995" y="7597"/>
                      </a:lnTo>
                      <a:cubicBezTo>
                        <a:pt x="21480" y="6560"/>
                        <a:pt x="21600" y="5410"/>
                        <a:pt x="21480" y="4220"/>
                      </a:cubicBezTo>
                      <a:cubicBezTo>
                        <a:pt x="21115" y="3222"/>
                        <a:pt x="20420" y="2187"/>
                        <a:pt x="19632" y="1305"/>
                      </a:cubicBezTo>
                      <a:cubicBezTo>
                        <a:pt x="18575" y="575"/>
                        <a:pt x="17425" y="152"/>
                        <a:pt x="16275" y="0"/>
                      </a:cubicBezTo>
                      <a:cubicBezTo>
                        <a:pt x="15005" y="0"/>
                        <a:pt x="13735" y="152"/>
                        <a:pt x="12705" y="730"/>
                      </a:cubicBezTo>
                      <a:cubicBezTo>
                        <a:pt x="12176" y="1018"/>
                        <a:pt x="11254" y="1746"/>
                        <a:pt x="10860" y="2187"/>
                      </a:cubicBezTo>
                      <a:close/>
                    </a:path>
                  </a:pathLst>
                </a:custGeom>
                <a:solidFill>
                  <a:srgbClr val="FF66FF"/>
                </a:solidFill>
                <a:ln w="9525">
                  <a:solidFill>
                    <a:srgbClr val="FF66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95" name="Oval 57"/>
                <p:cNvSpPr>
                  <a:spLocks noChangeArrowheads="1"/>
                </p:cNvSpPr>
                <p:nvPr/>
              </p:nvSpPr>
              <p:spPr bwMode="auto">
                <a:xfrm>
                  <a:off x="1468" y="2112"/>
                  <a:ext cx="576" cy="57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sz="2400" b="1">
                      <a:solidFill>
                        <a:srgbClr val="0000FF"/>
                      </a:solidFill>
                    </a:rPr>
                    <a:t>4280</a:t>
                  </a:r>
                </a:p>
              </p:txBody>
            </p:sp>
          </p:grpSp>
          <p:sp>
            <p:nvSpPr>
              <p:cNvPr id="5189" name="Freeform 79"/>
              <p:cNvSpPr>
                <a:spLocks/>
              </p:cNvSpPr>
              <p:nvPr/>
            </p:nvSpPr>
            <p:spPr bwMode="auto">
              <a:xfrm rot="3729866">
                <a:off x="1459" y="3053"/>
                <a:ext cx="592" cy="342"/>
              </a:xfrm>
              <a:custGeom>
                <a:avLst/>
                <a:gdLst>
                  <a:gd name="T0" fmla="*/ 47 w 592"/>
                  <a:gd name="T1" fmla="*/ 295 h 342"/>
                  <a:gd name="T2" fmla="*/ 132 w 592"/>
                  <a:gd name="T3" fmla="*/ 183 h 342"/>
                  <a:gd name="T4" fmla="*/ 342 w 592"/>
                  <a:gd name="T5" fmla="*/ 0 h 342"/>
                  <a:gd name="T6" fmla="*/ 497 w 592"/>
                  <a:gd name="T7" fmla="*/ 42 h 342"/>
                  <a:gd name="T8" fmla="*/ 539 w 592"/>
                  <a:gd name="T9" fmla="*/ 56 h 342"/>
                  <a:gd name="T10" fmla="*/ 581 w 592"/>
                  <a:gd name="T11" fmla="*/ 42 h 342"/>
                  <a:gd name="T12" fmla="*/ 497 w 592"/>
                  <a:gd name="T13" fmla="*/ 239 h 342"/>
                  <a:gd name="T14" fmla="*/ 384 w 592"/>
                  <a:gd name="T15" fmla="*/ 253 h 342"/>
                  <a:gd name="T16" fmla="*/ 258 w 592"/>
                  <a:gd name="T17" fmla="*/ 295 h 342"/>
                  <a:gd name="T18" fmla="*/ 216 w 592"/>
                  <a:gd name="T19" fmla="*/ 309 h 342"/>
                  <a:gd name="T20" fmla="*/ 174 w 592"/>
                  <a:gd name="T21" fmla="*/ 323 h 342"/>
                  <a:gd name="T22" fmla="*/ 47 w 592"/>
                  <a:gd name="T23" fmla="*/ 295 h 34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92"/>
                  <a:gd name="T37" fmla="*/ 0 h 342"/>
                  <a:gd name="T38" fmla="*/ 592 w 592"/>
                  <a:gd name="T39" fmla="*/ 342 h 34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92" h="342">
                    <a:moveTo>
                      <a:pt x="47" y="295"/>
                    </a:moveTo>
                    <a:cubicBezTo>
                      <a:pt x="110" y="200"/>
                      <a:pt x="79" y="234"/>
                      <a:pt x="132" y="183"/>
                    </a:cubicBezTo>
                    <a:cubicBezTo>
                      <a:pt x="164" y="87"/>
                      <a:pt x="248" y="31"/>
                      <a:pt x="342" y="0"/>
                    </a:cubicBezTo>
                    <a:cubicBezTo>
                      <a:pt x="442" y="20"/>
                      <a:pt x="390" y="6"/>
                      <a:pt x="497" y="42"/>
                    </a:cubicBezTo>
                    <a:cubicBezTo>
                      <a:pt x="511" y="47"/>
                      <a:pt x="539" y="56"/>
                      <a:pt x="539" y="56"/>
                    </a:cubicBezTo>
                    <a:cubicBezTo>
                      <a:pt x="553" y="51"/>
                      <a:pt x="579" y="27"/>
                      <a:pt x="581" y="42"/>
                    </a:cubicBezTo>
                    <a:cubicBezTo>
                      <a:pt x="592" y="118"/>
                      <a:pt x="534" y="184"/>
                      <a:pt x="497" y="239"/>
                    </a:cubicBezTo>
                    <a:cubicBezTo>
                      <a:pt x="476" y="271"/>
                      <a:pt x="422" y="248"/>
                      <a:pt x="384" y="253"/>
                    </a:cubicBezTo>
                    <a:cubicBezTo>
                      <a:pt x="342" y="267"/>
                      <a:pt x="300" y="281"/>
                      <a:pt x="258" y="295"/>
                    </a:cubicBezTo>
                    <a:cubicBezTo>
                      <a:pt x="244" y="300"/>
                      <a:pt x="230" y="304"/>
                      <a:pt x="216" y="309"/>
                    </a:cubicBezTo>
                    <a:cubicBezTo>
                      <a:pt x="202" y="314"/>
                      <a:pt x="174" y="323"/>
                      <a:pt x="174" y="323"/>
                    </a:cubicBezTo>
                    <a:cubicBezTo>
                      <a:pt x="26" y="308"/>
                      <a:pt x="0" y="342"/>
                      <a:pt x="47" y="295"/>
                    </a:cubicBezTo>
                    <a:close/>
                  </a:path>
                </a:pathLst>
              </a:custGeom>
              <a:solidFill>
                <a:srgbClr val="33CC33"/>
              </a:solidFill>
              <a:ln w="952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85"/>
              <p:cNvSpPr>
                <a:spLocks/>
              </p:cNvSpPr>
              <p:nvPr/>
            </p:nvSpPr>
            <p:spPr bwMode="auto">
              <a:xfrm rot="10069956">
                <a:off x="1968" y="3216"/>
                <a:ext cx="592" cy="342"/>
              </a:xfrm>
              <a:custGeom>
                <a:avLst/>
                <a:gdLst>
                  <a:gd name="T0" fmla="*/ 47 w 592"/>
                  <a:gd name="T1" fmla="*/ 295 h 342"/>
                  <a:gd name="T2" fmla="*/ 132 w 592"/>
                  <a:gd name="T3" fmla="*/ 183 h 342"/>
                  <a:gd name="T4" fmla="*/ 342 w 592"/>
                  <a:gd name="T5" fmla="*/ 0 h 342"/>
                  <a:gd name="T6" fmla="*/ 497 w 592"/>
                  <a:gd name="T7" fmla="*/ 42 h 342"/>
                  <a:gd name="T8" fmla="*/ 539 w 592"/>
                  <a:gd name="T9" fmla="*/ 56 h 342"/>
                  <a:gd name="T10" fmla="*/ 581 w 592"/>
                  <a:gd name="T11" fmla="*/ 42 h 342"/>
                  <a:gd name="T12" fmla="*/ 497 w 592"/>
                  <a:gd name="T13" fmla="*/ 239 h 342"/>
                  <a:gd name="T14" fmla="*/ 384 w 592"/>
                  <a:gd name="T15" fmla="*/ 253 h 342"/>
                  <a:gd name="T16" fmla="*/ 258 w 592"/>
                  <a:gd name="T17" fmla="*/ 295 h 342"/>
                  <a:gd name="T18" fmla="*/ 216 w 592"/>
                  <a:gd name="T19" fmla="*/ 309 h 342"/>
                  <a:gd name="T20" fmla="*/ 174 w 592"/>
                  <a:gd name="T21" fmla="*/ 323 h 342"/>
                  <a:gd name="T22" fmla="*/ 47 w 592"/>
                  <a:gd name="T23" fmla="*/ 295 h 34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92"/>
                  <a:gd name="T37" fmla="*/ 0 h 342"/>
                  <a:gd name="T38" fmla="*/ 592 w 592"/>
                  <a:gd name="T39" fmla="*/ 342 h 34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92" h="342">
                    <a:moveTo>
                      <a:pt x="47" y="295"/>
                    </a:moveTo>
                    <a:cubicBezTo>
                      <a:pt x="110" y="200"/>
                      <a:pt x="79" y="234"/>
                      <a:pt x="132" y="183"/>
                    </a:cubicBezTo>
                    <a:cubicBezTo>
                      <a:pt x="164" y="87"/>
                      <a:pt x="248" y="31"/>
                      <a:pt x="342" y="0"/>
                    </a:cubicBezTo>
                    <a:cubicBezTo>
                      <a:pt x="442" y="20"/>
                      <a:pt x="390" y="6"/>
                      <a:pt x="497" y="42"/>
                    </a:cubicBezTo>
                    <a:cubicBezTo>
                      <a:pt x="511" y="47"/>
                      <a:pt x="539" y="56"/>
                      <a:pt x="539" y="56"/>
                    </a:cubicBezTo>
                    <a:cubicBezTo>
                      <a:pt x="553" y="51"/>
                      <a:pt x="579" y="27"/>
                      <a:pt x="581" y="42"/>
                    </a:cubicBezTo>
                    <a:cubicBezTo>
                      <a:pt x="592" y="118"/>
                      <a:pt x="534" y="184"/>
                      <a:pt x="497" y="239"/>
                    </a:cubicBezTo>
                    <a:cubicBezTo>
                      <a:pt x="476" y="271"/>
                      <a:pt x="422" y="248"/>
                      <a:pt x="384" y="253"/>
                    </a:cubicBezTo>
                    <a:cubicBezTo>
                      <a:pt x="342" y="267"/>
                      <a:pt x="300" y="281"/>
                      <a:pt x="258" y="295"/>
                    </a:cubicBezTo>
                    <a:cubicBezTo>
                      <a:pt x="244" y="300"/>
                      <a:pt x="230" y="304"/>
                      <a:pt x="216" y="309"/>
                    </a:cubicBezTo>
                    <a:cubicBezTo>
                      <a:pt x="202" y="314"/>
                      <a:pt x="174" y="323"/>
                      <a:pt x="174" y="323"/>
                    </a:cubicBezTo>
                    <a:cubicBezTo>
                      <a:pt x="26" y="308"/>
                      <a:pt x="0" y="342"/>
                      <a:pt x="47" y="295"/>
                    </a:cubicBezTo>
                    <a:close/>
                  </a:path>
                </a:pathLst>
              </a:custGeom>
              <a:solidFill>
                <a:srgbClr val="33CC33"/>
              </a:solidFill>
              <a:ln w="952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6035040" y="5071745"/>
            <a:ext cx="1737360" cy="1554480"/>
            <a:chOff x="2634" y="2119"/>
            <a:chExt cx="1200" cy="1846"/>
          </a:xfrm>
        </p:grpSpPr>
        <p:sp>
          <p:nvSpPr>
            <p:cNvPr id="5176" name="Freeform 80"/>
            <p:cNvSpPr>
              <a:spLocks/>
            </p:cNvSpPr>
            <p:nvPr/>
          </p:nvSpPr>
          <p:spPr bwMode="auto">
            <a:xfrm rot="9109969">
              <a:off x="2941" y="3108"/>
              <a:ext cx="659" cy="857"/>
            </a:xfrm>
            <a:custGeom>
              <a:avLst/>
              <a:gdLst>
                <a:gd name="T0" fmla="*/ 632 w 659"/>
                <a:gd name="T1" fmla="*/ 0 h 857"/>
                <a:gd name="T2" fmla="*/ 520 w 659"/>
                <a:gd name="T3" fmla="*/ 548 h 857"/>
                <a:gd name="T4" fmla="*/ 393 w 659"/>
                <a:gd name="T5" fmla="*/ 702 h 857"/>
                <a:gd name="T6" fmla="*/ 365 w 659"/>
                <a:gd name="T7" fmla="*/ 744 h 857"/>
                <a:gd name="T8" fmla="*/ 155 w 659"/>
                <a:gd name="T9" fmla="*/ 814 h 857"/>
                <a:gd name="T10" fmla="*/ 0 w 659"/>
                <a:gd name="T11" fmla="*/ 857 h 8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9"/>
                <a:gd name="T19" fmla="*/ 0 h 857"/>
                <a:gd name="T20" fmla="*/ 659 w 659"/>
                <a:gd name="T21" fmla="*/ 857 h 8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9" h="857">
                  <a:moveTo>
                    <a:pt x="632" y="0"/>
                  </a:moveTo>
                  <a:cubicBezTo>
                    <a:pt x="625" y="184"/>
                    <a:pt x="659" y="404"/>
                    <a:pt x="520" y="548"/>
                  </a:cubicBezTo>
                  <a:cubicBezTo>
                    <a:pt x="497" y="616"/>
                    <a:pt x="443" y="653"/>
                    <a:pt x="393" y="702"/>
                  </a:cubicBezTo>
                  <a:cubicBezTo>
                    <a:pt x="381" y="714"/>
                    <a:pt x="379" y="735"/>
                    <a:pt x="365" y="744"/>
                  </a:cubicBezTo>
                  <a:cubicBezTo>
                    <a:pt x="320" y="772"/>
                    <a:pt x="211" y="795"/>
                    <a:pt x="155" y="814"/>
                  </a:cubicBezTo>
                  <a:cubicBezTo>
                    <a:pt x="104" y="831"/>
                    <a:pt x="54" y="857"/>
                    <a:pt x="0" y="857"/>
                  </a:cubicBezTo>
                </a:path>
              </a:pathLst>
            </a:custGeom>
            <a:noFill/>
            <a:ln w="76200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99"/>
            <p:cNvGrpSpPr>
              <a:grpSpLocks/>
            </p:cNvGrpSpPr>
            <p:nvPr/>
          </p:nvGrpSpPr>
          <p:grpSpPr bwMode="auto">
            <a:xfrm>
              <a:off x="2634" y="2119"/>
              <a:ext cx="1200" cy="1487"/>
              <a:chOff x="2634" y="2119"/>
              <a:chExt cx="1200" cy="1487"/>
            </a:xfrm>
          </p:grpSpPr>
          <p:grpSp>
            <p:nvGrpSpPr>
              <p:cNvPr id="9" name="Group 58"/>
              <p:cNvGrpSpPr>
                <a:grpSpLocks/>
              </p:cNvGrpSpPr>
              <p:nvPr/>
            </p:nvGrpSpPr>
            <p:grpSpPr bwMode="auto">
              <a:xfrm>
                <a:off x="2866" y="2119"/>
                <a:ext cx="968" cy="918"/>
                <a:chOff x="1268" y="1948"/>
                <a:chExt cx="968" cy="918"/>
              </a:xfrm>
            </p:grpSpPr>
            <p:sp>
              <p:nvSpPr>
                <p:cNvPr id="5181" name="AutoShape 59"/>
                <p:cNvSpPr>
                  <a:spLocks noChangeArrowheads="1"/>
                </p:cNvSpPr>
                <p:nvPr/>
              </p:nvSpPr>
              <p:spPr bwMode="auto">
                <a:xfrm rot="-5854103">
                  <a:off x="1226" y="2152"/>
                  <a:ext cx="660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5040 w 21600"/>
                    <a:gd name="T13" fmla="*/ 2288 h 21600"/>
                    <a:gd name="T14" fmla="*/ 16560 w 21600"/>
                    <a:gd name="T15" fmla="*/ 13688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860" y="2187"/>
                      </a:moveTo>
                      <a:cubicBezTo>
                        <a:pt x="10451" y="1746"/>
                        <a:pt x="9529" y="1018"/>
                        <a:pt x="9015" y="730"/>
                      </a:cubicBezTo>
                      <a:cubicBezTo>
                        <a:pt x="7865" y="152"/>
                        <a:pt x="6685" y="0"/>
                        <a:pt x="5415" y="0"/>
                      </a:cubicBezTo>
                      <a:cubicBezTo>
                        <a:pt x="4175" y="152"/>
                        <a:pt x="2995" y="575"/>
                        <a:pt x="1967" y="1305"/>
                      </a:cubicBezTo>
                      <a:cubicBezTo>
                        <a:pt x="1150" y="2187"/>
                        <a:pt x="575" y="3222"/>
                        <a:pt x="242" y="4220"/>
                      </a:cubicBezTo>
                      <a:cubicBezTo>
                        <a:pt x="0" y="5410"/>
                        <a:pt x="242" y="6560"/>
                        <a:pt x="575" y="7597"/>
                      </a:cubicBezTo>
                      <a:lnTo>
                        <a:pt x="10860" y="21600"/>
                      </a:lnTo>
                      <a:lnTo>
                        <a:pt x="20995" y="7597"/>
                      </a:lnTo>
                      <a:cubicBezTo>
                        <a:pt x="21480" y="6560"/>
                        <a:pt x="21600" y="5410"/>
                        <a:pt x="21480" y="4220"/>
                      </a:cubicBezTo>
                      <a:cubicBezTo>
                        <a:pt x="21115" y="3222"/>
                        <a:pt x="20420" y="2187"/>
                        <a:pt x="19632" y="1305"/>
                      </a:cubicBezTo>
                      <a:cubicBezTo>
                        <a:pt x="18575" y="575"/>
                        <a:pt x="17425" y="152"/>
                        <a:pt x="16275" y="0"/>
                      </a:cubicBezTo>
                      <a:cubicBezTo>
                        <a:pt x="15005" y="0"/>
                        <a:pt x="13735" y="152"/>
                        <a:pt x="12705" y="730"/>
                      </a:cubicBezTo>
                      <a:cubicBezTo>
                        <a:pt x="12176" y="1018"/>
                        <a:pt x="11254" y="1746"/>
                        <a:pt x="10860" y="2187"/>
                      </a:cubicBezTo>
                      <a:close/>
                    </a:path>
                  </a:pathLst>
                </a:custGeom>
                <a:solidFill>
                  <a:srgbClr val="FF66FF"/>
                </a:solidFill>
                <a:ln w="9525">
                  <a:solidFill>
                    <a:srgbClr val="FF66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82" name="AutoShape 60"/>
                <p:cNvSpPr>
                  <a:spLocks noChangeArrowheads="1"/>
                </p:cNvSpPr>
                <p:nvPr/>
              </p:nvSpPr>
              <p:spPr bwMode="auto">
                <a:xfrm>
                  <a:off x="1424" y="1948"/>
                  <a:ext cx="660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5040 w 21600"/>
                    <a:gd name="T13" fmla="*/ 2288 h 21600"/>
                    <a:gd name="T14" fmla="*/ 16560 w 21600"/>
                    <a:gd name="T15" fmla="*/ 13688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860" y="2187"/>
                      </a:moveTo>
                      <a:cubicBezTo>
                        <a:pt x="10451" y="1746"/>
                        <a:pt x="9529" y="1018"/>
                        <a:pt x="9015" y="730"/>
                      </a:cubicBezTo>
                      <a:cubicBezTo>
                        <a:pt x="7865" y="152"/>
                        <a:pt x="6685" y="0"/>
                        <a:pt x="5415" y="0"/>
                      </a:cubicBezTo>
                      <a:cubicBezTo>
                        <a:pt x="4175" y="152"/>
                        <a:pt x="2995" y="575"/>
                        <a:pt x="1967" y="1305"/>
                      </a:cubicBezTo>
                      <a:cubicBezTo>
                        <a:pt x="1150" y="2187"/>
                        <a:pt x="575" y="3222"/>
                        <a:pt x="242" y="4220"/>
                      </a:cubicBezTo>
                      <a:cubicBezTo>
                        <a:pt x="0" y="5410"/>
                        <a:pt x="242" y="6560"/>
                        <a:pt x="575" y="7597"/>
                      </a:cubicBezTo>
                      <a:lnTo>
                        <a:pt x="10860" y="21600"/>
                      </a:lnTo>
                      <a:lnTo>
                        <a:pt x="20995" y="7597"/>
                      </a:lnTo>
                      <a:cubicBezTo>
                        <a:pt x="21480" y="6560"/>
                        <a:pt x="21600" y="5410"/>
                        <a:pt x="21480" y="4220"/>
                      </a:cubicBezTo>
                      <a:cubicBezTo>
                        <a:pt x="21115" y="3222"/>
                        <a:pt x="20420" y="2187"/>
                        <a:pt x="19632" y="1305"/>
                      </a:cubicBezTo>
                      <a:cubicBezTo>
                        <a:pt x="18575" y="575"/>
                        <a:pt x="17425" y="152"/>
                        <a:pt x="16275" y="0"/>
                      </a:cubicBezTo>
                      <a:cubicBezTo>
                        <a:pt x="15005" y="0"/>
                        <a:pt x="13735" y="152"/>
                        <a:pt x="12705" y="730"/>
                      </a:cubicBezTo>
                      <a:cubicBezTo>
                        <a:pt x="12176" y="1018"/>
                        <a:pt x="11254" y="1746"/>
                        <a:pt x="10860" y="2187"/>
                      </a:cubicBezTo>
                      <a:close/>
                    </a:path>
                  </a:pathLst>
                </a:custGeom>
                <a:solidFill>
                  <a:srgbClr val="FF66FF"/>
                </a:solidFill>
                <a:ln w="9525">
                  <a:solidFill>
                    <a:srgbClr val="FF66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83" name="AutoShape 61"/>
                <p:cNvSpPr>
                  <a:spLocks noChangeArrowheads="1"/>
                </p:cNvSpPr>
                <p:nvPr/>
              </p:nvSpPr>
              <p:spPr bwMode="auto">
                <a:xfrm rot="5400000">
                  <a:off x="1618" y="2154"/>
                  <a:ext cx="660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5040 w 21600"/>
                    <a:gd name="T13" fmla="*/ 2288 h 21600"/>
                    <a:gd name="T14" fmla="*/ 16560 w 21600"/>
                    <a:gd name="T15" fmla="*/ 13688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860" y="2187"/>
                      </a:moveTo>
                      <a:cubicBezTo>
                        <a:pt x="10451" y="1746"/>
                        <a:pt x="9529" y="1018"/>
                        <a:pt x="9015" y="730"/>
                      </a:cubicBezTo>
                      <a:cubicBezTo>
                        <a:pt x="7865" y="152"/>
                        <a:pt x="6685" y="0"/>
                        <a:pt x="5415" y="0"/>
                      </a:cubicBezTo>
                      <a:cubicBezTo>
                        <a:pt x="4175" y="152"/>
                        <a:pt x="2995" y="575"/>
                        <a:pt x="1967" y="1305"/>
                      </a:cubicBezTo>
                      <a:cubicBezTo>
                        <a:pt x="1150" y="2187"/>
                        <a:pt x="575" y="3222"/>
                        <a:pt x="242" y="4220"/>
                      </a:cubicBezTo>
                      <a:cubicBezTo>
                        <a:pt x="0" y="5410"/>
                        <a:pt x="242" y="6560"/>
                        <a:pt x="575" y="7597"/>
                      </a:cubicBezTo>
                      <a:lnTo>
                        <a:pt x="10860" y="21600"/>
                      </a:lnTo>
                      <a:lnTo>
                        <a:pt x="20995" y="7597"/>
                      </a:lnTo>
                      <a:cubicBezTo>
                        <a:pt x="21480" y="6560"/>
                        <a:pt x="21600" y="5410"/>
                        <a:pt x="21480" y="4220"/>
                      </a:cubicBezTo>
                      <a:cubicBezTo>
                        <a:pt x="21115" y="3222"/>
                        <a:pt x="20420" y="2187"/>
                        <a:pt x="19632" y="1305"/>
                      </a:cubicBezTo>
                      <a:cubicBezTo>
                        <a:pt x="18575" y="575"/>
                        <a:pt x="17425" y="152"/>
                        <a:pt x="16275" y="0"/>
                      </a:cubicBezTo>
                      <a:cubicBezTo>
                        <a:pt x="15005" y="0"/>
                        <a:pt x="13735" y="152"/>
                        <a:pt x="12705" y="730"/>
                      </a:cubicBezTo>
                      <a:cubicBezTo>
                        <a:pt x="12176" y="1018"/>
                        <a:pt x="11254" y="1746"/>
                        <a:pt x="10860" y="2187"/>
                      </a:cubicBezTo>
                      <a:close/>
                    </a:path>
                  </a:pathLst>
                </a:custGeom>
                <a:solidFill>
                  <a:srgbClr val="FF66FF"/>
                </a:solidFill>
                <a:ln w="9525">
                  <a:solidFill>
                    <a:srgbClr val="FF66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84" name="AutoShape 62"/>
                <p:cNvSpPr>
                  <a:spLocks noChangeArrowheads="1"/>
                </p:cNvSpPr>
                <p:nvPr/>
              </p:nvSpPr>
              <p:spPr bwMode="auto">
                <a:xfrm rot="10618450">
                  <a:off x="1422" y="2290"/>
                  <a:ext cx="660" cy="57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5040 w 21600"/>
                    <a:gd name="T13" fmla="*/ 2288 h 21600"/>
                    <a:gd name="T14" fmla="*/ 16560 w 21600"/>
                    <a:gd name="T15" fmla="*/ 13688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860" y="2187"/>
                      </a:moveTo>
                      <a:cubicBezTo>
                        <a:pt x="10451" y="1746"/>
                        <a:pt x="9529" y="1018"/>
                        <a:pt x="9015" y="730"/>
                      </a:cubicBezTo>
                      <a:cubicBezTo>
                        <a:pt x="7865" y="152"/>
                        <a:pt x="6685" y="0"/>
                        <a:pt x="5415" y="0"/>
                      </a:cubicBezTo>
                      <a:cubicBezTo>
                        <a:pt x="4175" y="152"/>
                        <a:pt x="2995" y="575"/>
                        <a:pt x="1967" y="1305"/>
                      </a:cubicBezTo>
                      <a:cubicBezTo>
                        <a:pt x="1150" y="2187"/>
                        <a:pt x="575" y="3222"/>
                        <a:pt x="242" y="4220"/>
                      </a:cubicBezTo>
                      <a:cubicBezTo>
                        <a:pt x="0" y="5410"/>
                        <a:pt x="242" y="6560"/>
                        <a:pt x="575" y="7597"/>
                      </a:cubicBezTo>
                      <a:lnTo>
                        <a:pt x="10860" y="21600"/>
                      </a:lnTo>
                      <a:lnTo>
                        <a:pt x="20995" y="7597"/>
                      </a:lnTo>
                      <a:cubicBezTo>
                        <a:pt x="21480" y="6560"/>
                        <a:pt x="21600" y="5410"/>
                        <a:pt x="21480" y="4220"/>
                      </a:cubicBezTo>
                      <a:cubicBezTo>
                        <a:pt x="21115" y="3222"/>
                        <a:pt x="20420" y="2187"/>
                        <a:pt x="19632" y="1305"/>
                      </a:cubicBezTo>
                      <a:cubicBezTo>
                        <a:pt x="18575" y="575"/>
                        <a:pt x="17425" y="152"/>
                        <a:pt x="16275" y="0"/>
                      </a:cubicBezTo>
                      <a:cubicBezTo>
                        <a:pt x="15005" y="0"/>
                        <a:pt x="13735" y="152"/>
                        <a:pt x="12705" y="730"/>
                      </a:cubicBezTo>
                      <a:cubicBezTo>
                        <a:pt x="12176" y="1018"/>
                        <a:pt x="11254" y="1746"/>
                        <a:pt x="10860" y="2187"/>
                      </a:cubicBezTo>
                      <a:close/>
                    </a:path>
                  </a:pathLst>
                </a:custGeom>
                <a:solidFill>
                  <a:srgbClr val="FF66FF"/>
                </a:solidFill>
                <a:ln w="9525">
                  <a:solidFill>
                    <a:srgbClr val="FF66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85" name="Oval 63"/>
                <p:cNvSpPr>
                  <a:spLocks noChangeArrowheads="1"/>
                </p:cNvSpPr>
                <p:nvPr/>
              </p:nvSpPr>
              <p:spPr bwMode="auto">
                <a:xfrm>
                  <a:off x="1468" y="2112"/>
                  <a:ext cx="576" cy="576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1" hangingPunct="1"/>
                  <a:r>
                    <a:rPr lang="en-US" sz="2400" b="1">
                      <a:solidFill>
                        <a:srgbClr val="0000FF"/>
                      </a:solidFill>
                    </a:rPr>
                    <a:t>4208</a:t>
                  </a:r>
                </a:p>
              </p:txBody>
            </p:sp>
          </p:grpSp>
          <p:sp>
            <p:nvSpPr>
              <p:cNvPr id="5179" name="Freeform 81"/>
              <p:cNvSpPr>
                <a:spLocks/>
              </p:cNvSpPr>
              <p:nvPr/>
            </p:nvSpPr>
            <p:spPr bwMode="auto">
              <a:xfrm rot="3729866">
                <a:off x="2509" y="3053"/>
                <a:ext cx="592" cy="342"/>
              </a:xfrm>
              <a:custGeom>
                <a:avLst/>
                <a:gdLst>
                  <a:gd name="T0" fmla="*/ 47 w 592"/>
                  <a:gd name="T1" fmla="*/ 295 h 342"/>
                  <a:gd name="T2" fmla="*/ 132 w 592"/>
                  <a:gd name="T3" fmla="*/ 183 h 342"/>
                  <a:gd name="T4" fmla="*/ 342 w 592"/>
                  <a:gd name="T5" fmla="*/ 0 h 342"/>
                  <a:gd name="T6" fmla="*/ 497 w 592"/>
                  <a:gd name="T7" fmla="*/ 42 h 342"/>
                  <a:gd name="T8" fmla="*/ 539 w 592"/>
                  <a:gd name="T9" fmla="*/ 56 h 342"/>
                  <a:gd name="T10" fmla="*/ 581 w 592"/>
                  <a:gd name="T11" fmla="*/ 42 h 342"/>
                  <a:gd name="T12" fmla="*/ 497 w 592"/>
                  <a:gd name="T13" fmla="*/ 239 h 342"/>
                  <a:gd name="T14" fmla="*/ 384 w 592"/>
                  <a:gd name="T15" fmla="*/ 253 h 342"/>
                  <a:gd name="T16" fmla="*/ 258 w 592"/>
                  <a:gd name="T17" fmla="*/ 295 h 342"/>
                  <a:gd name="T18" fmla="*/ 216 w 592"/>
                  <a:gd name="T19" fmla="*/ 309 h 342"/>
                  <a:gd name="T20" fmla="*/ 174 w 592"/>
                  <a:gd name="T21" fmla="*/ 323 h 342"/>
                  <a:gd name="T22" fmla="*/ 47 w 592"/>
                  <a:gd name="T23" fmla="*/ 295 h 34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92"/>
                  <a:gd name="T37" fmla="*/ 0 h 342"/>
                  <a:gd name="T38" fmla="*/ 592 w 592"/>
                  <a:gd name="T39" fmla="*/ 342 h 34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92" h="342">
                    <a:moveTo>
                      <a:pt x="47" y="295"/>
                    </a:moveTo>
                    <a:cubicBezTo>
                      <a:pt x="110" y="200"/>
                      <a:pt x="79" y="234"/>
                      <a:pt x="132" y="183"/>
                    </a:cubicBezTo>
                    <a:cubicBezTo>
                      <a:pt x="164" y="87"/>
                      <a:pt x="248" y="31"/>
                      <a:pt x="342" y="0"/>
                    </a:cubicBezTo>
                    <a:cubicBezTo>
                      <a:pt x="442" y="20"/>
                      <a:pt x="390" y="6"/>
                      <a:pt x="497" y="42"/>
                    </a:cubicBezTo>
                    <a:cubicBezTo>
                      <a:pt x="511" y="47"/>
                      <a:pt x="539" y="56"/>
                      <a:pt x="539" y="56"/>
                    </a:cubicBezTo>
                    <a:cubicBezTo>
                      <a:pt x="553" y="51"/>
                      <a:pt x="579" y="27"/>
                      <a:pt x="581" y="42"/>
                    </a:cubicBezTo>
                    <a:cubicBezTo>
                      <a:pt x="592" y="118"/>
                      <a:pt x="534" y="184"/>
                      <a:pt x="497" y="239"/>
                    </a:cubicBezTo>
                    <a:cubicBezTo>
                      <a:pt x="476" y="271"/>
                      <a:pt x="422" y="248"/>
                      <a:pt x="384" y="253"/>
                    </a:cubicBezTo>
                    <a:cubicBezTo>
                      <a:pt x="342" y="267"/>
                      <a:pt x="300" y="281"/>
                      <a:pt x="258" y="295"/>
                    </a:cubicBezTo>
                    <a:cubicBezTo>
                      <a:pt x="244" y="300"/>
                      <a:pt x="230" y="304"/>
                      <a:pt x="216" y="309"/>
                    </a:cubicBezTo>
                    <a:cubicBezTo>
                      <a:pt x="202" y="314"/>
                      <a:pt x="174" y="323"/>
                      <a:pt x="174" y="323"/>
                    </a:cubicBezTo>
                    <a:cubicBezTo>
                      <a:pt x="26" y="308"/>
                      <a:pt x="0" y="342"/>
                      <a:pt x="47" y="295"/>
                    </a:cubicBezTo>
                    <a:close/>
                  </a:path>
                </a:pathLst>
              </a:custGeom>
              <a:solidFill>
                <a:srgbClr val="33CC33"/>
              </a:solidFill>
              <a:ln w="952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0" name="Freeform 86"/>
              <p:cNvSpPr>
                <a:spLocks/>
              </p:cNvSpPr>
              <p:nvPr/>
            </p:nvSpPr>
            <p:spPr bwMode="auto">
              <a:xfrm rot="10069956">
                <a:off x="3024" y="3264"/>
                <a:ext cx="592" cy="342"/>
              </a:xfrm>
              <a:custGeom>
                <a:avLst/>
                <a:gdLst>
                  <a:gd name="T0" fmla="*/ 47 w 592"/>
                  <a:gd name="T1" fmla="*/ 295 h 342"/>
                  <a:gd name="T2" fmla="*/ 132 w 592"/>
                  <a:gd name="T3" fmla="*/ 183 h 342"/>
                  <a:gd name="T4" fmla="*/ 342 w 592"/>
                  <a:gd name="T5" fmla="*/ 0 h 342"/>
                  <a:gd name="T6" fmla="*/ 497 w 592"/>
                  <a:gd name="T7" fmla="*/ 42 h 342"/>
                  <a:gd name="T8" fmla="*/ 539 w 592"/>
                  <a:gd name="T9" fmla="*/ 56 h 342"/>
                  <a:gd name="T10" fmla="*/ 581 w 592"/>
                  <a:gd name="T11" fmla="*/ 42 h 342"/>
                  <a:gd name="T12" fmla="*/ 497 w 592"/>
                  <a:gd name="T13" fmla="*/ 239 h 342"/>
                  <a:gd name="T14" fmla="*/ 384 w 592"/>
                  <a:gd name="T15" fmla="*/ 253 h 342"/>
                  <a:gd name="T16" fmla="*/ 258 w 592"/>
                  <a:gd name="T17" fmla="*/ 295 h 342"/>
                  <a:gd name="T18" fmla="*/ 216 w 592"/>
                  <a:gd name="T19" fmla="*/ 309 h 342"/>
                  <a:gd name="T20" fmla="*/ 174 w 592"/>
                  <a:gd name="T21" fmla="*/ 323 h 342"/>
                  <a:gd name="T22" fmla="*/ 47 w 592"/>
                  <a:gd name="T23" fmla="*/ 295 h 34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592"/>
                  <a:gd name="T37" fmla="*/ 0 h 342"/>
                  <a:gd name="T38" fmla="*/ 592 w 592"/>
                  <a:gd name="T39" fmla="*/ 342 h 34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592" h="342">
                    <a:moveTo>
                      <a:pt x="47" y="295"/>
                    </a:moveTo>
                    <a:cubicBezTo>
                      <a:pt x="110" y="200"/>
                      <a:pt x="79" y="234"/>
                      <a:pt x="132" y="183"/>
                    </a:cubicBezTo>
                    <a:cubicBezTo>
                      <a:pt x="164" y="87"/>
                      <a:pt x="248" y="31"/>
                      <a:pt x="342" y="0"/>
                    </a:cubicBezTo>
                    <a:cubicBezTo>
                      <a:pt x="442" y="20"/>
                      <a:pt x="390" y="6"/>
                      <a:pt x="497" y="42"/>
                    </a:cubicBezTo>
                    <a:cubicBezTo>
                      <a:pt x="511" y="47"/>
                      <a:pt x="539" y="56"/>
                      <a:pt x="539" y="56"/>
                    </a:cubicBezTo>
                    <a:cubicBezTo>
                      <a:pt x="553" y="51"/>
                      <a:pt x="579" y="27"/>
                      <a:pt x="581" y="42"/>
                    </a:cubicBezTo>
                    <a:cubicBezTo>
                      <a:pt x="592" y="118"/>
                      <a:pt x="534" y="184"/>
                      <a:pt x="497" y="239"/>
                    </a:cubicBezTo>
                    <a:cubicBezTo>
                      <a:pt x="476" y="271"/>
                      <a:pt x="422" y="248"/>
                      <a:pt x="384" y="253"/>
                    </a:cubicBezTo>
                    <a:cubicBezTo>
                      <a:pt x="342" y="267"/>
                      <a:pt x="300" y="281"/>
                      <a:pt x="258" y="295"/>
                    </a:cubicBezTo>
                    <a:cubicBezTo>
                      <a:pt x="244" y="300"/>
                      <a:pt x="230" y="304"/>
                      <a:pt x="216" y="309"/>
                    </a:cubicBezTo>
                    <a:cubicBezTo>
                      <a:pt x="202" y="314"/>
                      <a:pt x="174" y="323"/>
                      <a:pt x="174" y="323"/>
                    </a:cubicBezTo>
                    <a:cubicBezTo>
                      <a:pt x="26" y="308"/>
                      <a:pt x="0" y="342"/>
                      <a:pt x="47" y="295"/>
                    </a:cubicBezTo>
                    <a:close/>
                  </a:path>
                </a:pathLst>
              </a:custGeom>
              <a:solidFill>
                <a:srgbClr val="33CC33"/>
              </a:solidFill>
              <a:ln w="9525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" name="Group 100"/>
          <p:cNvGrpSpPr>
            <a:grpSpLocks/>
          </p:cNvGrpSpPr>
          <p:nvPr/>
        </p:nvGrpSpPr>
        <p:grpSpPr bwMode="auto">
          <a:xfrm>
            <a:off x="7787640" y="5071745"/>
            <a:ext cx="1737360" cy="1554480"/>
            <a:chOff x="3738" y="2119"/>
            <a:chExt cx="1192" cy="1846"/>
          </a:xfrm>
        </p:grpSpPr>
        <p:grpSp>
          <p:nvGrpSpPr>
            <p:cNvPr id="11" name="Group 64"/>
            <p:cNvGrpSpPr>
              <a:grpSpLocks/>
            </p:cNvGrpSpPr>
            <p:nvPr/>
          </p:nvGrpSpPr>
          <p:grpSpPr bwMode="auto">
            <a:xfrm>
              <a:off x="3962" y="2119"/>
              <a:ext cx="968" cy="918"/>
              <a:chOff x="1268" y="1948"/>
              <a:chExt cx="968" cy="918"/>
            </a:xfrm>
          </p:grpSpPr>
          <p:sp>
            <p:nvSpPr>
              <p:cNvPr id="5171" name="AutoShape 65"/>
              <p:cNvSpPr>
                <a:spLocks noChangeArrowheads="1"/>
              </p:cNvSpPr>
              <p:nvPr/>
            </p:nvSpPr>
            <p:spPr bwMode="auto">
              <a:xfrm rot="-5854103">
                <a:off x="1226" y="2152"/>
                <a:ext cx="660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5040 w 21600"/>
                  <a:gd name="T13" fmla="*/ 2288 h 21600"/>
                  <a:gd name="T14" fmla="*/ 16560 w 21600"/>
                  <a:gd name="T15" fmla="*/ 136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60" y="2187"/>
                    </a:moveTo>
                    <a:cubicBezTo>
                      <a:pt x="10451" y="1746"/>
                      <a:pt x="9529" y="1018"/>
                      <a:pt x="9015" y="730"/>
                    </a:cubicBezTo>
                    <a:cubicBezTo>
                      <a:pt x="7865" y="152"/>
                      <a:pt x="6685" y="0"/>
                      <a:pt x="5415" y="0"/>
                    </a:cubicBezTo>
                    <a:cubicBezTo>
                      <a:pt x="4175" y="152"/>
                      <a:pt x="2995" y="575"/>
                      <a:pt x="1967" y="1305"/>
                    </a:cubicBezTo>
                    <a:cubicBezTo>
                      <a:pt x="1150" y="2187"/>
                      <a:pt x="575" y="3222"/>
                      <a:pt x="242" y="4220"/>
                    </a:cubicBezTo>
                    <a:cubicBezTo>
                      <a:pt x="0" y="5410"/>
                      <a:pt x="242" y="6560"/>
                      <a:pt x="575" y="7597"/>
                    </a:cubicBezTo>
                    <a:lnTo>
                      <a:pt x="10860" y="21600"/>
                    </a:lnTo>
                    <a:lnTo>
                      <a:pt x="20995" y="7597"/>
                    </a:lnTo>
                    <a:cubicBezTo>
                      <a:pt x="21480" y="6560"/>
                      <a:pt x="21600" y="5410"/>
                      <a:pt x="21480" y="4220"/>
                    </a:cubicBezTo>
                    <a:cubicBezTo>
                      <a:pt x="21115" y="3222"/>
                      <a:pt x="20420" y="2187"/>
                      <a:pt x="19632" y="1305"/>
                    </a:cubicBezTo>
                    <a:cubicBezTo>
                      <a:pt x="18575" y="575"/>
                      <a:pt x="17425" y="152"/>
                      <a:pt x="16275" y="0"/>
                    </a:cubicBezTo>
                    <a:cubicBezTo>
                      <a:pt x="15005" y="0"/>
                      <a:pt x="13735" y="152"/>
                      <a:pt x="12705" y="730"/>
                    </a:cubicBezTo>
                    <a:cubicBezTo>
                      <a:pt x="12176" y="1018"/>
                      <a:pt x="11254" y="1746"/>
                      <a:pt x="10860" y="2187"/>
                    </a:cubicBezTo>
                    <a:close/>
                  </a:path>
                </a:pathLst>
              </a:custGeom>
              <a:solidFill>
                <a:srgbClr val="FF66FF"/>
              </a:solidFill>
              <a:ln w="9525">
                <a:solidFill>
                  <a:srgbClr val="FF66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2" name="AutoShape 66"/>
              <p:cNvSpPr>
                <a:spLocks noChangeArrowheads="1"/>
              </p:cNvSpPr>
              <p:nvPr/>
            </p:nvSpPr>
            <p:spPr bwMode="auto">
              <a:xfrm>
                <a:off x="1424" y="1948"/>
                <a:ext cx="660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5040 w 21600"/>
                  <a:gd name="T13" fmla="*/ 2288 h 21600"/>
                  <a:gd name="T14" fmla="*/ 16560 w 21600"/>
                  <a:gd name="T15" fmla="*/ 136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60" y="2187"/>
                    </a:moveTo>
                    <a:cubicBezTo>
                      <a:pt x="10451" y="1746"/>
                      <a:pt x="9529" y="1018"/>
                      <a:pt x="9015" y="730"/>
                    </a:cubicBezTo>
                    <a:cubicBezTo>
                      <a:pt x="7865" y="152"/>
                      <a:pt x="6685" y="0"/>
                      <a:pt x="5415" y="0"/>
                    </a:cubicBezTo>
                    <a:cubicBezTo>
                      <a:pt x="4175" y="152"/>
                      <a:pt x="2995" y="575"/>
                      <a:pt x="1967" y="1305"/>
                    </a:cubicBezTo>
                    <a:cubicBezTo>
                      <a:pt x="1150" y="2187"/>
                      <a:pt x="575" y="3222"/>
                      <a:pt x="242" y="4220"/>
                    </a:cubicBezTo>
                    <a:cubicBezTo>
                      <a:pt x="0" y="5410"/>
                      <a:pt x="242" y="6560"/>
                      <a:pt x="575" y="7597"/>
                    </a:cubicBezTo>
                    <a:lnTo>
                      <a:pt x="10860" y="21600"/>
                    </a:lnTo>
                    <a:lnTo>
                      <a:pt x="20995" y="7597"/>
                    </a:lnTo>
                    <a:cubicBezTo>
                      <a:pt x="21480" y="6560"/>
                      <a:pt x="21600" y="5410"/>
                      <a:pt x="21480" y="4220"/>
                    </a:cubicBezTo>
                    <a:cubicBezTo>
                      <a:pt x="21115" y="3222"/>
                      <a:pt x="20420" y="2187"/>
                      <a:pt x="19632" y="1305"/>
                    </a:cubicBezTo>
                    <a:cubicBezTo>
                      <a:pt x="18575" y="575"/>
                      <a:pt x="17425" y="152"/>
                      <a:pt x="16275" y="0"/>
                    </a:cubicBezTo>
                    <a:cubicBezTo>
                      <a:pt x="15005" y="0"/>
                      <a:pt x="13735" y="152"/>
                      <a:pt x="12705" y="730"/>
                    </a:cubicBezTo>
                    <a:cubicBezTo>
                      <a:pt x="12176" y="1018"/>
                      <a:pt x="11254" y="1746"/>
                      <a:pt x="10860" y="2187"/>
                    </a:cubicBezTo>
                    <a:close/>
                  </a:path>
                </a:pathLst>
              </a:custGeom>
              <a:solidFill>
                <a:srgbClr val="FF66FF"/>
              </a:solidFill>
              <a:ln w="9525">
                <a:solidFill>
                  <a:srgbClr val="FF66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3" name="AutoShape 67"/>
              <p:cNvSpPr>
                <a:spLocks noChangeArrowheads="1"/>
              </p:cNvSpPr>
              <p:nvPr/>
            </p:nvSpPr>
            <p:spPr bwMode="auto">
              <a:xfrm rot="5400000">
                <a:off x="1618" y="2154"/>
                <a:ext cx="660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5040 w 21600"/>
                  <a:gd name="T13" fmla="*/ 2288 h 21600"/>
                  <a:gd name="T14" fmla="*/ 16560 w 21600"/>
                  <a:gd name="T15" fmla="*/ 136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60" y="2187"/>
                    </a:moveTo>
                    <a:cubicBezTo>
                      <a:pt x="10451" y="1746"/>
                      <a:pt x="9529" y="1018"/>
                      <a:pt x="9015" y="730"/>
                    </a:cubicBezTo>
                    <a:cubicBezTo>
                      <a:pt x="7865" y="152"/>
                      <a:pt x="6685" y="0"/>
                      <a:pt x="5415" y="0"/>
                    </a:cubicBezTo>
                    <a:cubicBezTo>
                      <a:pt x="4175" y="152"/>
                      <a:pt x="2995" y="575"/>
                      <a:pt x="1967" y="1305"/>
                    </a:cubicBezTo>
                    <a:cubicBezTo>
                      <a:pt x="1150" y="2187"/>
                      <a:pt x="575" y="3222"/>
                      <a:pt x="242" y="4220"/>
                    </a:cubicBezTo>
                    <a:cubicBezTo>
                      <a:pt x="0" y="5410"/>
                      <a:pt x="242" y="6560"/>
                      <a:pt x="575" y="7597"/>
                    </a:cubicBezTo>
                    <a:lnTo>
                      <a:pt x="10860" y="21600"/>
                    </a:lnTo>
                    <a:lnTo>
                      <a:pt x="20995" y="7597"/>
                    </a:lnTo>
                    <a:cubicBezTo>
                      <a:pt x="21480" y="6560"/>
                      <a:pt x="21600" y="5410"/>
                      <a:pt x="21480" y="4220"/>
                    </a:cubicBezTo>
                    <a:cubicBezTo>
                      <a:pt x="21115" y="3222"/>
                      <a:pt x="20420" y="2187"/>
                      <a:pt x="19632" y="1305"/>
                    </a:cubicBezTo>
                    <a:cubicBezTo>
                      <a:pt x="18575" y="575"/>
                      <a:pt x="17425" y="152"/>
                      <a:pt x="16275" y="0"/>
                    </a:cubicBezTo>
                    <a:cubicBezTo>
                      <a:pt x="15005" y="0"/>
                      <a:pt x="13735" y="152"/>
                      <a:pt x="12705" y="730"/>
                    </a:cubicBezTo>
                    <a:cubicBezTo>
                      <a:pt x="12176" y="1018"/>
                      <a:pt x="11254" y="1746"/>
                      <a:pt x="10860" y="2187"/>
                    </a:cubicBezTo>
                    <a:close/>
                  </a:path>
                </a:pathLst>
              </a:custGeom>
              <a:solidFill>
                <a:srgbClr val="FF66FF"/>
              </a:solidFill>
              <a:ln w="9525">
                <a:solidFill>
                  <a:srgbClr val="FF66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4" name="AutoShape 68"/>
              <p:cNvSpPr>
                <a:spLocks noChangeArrowheads="1"/>
              </p:cNvSpPr>
              <p:nvPr/>
            </p:nvSpPr>
            <p:spPr bwMode="auto">
              <a:xfrm rot="10618450">
                <a:off x="1422" y="2290"/>
                <a:ext cx="660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5040 w 21600"/>
                  <a:gd name="T13" fmla="*/ 2288 h 21600"/>
                  <a:gd name="T14" fmla="*/ 16560 w 21600"/>
                  <a:gd name="T15" fmla="*/ 136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60" y="2187"/>
                    </a:moveTo>
                    <a:cubicBezTo>
                      <a:pt x="10451" y="1746"/>
                      <a:pt x="9529" y="1018"/>
                      <a:pt x="9015" y="730"/>
                    </a:cubicBezTo>
                    <a:cubicBezTo>
                      <a:pt x="7865" y="152"/>
                      <a:pt x="6685" y="0"/>
                      <a:pt x="5415" y="0"/>
                    </a:cubicBezTo>
                    <a:cubicBezTo>
                      <a:pt x="4175" y="152"/>
                      <a:pt x="2995" y="575"/>
                      <a:pt x="1967" y="1305"/>
                    </a:cubicBezTo>
                    <a:cubicBezTo>
                      <a:pt x="1150" y="2187"/>
                      <a:pt x="575" y="3222"/>
                      <a:pt x="242" y="4220"/>
                    </a:cubicBezTo>
                    <a:cubicBezTo>
                      <a:pt x="0" y="5410"/>
                      <a:pt x="242" y="6560"/>
                      <a:pt x="575" y="7597"/>
                    </a:cubicBezTo>
                    <a:lnTo>
                      <a:pt x="10860" y="21600"/>
                    </a:lnTo>
                    <a:lnTo>
                      <a:pt x="20995" y="7597"/>
                    </a:lnTo>
                    <a:cubicBezTo>
                      <a:pt x="21480" y="6560"/>
                      <a:pt x="21600" y="5410"/>
                      <a:pt x="21480" y="4220"/>
                    </a:cubicBezTo>
                    <a:cubicBezTo>
                      <a:pt x="21115" y="3222"/>
                      <a:pt x="20420" y="2187"/>
                      <a:pt x="19632" y="1305"/>
                    </a:cubicBezTo>
                    <a:cubicBezTo>
                      <a:pt x="18575" y="575"/>
                      <a:pt x="17425" y="152"/>
                      <a:pt x="16275" y="0"/>
                    </a:cubicBezTo>
                    <a:cubicBezTo>
                      <a:pt x="15005" y="0"/>
                      <a:pt x="13735" y="152"/>
                      <a:pt x="12705" y="730"/>
                    </a:cubicBezTo>
                    <a:cubicBezTo>
                      <a:pt x="12176" y="1018"/>
                      <a:pt x="11254" y="1746"/>
                      <a:pt x="10860" y="2187"/>
                    </a:cubicBezTo>
                    <a:close/>
                  </a:path>
                </a:pathLst>
              </a:custGeom>
              <a:solidFill>
                <a:srgbClr val="FF66FF"/>
              </a:solidFill>
              <a:ln w="9525">
                <a:solidFill>
                  <a:srgbClr val="FF66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5" name="Oval 69"/>
              <p:cNvSpPr>
                <a:spLocks noChangeArrowheads="1"/>
              </p:cNvSpPr>
              <p:nvPr/>
            </p:nvSpPr>
            <p:spPr bwMode="auto">
              <a:xfrm>
                <a:off x="1468" y="2112"/>
                <a:ext cx="576" cy="57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 b="1">
                    <a:solidFill>
                      <a:srgbClr val="0000FF"/>
                    </a:solidFill>
                  </a:rPr>
                  <a:t>4082</a:t>
                </a:r>
              </a:p>
            </p:txBody>
          </p:sp>
        </p:grpSp>
        <p:sp>
          <p:nvSpPr>
            <p:cNvPr id="5168" name="Freeform 82"/>
            <p:cNvSpPr>
              <a:spLocks/>
            </p:cNvSpPr>
            <p:nvPr/>
          </p:nvSpPr>
          <p:spPr bwMode="auto">
            <a:xfrm rot="9109969">
              <a:off x="4045" y="3108"/>
              <a:ext cx="659" cy="857"/>
            </a:xfrm>
            <a:custGeom>
              <a:avLst/>
              <a:gdLst>
                <a:gd name="T0" fmla="*/ 632 w 659"/>
                <a:gd name="T1" fmla="*/ 0 h 857"/>
                <a:gd name="T2" fmla="*/ 520 w 659"/>
                <a:gd name="T3" fmla="*/ 548 h 857"/>
                <a:gd name="T4" fmla="*/ 393 w 659"/>
                <a:gd name="T5" fmla="*/ 702 h 857"/>
                <a:gd name="T6" fmla="*/ 365 w 659"/>
                <a:gd name="T7" fmla="*/ 744 h 857"/>
                <a:gd name="T8" fmla="*/ 155 w 659"/>
                <a:gd name="T9" fmla="*/ 814 h 857"/>
                <a:gd name="T10" fmla="*/ 0 w 659"/>
                <a:gd name="T11" fmla="*/ 857 h 8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9"/>
                <a:gd name="T19" fmla="*/ 0 h 857"/>
                <a:gd name="T20" fmla="*/ 659 w 659"/>
                <a:gd name="T21" fmla="*/ 857 h 8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9" h="857">
                  <a:moveTo>
                    <a:pt x="632" y="0"/>
                  </a:moveTo>
                  <a:cubicBezTo>
                    <a:pt x="625" y="184"/>
                    <a:pt x="659" y="404"/>
                    <a:pt x="520" y="548"/>
                  </a:cubicBezTo>
                  <a:cubicBezTo>
                    <a:pt x="497" y="616"/>
                    <a:pt x="443" y="653"/>
                    <a:pt x="393" y="702"/>
                  </a:cubicBezTo>
                  <a:cubicBezTo>
                    <a:pt x="381" y="714"/>
                    <a:pt x="379" y="735"/>
                    <a:pt x="365" y="744"/>
                  </a:cubicBezTo>
                  <a:cubicBezTo>
                    <a:pt x="320" y="772"/>
                    <a:pt x="211" y="795"/>
                    <a:pt x="155" y="814"/>
                  </a:cubicBezTo>
                  <a:cubicBezTo>
                    <a:pt x="104" y="831"/>
                    <a:pt x="54" y="857"/>
                    <a:pt x="0" y="857"/>
                  </a:cubicBezTo>
                </a:path>
              </a:pathLst>
            </a:custGeom>
            <a:noFill/>
            <a:ln w="76200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83"/>
            <p:cNvSpPr>
              <a:spLocks/>
            </p:cNvSpPr>
            <p:nvPr/>
          </p:nvSpPr>
          <p:spPr bwMode="auto">
            <a:xfrm rot="3729866">
              <a:off x="3613" y="3053"/>
              <a:ext cx="592" cy="342"/>
            </a:xfrm>
            <a:custGeom>
              <a:avLst/>
              <a:gdLst>
                <a:gd name="T0" fmla="*/ 47 w 592"/>
                <a:gd name="T1" fmla="*/ 295 h 342"/>
                <a:gd name="T2" fmla="*/ 132 w 592"/>
                <a:gd name="T3" fmla="*/ 183 h 342"/>
                <a:gd name="T4" fmla="*/ 342 w 592"/>
                <a:gd name="T5" fmla="*/ 0 h 342"/>
                <a:gd name="T6" fmla="*/ 497 w 592"/>
                <a:gd name="T7" fmla="*/ 42 h 342"/>
                <a:gd name="T8" fmla="*/ 539 w 592"/>
                <a:gd name="T9" fmla="*/ 56 h 342"/>
                <a:gd name="T10" fmla="*/ 581 w 592"/>
                <a:gd name="T11" fmla="*/ 42 h 342"/>
                <a:gd name="T12" fmla="*/ 497 w 592"/>
                <a:gd name="T13" fmla="*/ 239 h 342"/>
                <a:gd name="T14" fmla="*/ 384 w 592"/>
                <a:gd name="T15" fmla="*/ 253 h 342"/>
                <a:gd name="T16" fmla="*/ 258 w 592"/>
                <a:gd name="T17" fmla="*/ 295 h 342"/>
                <a:gd name="T18" fmla="*/ 216 w 592"/>
                <a:gd name="T19" fmla="*/ 309 h 342"/>
                <a:gd name="T20" fmla="*/ 174 w 592"/>
                <a:gd name="T21" fmla="*/ 323 h 342"/>
                <a:gd name="T22" fmla="*/ 47 w 592"/>
                <a:gd name="T23" fmla="*/ 295 h 3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92"/>
                <a:gd name="T37" fmla="*/ 0 h 342"/>
                <a:gd name="T38" fmla="*/ 592 w 592"/>
                <a:gd name="T39" fmla="*/ 342 h 3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92" h="342">
                  <a:moveTo>
                    <a:pt x="47" y="295"/>
                  </a:moveTo>
                  <a:cubicBezTo>
                    <a:pt x="110" y="200"/>
                    <a:pt x="79" y="234"/>
                    <a:pt x="132" y="183"/>
                  </a:cubicBezTo>
                  <a:cubicBezTo>
                    <a:pt x="164" y="87"/>
                    <a:pt x="248" y="31"/>
                    <a:pt x="342" y="0"/>
                  </a:cubicBezTo>
                  <a:cubicBezTo>
                    <a:pt x="442" y="20"/>
                    <a:pt x="390" y="6"/>
                    <a:pt x="497" y="42"/>
                  </a:cubicBezTo>
                  <a:cubicBezTo>
                    <a:pt x="511" y="47"/>
                    <a:pt x="539" y="56"/>
                    <a:pt x="539" y="56"/>
                  </a:cubicBezTo>
                  <a:cubicBezTo>
                    <a:pt x="553" y="51"/>
                    <a:pt x="579" y="27"/>
                    <a:pt x="581" y="42"/>
                  </a:cubicBezTo>
                  <a:cubicBezTo>
                    <a:pt x="592" y="118"/>
                    <a:pt x="534" y="184"/>
                    <a:pt x="497" y="239"/>
                  </a:cubicBezTo>
                  <a:cubicBezTo>
                    <a:pt x="476" y="271"/>
                    <a:pt x="422" y="248"/>
                    <a:pt x="384" y="253"/>
                  </a:cubicBezTo>
                  <a:cubicBezTo>
                    <a:pt x="342" y="267"/>
                    <a:pt x="300" y="281"/>
                    <a:pt x="258" y="295"/>
                  </a:cubicBezTo>
                  <a:cubicBezTo>
                    <a:pt x="244" y="300"/>
                    <a:pt x="230" y="304"/>
                    <a:pt x="216" y="309"/>
                  </a:cubicBezTo>
                  <a:cubicBezTo>
                    <a:pt x="202" y="314"/>
                    <a:pt x="174" y="323"/>
                    <a:pt x="174" y="323"/>
                  </a:cubicBezTo>
                  <a:cubicBezTo>
                    <a:pt x="26" y="308"/>
                    <a:pt x="0" y="342"/>
                    <a:pt x="47" y="295"/>
                  </a:cubicBezTo>
                  <a:close/>
                </a:path>
              </a:pathLst>
            </a:custGeom>
            <a:solidFill>
              <a:srgbClr val="33CC33"/>
            </a:soli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87"/>
            <p:cNvSpPr>
              <a:spLocks/>
            </p:cNvSpPr>
            <p:nvPr/>
          </p:nvSpPr>
          <p:spPr bwMode="auto">
            <a:xfrm rot="10069956">
              <a:off x="4128" y="3216"/>
              <a:ext cx="592" cy="342"/>
            </a:xfrm>
            <a:custGeom>
              <a:avLst/>
              <a:gdLst>
                <a:gd name="T0" fmla="*/ 47 w 592"/>
                <a:gd name="T1" fmla="*/ 295 h 342"/>
                <a:gd name="T2" fmla="*/ 132 w 592"/>
                <a:gd name="T3" fmla="*/ 183 h 342"/>
                <a:gd name="T4" fmla="*/ 342 w 592"/>
                <a:gd name="T5" fmla="*/ 0 h 342"/>
                <a:gd name="T6" fmla="*/ 497 w 592"/>
                <a:gd name="T7" fmla="*/ 42 h 342"/>
                <a:gd name="T8" fmla="*/ 539 w 592"/>
                <a:gd name="T9" fmla="*/ 56 h 342"/>
                <a:gd name="T10" fmla="*/ 581 w 592"/>
                <a:gd name="T11" fmla="*/ 42 h 342"/>
                <a:gd name="T12" fmla="*/ 497 w 592"/>
                <a:gd name="T13" fmla="*/ 239 h 342"/>
                <a:gd name="T14" fmla="*/ 384 w 592"/>
                <a:gd name="T15" fmla="*/ 253 h 342"/>
                <a:gd name="T16" fmla="*/ 258 w 592"/>
                <a:gd name="T17" fmla="*/ 295 h 342"/>
                <a:gd name="T18" fmla="*/ 216 w 592"/>
                <a:gd name="T19" fmla="*/ 309 h 342"/>
                <a:gd name="T20" fmla="*/ 174 w 592"/>
                <a:gd name="T21" fmla="*/ 323 h 342"/>
                <a:gd name="T22" fmla="*/ 47 w 592"/>
                <a:gd name="T23" fmla="*/ 295 h 3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92"/>
                <a:gd name="T37" fmla="*/ 0 h 342"/>
                <a:gd name="T38" fmla="*/ 592 w 592"/>
                <a:gd name="T39" fmla="*/ 342 h 3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92" h="342">
                  <a:moveTo>
                    <a:pt x="47" y="295"/>
                  </a:moveTo>
                  <a:cubicBezTo>
                    <a:pt x="110" y="200"/>
                    <a:pt x="79" y="234"/>
                    <a:pt x="132" y="183"/>
                  </a:cubicBezTo>
                  <a:cubicBezTo>
                    <a:pt x="164" y="87"/>
                    <a:pt x="248" y="31"/>
                    <a:pt x="342" y="0"/>
                  </a:cubicBezTo>
                  <a:cubicBezTo>
                    <a:pt x="442" y="20"/>
                    <a:pt x="390" y="6"/>
                    <a:pt x="497" y="42"/>
                  </a:cubicBezTo>
                  <a:cubicBezTo>
                    <a:pt x="511" y="47"/>
                    <a:pt x="539" y="56"/>
                    <a:pt x="539" y="56"/>
                  </a:cubicBezTo>
                  <a:cubicBezTo>
                    <a:pt x="553" y="51"/>
                    <a:pt x="579" y="27"/>
                    <a:pt x="581" y="42"/>
                  </a:cubicBezTo>
                  <a:cubicBezTo>
                    <a:pt x="592" y="118"/>
                    <a:pt x="534" y="184"/>
                    <a:pt x="497" y="239"/>
                  </a:cubicBezTo>
                  <a:cubicBezTo>
                    <a:pt x="476" y="271"/>
                    <a:pt x="422" y="248"/>
                    <a:pt x="384" y="253"/>
                  </a:cubicBezTo>
                  <a:cubicBezTo>
                    <a:pt x="342" y="267"/>
                    <a:pt x="300" y="281"/>
                    <a:pt x="258" y="295"/>
                  </a:cubicBezTo>
                  <a:cubicBezTo>
                    <a:pt x="244" y="300"/>
                    <a:pt x="230" y="304"/>
                    <a:pt x="216" y="309"/>
                  </a:cubicBezTo>
                  <a:cubicBezTo>
                    <a:pt x="202" y="314"/>
                    <a:pt x="174" y="323"/>
                    <a:pt x="174" y="323"/>
                  </a:cubicBezTo>
                  <a:cubicBezTo>
                    <a:pt x="26" y="308"/>
                    <a:pt x="0" y="342"/>
                    <a:pt x="47" y="295"/>
                  </a:cubicBezTo>
                  <a:close/>
                </a:path>
              </a:pathLst>
            </a:custGeom>
            <a:solidFill>
              <a:srgbClr val="33CC33"/>
            </a:soli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93"/>
          <p:cNvGrpSpPr>
            <a:grpSpLocks/>
          </p:cNvGrpSpPr>
          <p:nvPr/>
        </p:nvGrpSpPr>
        <p:grpSpPr bwMode="auto">
          <a:xfrm>
            <a:off x="3048000" y="1984375"/>
            <a:ext cx="1737360" cy="1554480"/>
            <a:chOff x="590" y="194"/>
            <a:chExt cx="1186" cy="1717"/>
          </a:xfrm>
        </p:grpSpPr>
        <p:grpSp>
          <p:nvGrpSpPr>
            <p:cNvPr id="13" name="Group 15"/>
            <p:cNvGrpSpPr>
              <a:grpSpLocks/>
            </p:cNvGrpSpPr>
            <p:nvPr/>
          </p:nvGrpSpPr>
          <p:grpSpPr bwMode="auto">
            <a:xfrm>
              <a:off x="720" y="194"/>
              <a:ext cx="968" cy="918"/>
              <a:chOff x="1268" y="1948"/>
              <a:chExt cx="968" cy="918"/>
            </a:xfrm>
          </p:grpSpPr>
          <p:sp>
            <p:nvSpPr>
              <p:cNvPr id="5162" name="AutoShape 8"/>
              <p:cNvSpPr>
                <a:spLocks noChangeArrowheads="1"/>
              </p:cNvSpPr>
              <p:nvPr/>
            </p:nvSpPr>
            <p:spPr bwMode="auto">
              <a:xfrm rot="-5854103">
                <a:off x="1226" y="2152"/>
                <a:ext cx="660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5040 w 21600"/>
                  <a:gd name="T13" fmla="*/ 2288 h 21600"/>
                  <a:gd name="T14" fmla="*/ 16560 w 21600"/>
                  <a:gd name="T15" fmla="*/ 136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60" y="2187"/>
                    </a:moveTo>
                    <a:cubicBezTo>
                      <a:pt x="10451" y="1746"/>
                      <a:pt x="9529" y="1018"/>
                      <a:pt x="9015" y="730"/>
                    </a:cubicBezTo>
                    <a:cubicBezTo>
                      <a:pt x="7865" y="152"/>
                      <a:pt x="6685" y="0"/>
                      <a:pt x="5415" y="0"/>
                    </a:cubicBezTo>
                    <a:cubicBezTo>
                      <a:pt x="4175" y="152"/>
                      <a:pt x="2995" y="575"/>
                      <a:pt x="1967" y="1305"/>
                    </a:cubicBezTo>
                    <a:cubicBezTo>
                      <a:pt x="1150" y="2187"/>
                      <a:pt x="575" y="3222"/>
                      <a:pt x="242" y="4220"/>
                    </a:cubicBezTo>
                    <a:cubicBezTo>
                      <a:pt x="0" y="5410"/>
                      <a:pt x="242" y="6560"/>
                      <a:pt x="575" y="7597"/>
                    </a:cubicBezTo>
                    <a:lnTo>
                      <a:pt x="10860" y="21600"/>
                    </a:lnTo>
                    <a:lnTo>
                      <a:pt x="20995" y="7597"/>
                    </a:lnTo>
                    <a:cubicBezTo>
                      <a:pt x="21480" y="6560"/>
                      <a:pt x="21600" y="5410"/>
                      <a:pt x="21480" y="4220"/>
                    </a:cubicBezTo>
                    <a:cubicBezTo>
                      <a:pt x="21115" y="3222"/>
                      <a:pt x="20420" y="2187"/>
                      <a:pt x="19632" y="1305"/>
                    </a:cubicBezTo>
                    <a:cubicBezTo>
                      <a:pt x="18575" y="575"/>
                      <a:pt x="17425" y="152"/>
                      <a:pt x="16275" y="0"/>
                    </a:cubicBezTo>
                    <a:cubicBezTo>
                      <a:pt x="15005" y="0"/>
                      <a:pt x="13735" y="152"/>
                      <a:pt x="12705" y="730"/>
                    </a:cubicBezTo>
                    <a:cubicBezTo>
                      <a:pt x="12176" y="1018"/>
                      <a:pt x="11254" y="1746"/>
                      <a:pt x="10860" y="2187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3" name="AutoShape 11"/>
              <p:cNvSpPr>
                <a:spLocks noChangeArrowheads="1"/>
              </p:cNvSpPr>
              <p:nvPr/>
            </p:nvSpPr>
            <p:spPr bwMode="auto">
              <a:xfrm>
                <a:off x="1424" y="1948"/>
                <a:ext cx="660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5040 w 21600"/>
                  <a:gd name="T13" fmla="*/ 2288 h 21600"/>
                  <a:gd name="T14" fmla="*/ 16560 w 21600"/>
                  <a:gd name="T15" fmla="*/ 136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60" y="2187"/>
                    </a:moveTo>
                    <a:cubicBezTo>
                      <a:pt x="10451" y="1746"/>
                      <a:pt x="9529" y="1018"/>
                      <a:pt x="9015" y="730"/>
                    </a:cubicBezTo>
                    <a:cubicBezTo>
                      <a:pt x="7865" y="152"/>
                      <a:pt x="6685" y="0"/>
                      <a:pt x="5415" y="0"/>
                    </a:cubicBezTo>
                    <a:cubicBezTo>
                      <a:pt x="4175" y="152"/>
                      <a:pt x="2995" y="575"/>
                      <a:pt x="1967" y="1305"/>
                    </a:cubicBezTo>
                    <a:cubicBezTo>
                      <a:pt x="1150" y="2187"/>
                      <a:pt x="575" y="3222"/>
                      <a:pt x="242" y="4220"/>
                    </a:cubicBezTo>
                    <a:cubicBezTo>
                      <a:pt x="0" y="5410"/>
                      <a:pt x="242" y="6560"/>
                      <a:pt x="575" y="7597"/>
                    </a:cubicBezTo>
                    <a:lnTo>
                      <a:pt x="10860" y="21600"/>
                    </a:lnTo>
                    <a:lnTo>
                      <a:pt x="20995" y="7597"/>
                    </a:lnTo>
                    <a:cubicBezTo>
                      <a:pt x="21480" y="6560"/>
                      <a:pt x="21600" y="5410"/>
                      <a:pt x="21480" y="4220"/>
                    </a:cubicBezTo>
                    <a:cubicBezTo>
                      <a:pt x="21115" y="3222"/>
                      <a:pt x="20420" y="2187"/>
                      <a:pt x="19632" y="1305"/>
                    </a:cubicBezTo>
                    <a:cubicBezTo>
                      <a:pt x="18575" y="575"/>
                      <a:pt x="17425" y="152"/>
                      <a:pt x="16275" y="0"/>
                    </a:cubicBezTo>
                    <a:cubicBezTo>
                      <a:pt x="15005" y="0"/>
                      <a:pt x="13735" y="152"/>
                      <a:pt x="12705" y="730"/>
                    </a:cubicBezTo>
                    <a:cubicBezTo>
                      <a:pt x="12176" y="1018"/>
                      <a:pt x="11254" y="1746"/>
                      <a:pt x="10860" y="2187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4" name="AutoShape 12"/>
              <p:cNvSpPr>
                <a:spLocks noChangeArrowheads="1"/>
              </p:cNvSpPr>
              <p:nvPr/>
            </p:nvSpPr>
            <p:spPr bwMode="auto">
              <a:xfrm rot="5400000">
                <a:off x="1618" y="2154"/>
                <a:ext cx="660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5040 w 21600"/>
                  <a:gd name="T13" fmla="*/ 2288 h 21600"/>
                  <a:gd name="T14" fmla="*/ 16560 w 21600"/>
                  <a:gd name="T15" fmla="*/ 136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60" y="2187"/>
                    </a:moveTo>
                    <a:cubicBezTo>
                      <a:pt x="10451" y="1746"/>
                      <a:pt x="9529" y="1018"/>
                      <a:pt x="9015" y="730"/>
                    </a:cubicBezTo>
                    <a:cubicBezTo>
                      <a:pt x="7865" y="152"/>
                      <a:pt x="6685" y="0"/>
                      <a:pt x="5415" y="0"/>
                    </a:cubicBezTo>
                    <a:cubicBezTo>
                      <a:pt x="4175" y="152"/>
                      <a:pt x="2995" y="575"/>
                      <a:pt x="1967" y="1305"/>
                    </a:cubicBezTo>
                    <a:cubicBezTo>
                      <a:pt x="1150" y="2187"/>
                      <a:pt x="575" y="3222"/>
                      <a:pt x="242" y="4220"/>
                    </a:cubicBezTo>
                    <a:cubicBezTo>
                      <a:pt x="0" y="5410"/>
                      <a:pt x="242" y="6560"/>
                      <a:pt x="575" y="7597"/>
                    </a:cubicBezTo>
                    <a:lnTo>
                      <a:pt x="10860" y="21600"/>
                    </a:lnTo>
                    <a:lnTo>
                      <a:pt x="20995" y="7597"/>
                    </a:lnTo>
                    <a:cubicBezTo>
                      <a:pt x="21480" y="6560"/>
                      <a:pt x="21600" y="5410"/>
                      <a:pt x="21480" y="4220"/>
                    </a:cubicBezTo>
                    <a:cubicBezTo>
                      <a:pt x="21115" y="3222"/>
                      <a:pt x="20420" y="2187"/>
                      <a:pt x="19632" y="1305"/>
                    </a:cubicBezTo>
                    <a:cubicBezTo>
                      <a:pt x="18575" y="575"/>
                      <a:pt x="17425" y="152"/>
                      <a:pt x="16275" y="0"/>
                    </a:cubicBezTo>
                    <a:cubicBezTo>
                      <a:pt x="15005" y="0"/>
                      <a:pt x="13735" y="152"/>
                      <a:pt x="12705" y="730"/>
                    </a:cubicBezTo>
                    <a:cubicBezTo>
                      <a:pt x="12176" y="1018"/>
                      <a:pt x="11254" y="1746"/>
                      <a:pt x="10860" y="2187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5" name="AutoShape 13"/>
              <p:cNvSpPr>
                <a:spLocks noChangeArrowheads="1"/>
              </p:cNvSpPr>
              <p:nvPr/>
            </p:nvSpPr>
            <p:spPr bwMode="auto">
              <a:xfrm rot="10618450">
                <a:off x="1422" y="2290"/>
                <a:ext cx="660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5040 w 21600"/>
                  <a:gd name="T13" fmla="*/ 2288 h 21600"/>
                  <a:gd name="T14" fmla="*/ 16560 w 21600"/>
                  <a:gd name="T15" fmla="*/ 136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60" y="2187"/>
                    </a:moveTo>
                    <a:cubicBezTo>
                      <a:pt x="10451" y="1746"/>
                      <a:pt x="9529" y="1018"/>
                      <a:pt x="9015" y="730"/>
                    </a:cubicBezTo>
                    <a:cubicBezTo>
                      <a:pt x="7865" y="152"/>
                      <a:pt x="6685" y="0"/>
                      <a:pt x="5415" y="0"/>
                    </a:cubicBezTo>
                    <a:cubicBezTo>
                      <a:pt x="4175" y="152"/>
                      <a:pt x="2995" y="575"/>
                      <a:pt x="1967" y="1305"/>
                    </a:cubicBezTo>
                    <a:cubicBezTo>
                      <a:pt x="1150" y="2187"/>
                      <a:pt x="575" y="3222"/>
                      <a:pt x="242" y="4220"/>
                    </a:cubicBezTo>
                    <a:cubicBezTo>
                      <a:pt x="0" y="5410"/>
                      <a:pt x="242" y="6560"/>
                      <a:pt x="575" y="7597"/>
                    </a:cubicBezTo>
                    <a:lnTo>
                      <a:pt x="10860" y="21600"/>
                    </a:lnTo>
                    <a:lnTo>
                      <a:pt x="20995" y="7597"/>
                    </a:lnTo>
                    <a:cubicBezTo>
                      <a:pt x="21480" y="6560"/>
                      <a:pt x="21600" y="5410"/>
                      <a:pt x="21480" y="4220"/>
                    </a:cubicBezTo>
                    <a:cubicBezTo>
                      <a:pt x="21115" y="3222"/>
                      <a:pt x="20420" y="2187"/>
                      <a:pt x="19632" y="1305"/>
                    </a:cubicBezTo>
                    <a:cubicBezTo>
                      <a:pt x="18575" y="575"/>
                      <a:pt x="17425" y="152"/>
                      <a:pt x="16275" y="0"/>
                    </a:cubicBezTo>
                    <a:cubicBezTo>
                      <a:pt x="15005" y="0"/>
                      <a:pt x="13735" y="152"/>
                      <a:pt x="12705" y="730"/>
                    </a:cubicBezTo>
                    <a:cubicBezTo>
                      <a:pt x="12176" y="1018"/>
                      <a:pt x="11254" y="1746"/>
                      <a:pt x="10860" y="2187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6" name="Oval 14"/>
              <p:cNvSpPr>
                <a:spLocks noChangeArrowheads="1"/>
              </p:cNvSpPr>
              <p:nvPr/>
            </p:nvSpPr>
            <p:spPr bwMode="auto">
              <a:xfrm>
                <a:off x="1468" y="2112"/>
                <a:ext cx="576" cy="57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 b="1" dirty="0">
                    <a:solidFill>
                      <a:srgbClr val="0000FF"/>
                    </a:solidFill>
                  </a:rPr>
                  <a:t>4082</a:t>
                </a:r>
              </a:p>
            </p:txBody>
          </p:sp>
        </p:grpSp>
        <p:sp>
          <p:nvSpPr>
            <p:cNvPr id="5159" name="Freeform 37"/>
            <p:cNvSpPr>
              <a:spLocks/>
            </p:cNvSpPr>
            <p:nvPr/>
          </p:nvSpPr>
          <p:spPr bwMode="auto">
            <a:xfrm>
              <a:off x="590" y="1054"/>
              <a:ext cx="659" cy="857"/>
            </a:xfrm>
            <a:custGeom>
              <a:avLst/>
              <a:gdLst>
                <a:gd name="T0" fmla="*/ 632 w 659"/>
                <a:gd name="T1" fmla="*/ 0 h 857"/>
                <a:gd name="T2" fmla="*/ 520 w 659"/>
                <a:gd name="T3" fmla="*/ 548 h 857"/>
                <a:gd name="T4" fmla="*/ 393 w 659"/>
                <a:gd name="T5" fmla="*/ 702 h 857"/>
                <a:gd name="T6" fmla="*/ 365 w 659"/>
                <a:gd name="T7" fmla="*/ 744 h 857"/>
                <a:gd name="T8" fmla="*/ 155 w 659"/>
                <a:gd name="T9" fmla="*/ 814 h 857"/>
                <a:gd name="T10" fmla="*/ 0 w 659"/>
                <a:gd name="T11" fmla="*/ 857 h 8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9"/>
                <a:gd name="T19" fmla="*/ 0 h 857"/>
                <a:gd name="T20" fmla="*/ 659 w 659"/>
                <a:gd name="T21" fmla="*/ 857 h 8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9" h="857">
                  <a:moveTo>
                    <a:pt x="632" y="0"/>
                  </a:moveTo>
                  <a:cubicBezTo>
                    <a:pt x="625" y="184"/>
                    <a:pt x="659" y="404"/>
                    <a:pt x="520" y="548"/>
                  </a:cubicBezTo>
                  <a:cubicBezTo>
                    <a:pt x="497" y="616"/>
                    <a:pt x="443" y="653"/>
                    <a:pt x="393" y="702"/>
                  </a:cubicBezTo>
                  <a:cubicBezTo>
                    <a:pt x="381" y="714"/>
                    <a:pt x="379" y="735"/>
                    <a:pt x="365" y="744"/>
                  </a:cubicBezTo>
                  <a:cubicBezTo>
                    <a:pt x="320" y="772"/>
                    <a:pt x="211" y="795"/>
                    <a:pt x="155" y="814"/>
                  </a:cubicBezTo>
                  <a:cubicBezTo>
                    <a:pt x="104" y="831"/>
                    <a:pt x="54" y="857"/>
                    <a:pt x="0" y="857"/>
                  </a:cubicBezTo>
                </a:path>
              </a:pathLst>
            </a:custGeom>
            <a:noFill/>
            <a:ln w="76200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39"/>
            <p:cNvSpPr>
              <a:spLocks/>
            </p:cNvSpPr>
            <p:nvPr/>
          </p:nvSpPr>
          <p:spPr bwMode="auto">
            <a:xfrm rot="10497453">
              <a:off x="1184" y="1104"/>
              <a:ext cx="592" cy="342"/>
            </a:xfrm>
            <a:custGeom>
              <a:avLst/>
              <a:gdLst>
                <a:gd name="T0" fmla="*/ 47 w 592"/>
                <a:gd name="T1" fmla="*/ 295 h 342"/>
                <a:gd name="T2" fmla="*/ 132 w 592"/>
                <a:gd name="T3" fmla="*/ 183 h 342"/>
                <a:gd name="T4" fmla="*/ 342 w 592"/>
                <a:gd name="T5" fmla="*/ 0 h 342"/>
                <a:gd name="T6" fmla="*/ 497 w 592"/>
                <a:gd name="T7" fmla="*/ 42 h 342"/>
                <a:gd name="T8" fmla="*/ 539 w 592"/>
                <a:gd name="T9" fmla="*/ 56 h 342"/>
                <a:gd name="T10" fmla="*/ 581 w 592"/>
                <a:gd name="T11" fmla="*/ 42 h 342"/>
                <a:gd name="T12" fmla="*/ 497 w 592"/>
                <a:gd name="T13" fmla="*/ 239 h 342"/>
                <a:gd name="T14" fmla="*/ 384 w 592"/>
                <a:gd name="T15" fmla="*/ 253 h 342"/>
                <a:gd name="T16" fmla="*/ 258 w 592"/>
                <a:gd name="T17" fmla="*/ 295 h 342"/>
                <a:gd name="T18" fmla="*/ 216 w 592"/>
                <a:gd name="T19" fmla="*/ 309 h 342"/>
                <a:gd name="T20" fmla="*/ 174 w 592"/>
                <a:gd name="T21" fmla="*/ 323 h 342"/>
                <a:gd name="T22" fmla="*/ 47 w 592"/>
                <a:gd name="T23" fmla="*/ 295 h 3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92"/>
                <a:gd name="T37" fmla="*/ 0 h 342"/>
                <a:gd name="T38" fmla="*/ 592 w 592"/>
                <a:gd name="T39" fmla="*/ 342 h 3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92" h="342">
                  <a:moveTo>
                    <a:pt x="47" y="295"/>
                  </a:moveTo>
                  <a:cubicBezTo>
                    <a:pt x="110" y="200"/>
                    <a:pt x="79" y="234"/>
                    <a:pt x="132" y="183"/>
                  </a:cubicBezTo>
                  <a:cubicBezTo>
                    <a:pt x="164" y="87"/>
                    <a:pt x="248" y="31"/>
                    <a:pt x="342" y="0"/>
                  </a:cubicBezTo>
                  <a:cubicBezTo>
                    <a:pt x="442" y="20"/>
                    <a:pt x="390" y="6"/>
                    <a:pt x="497" y="42"/>
                  </a:cubicBezTo>
                  <a:cubicBezTo>
                    <a:pt x="511" y="47"/>
                    <a:pt x="539" y="56"/>
                    <a:pt x="539" y="56"/>
                  </a:cubicBezTo>
                  <a:cubicBezTo>
                    <a:pt x="553" y="51"/>
                    <a:pt x="579" y="27"/>
                    <a:pt x="581" y="42"/>
                  </a:cubicBezTo>
                  <a:cubicBezTo>
                    <a:pt x="592" y="118"/>
                    <a:pt x="534" y="184"/>
                    <a:pt x="497" y="239"/>
                  </a:cubicBezTo>
                  <a:cubicBezTo>
                    <a:pt x="476" y="271"/>
                    <a:pt x="422" y="248"/>
                    <a:pt x="384" y="253"/>
                  </a:cubicBezTo>
                  <a:cubicBezTo>
                    <a:pt x="342" y="267"/>
                    <a:pt x="300" y="281"/>
                    <a:pt x="258" y="295"/>
                  </a:cubicBezTo>
                  <a:cubicBezTo>
                    <a:pt x="244" y="300"/>
                    <a:pt x="230" y="304"/>
                    <a:pt x="216" y="309"/>
                  </a:cubicBezTo>
                  <a:cubicBezTo>
                    <a:pt x="202" y="314"/>
                    <a:pt x="174" y="323"/>
                    <a:pt x="174" y="323"/>
                  </a:cubicBezTo>
                  <a:cubicBezTo>
                    <a:pt x="26" y="308"/>
                    <a:pt x="0" y="342"/>
                    <a:pt x="47" y="295"/>
                  </a:cubicBezTo>
                  <a:close/>
                </a:path>
              </a:pathLst>
            </a:custGeom>
            <a:solidFill>
              <a:srgbClr val="33CC33"/>
            </a:soli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89"/>
            <p:cNvSpPr>
              <a:spLocks/>
            </p:cNvSpPr>
            <p:nvPr/>
          </p:nvSpPr>
          <p:spPr bwMode="auto">
            <a:xfrm rot="3729866">
              <a:off x="547" y="1229"/>
              <a:ext cx="592" cy="342"/>
            </a:xfrm>
            <a:custGeom>
              <a:avLst/>
              <a:gdLst>
                <a:gd name="T0" fmla="*/ 47 w 592"/>
                <a:gd name="T1" fmla="*/ 295 h 342"/>
                <a:gd name="T2" fmla="*/ 132 w 592"/>
                <a:gd name="T3" fmla="*/ 183 h 342"/>
                <a:gd name="T4" fmla="*/ 342 w 592"/>
                <a:gd name="T5" fmla="*/ 0 h 342"/>
                <a:gd name="T6" fmla="*/ 497 w 592"/>
                <a:gd name="T7" fmla="*/ 42 h 342"/>
                <a:gd name="T8" fmla="*/ 539 w 592"/>
                <a:gd name="T9" fmla="*/ 56 h 342"/>
                <a:gd name="T10" fmla="*/ 581 w 592"/>
                <a:gd name="T11" fmla="*/ 42 h 342"/>
                <a:gd name="T12" fmla="*/ 497 w 592"/>
                <a:gd name="T13" fmla="*/ 239 h 342"/>
                <a:gd name="T14" fmla="*/ 384 w 592"/>
                <a:gd name="T15" fmla="*/ 253 h 342"/>
                <a:gd name="T16" fmla="*/ 258 w 592"/>
                <a:gd name="T17" fmla="*/ 295 h 342"/>
                <a:gd name="T18" fmla="*/ 216 w 592"/>
                <a:gd name="T19" fmla="*/ 309 h 342"/>
                <a:gd name="T20" fmla="*/ 174 w 592"/>
                <a:gd name="T21" fmla="*/ 323 h 342"/>
                <a:gd name="T22" fmla="*/ 47 w 592"/>
                <a:gd name="T23" fmla="*/ 295 h 3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92"/>
                <a:gd name="T37" fmla="*/ 0 h 342"/>
                <a:gd name="T38" fmla="*/ 592 w 592"/>
                <a:gd name="T39" fmla="*/ 342 h 3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92" h="342">
                  <a:moveTo>
                    <a:pt x="47" y="295"/>
                  </a:moveTo>
                  <a:cubicBezTo>
                    <a:pt x="110" y="200"/>
                    <a:pt x="79" y="234"/>
                    <a:pt x="132" y="183"/>
                  </a:cubicBezTo>
                  <a:cubicBezTo>
                    <a:pt x="164" y="87"/>
                    <a:pt x="248" y="31"/>
                    <a:pt x="342" y="0"/>
                  </a:cubicBezTo>
                  <a:cubicBezTo>
                    <a:pt x="442" y="20"/>
                    <a:pt x="390" y="6"/>
                    <a:pt x="497" y="42"/>
                  </a:cubicBezTo>
                  <a:cubicBezTo>
                    <a:pt x="511" y="47"/>
                    <a:pt x="539" y="56"/>
                    <a:pt x="539" y="56"/>
                  </a:cubicBezTo>
                  <a:cubicBezTo>
                    <a:pt x="553" y="51"/>
                    <a:pt x="579" y="27"/>
                    <a:pt x="581" y="42"/>
                  </a:cubicBezTo>
                  <a:cubicBezTo>
                    <a:pt x="592" y="118"/>
                    <a:pt x="534" y="184"/>
                    <a:pt x="497" y="239"/>
                  </a:cubicBezTo>
                  <a:cubicBezTo>
                    <a:pt x="476" y="271"/>
                    <a:pt x="422" y="248"/>
                    <a:pt x="384" y="253"/>
                  </a:cubicBezTo>
                  <a:cubicBezTo>
                    <a:pt x="342" y="267"/>
                    <a:pt x="300" y="281"/>
                    <a:pt x="258" y="295"/>
                  </a:cubicBezTo>
                  <a:cubicBezTo>
                    <a:pt x="244" y="300"/>
                    <a:pt x="230" y="304"/>
                    <a:pt x="216" y="309"/>
                  </a:cubicBezTo>
                  <a:cubicBezTo>
                    <a:pt x="202" y="314"/>
                    <a:pt x="174" y="323"/>
                    <a:pt x="174" y="323"/>
                  </a:cubicBezTo>
                  <a:cubicBezTo>
                    <a:pt x="26" y="308"/>
                    <a:pt x="0" y="342"/>
                    <a:pt x="47" y="295"/>
                  </a:cubicBezTo>
                  <a:close/>
                </a:path>
              </a:pathLst>
            </a:custGeom>
            <a:solidFill>
              <a:srgbClr val="33CC33"/>
            </a:soli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94"/>
          <p:cNvGrpSpPr>
            <a:grpSpLocks/>
          </p:cNvGrpSpPr>
          <p:nvPr/>
        </p:nvGrpSpPr>
        <p:grpSpPr bwMode="auto">
          <a:xfrm>
            <a:off x="4702175" y="1981200"/>
            <a:ext cx="1737360" cy="1554480"/>
            <a:chOff x="1632" y="192"/>
            <a:chExt cx="1200" cy="1721"/>
          </a:xfrm>
        </p:grpSpPr>
        <p:grpSp>
          <p:nvGrpSpPr>
            <p:cNvPr id="15" name="Group 16"/>
            <p:cNvGrpSpPr>
              <a:grpSpLocks/>
            </p:cNvGrpSpPr>
            <p:nvPr/>
          </p:nvGrpSpPr>
          <p:grpSpPr bwMode="auto">
            <a:xfrm>
              <a:off x="1776" y="192"/>
              <a:ext cx="968" cy="918"/>
              <a:chOff x="1268" y="1948"/>
              <a:chExt cx="968" cy="918"/>
            </a:xfrm>
          </p:grpSpPr>
          <p:sp>
            <p:nvSpPr>
              <p:cNvPr id="5153" name="AutoShape 17"/>
              <p:cNvSpPr>
                <a:spLocks noChangeArrowheads="1"/>
              </p:cNvSpPr>
              <p:nvPr/>
            </p:nvSpPr>
            <p:spPr bwMode="auto">
              <a:xfrm rot="-5854103">
                <a:off x="1226" y="2152"/>
                <a:ext cx="660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5040 w 21600"/>
                  <a:gd name="T13" fmla="*/ 2288 h 21600"/>
                  <a:gd name="T14" fmla="*/ 16560 w 21600"/>
                  <a:gd name="T15" fmla="*/ 136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60" y="2187"/>
                    </a:moveTo>
                    <a:cubicBezTo>
                      <a:pt x="10451" y="1746"/>
                      <a:pt x="9529" y="1018"/>
                      <a:pt x="9015" y="730"/>
                    </a:cubicBezTo>
                    <a:cubicBezTo>
                      <a:pt x="7865" y="152"/>
                      <a:pt x="6685" y="0"/>
                      <a:pt x="5415" y="0"/>
                    </a:cubicBezTo>
                    <a:cubicBezTo>
                      <a:pt x="4175" y="152"/>
                      <a:pt x="2995" y="575"/>
                      <a:pt x="1967" y="1305"/>
                    </a:cubicBezTo>
                    <a:cubicBezTo>
                      <a:pt x="1150" y="2187"/>
                      <a:pt x="575" y="3222"/>
                      <a:pt x="242" y="4220"/>
                    </a:cubicBezTo>
                    <a:cubicBezTo>
                      <a:pt x="0" y="5410"/>
                      <a:pt x="242" y="6560"/>
                      <a:pt x="575" y="7597"/>
                    </a:cubicBezTo>
                    <a:lnTo>
                      <a:pt x="10860" y="21600"/>
                    </a:lnTo>
                    <a:lnTo>
                      <a:pt x="20995" y="7597"/>
                    </a:lnTo>
                    <a:cubicBezTo>
                      <a:pt x="21480" y="6560"/>
                      <a:pt x="21600" y="5410"/>
                      <a:pt x="21480" y="4220"/>
                    </a:cubicBezTo>
                    <a:cubicBezTo>
                      <a:pt x="21115" y="3222"/>
                      <a:pt x="20420" y="2187"/>
                      <a:pt x="19632" y="1305"/>
                    </a:cubicBezTo>
                    <a:cubicBezTo>
                      <a:pt x="18575" y="575"/>
                      <a:pt x="17425" y="152"/>
                      <a:pt x="16275" y="0"/>
                    </a:cubicBezTo>
                    <a:cubicBezTo>
                      <a:pt x="15005" y="0"/>
                      <a:pt x="13735" y="152"/>
                      <a:pt x="12705" y="730"/>
                    </a:cubicBezTo>
                    <a:cubicBezTo>
                      <a:pt x="12176" y="1018"/>
                      <a:pt x="11254" y="1746"/>
                      <a:pt x="10860" y="2187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4" name="AutoShape 18"/>
              <p:cNvSpPr>
                <a:spLocks noChangeArrowheads="1"/>
              </p:cNvSpPr>
              <p:nvPr/>
            </p:nvSpPr>
            <p:spPr bwMode="auto">
              <a:xfrm>
                <a:off x="1424" y="1948"/>
                <a:ext cx="660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5040 w 21600"/>
                  <a:gd name="T13" fmla="*/ 2288 h 21600"/>
                  <a:gd name="T14" fmla="*/ 16560 w 21600"/>
                  <a:gd name="T15" fmla="*/ 136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60" y="2187"/>
                    </a:moveTo>
                    <a:cubicBezTo>
                      <a:pt x="10451" y="1746"/>
                      <a:pt x="9529" y="1018"/>
                      <a:pt x="9015" y="730"/>
                    </a:cubicBezTo>
                    <a:cubicBezTo>
                      <a:pt x="7865" y="152"/>
                      <a:pt x="6685" y="0"/>
                      <a:pt x="5415" y="0"/>
                    </a:cubicBezTo>
                    <a:cubicBezTo>
                      <a:pt x="4175" y="152"/>
                      <a:pt x="2995" y="575"/>
                      <a:pt x="1967" y="1305"/>
                    </a:cubicBezTo>
                    <a:cubicBezTo>
                      <a:pt x="1150" y="2187"/>
                      <a:pt x="575" y="3222"/>
                      <a:pt x="242" y="4220"/>
                    </a:cubicBezTo>
                    <a:cubicBezTo>
                      <a:pt x="0" y="5410"/>
                      <a:pt x="242" y="6560"/>
                      <a:pt x="575" y="7597"/>
                    </a:cubicBezTo>
                    <a:lnTo>
                      <a:pt x="10860" y="21600"/>
                    </a:lnTo>
                    <a:lnTo>
                      <a:pt x="20995" y="7597"/>
                    </a:lnTo>
                    <a:cubicBezTo>
                      <a:pt x="21480" y="6560"/>
                      <a:pt x="21600" y="5410"/>
                      <a:pt x="21480" y="4220"/>
                    </a:cubicBezTo>
                    <a:cubicBezTo>
                      <a:pt x="21115" y="3222"/>
                      <a:pt x="20420" y="2187"/>
                      <a:pt x="19632" y="1305"/>
                    </a:cubicBezTo>
                    <a:cubicBezTo>
                      <a:pt x="18575" y="575"/>
                      <a:pt x="17425" y="152"/>
                      <a:pt x="16275" y="0"/>
                    </a:cubicBezTo>
                    <a:cubicBezTo>
                      <a:pt x="15005" y="0"/>
                      <a:pt x="13735" y="152"/>
                      <a:pt x="12705" y="730"/>
                    </a:cubicBezTo>
                    <a:cubicBezTo>
                      <a:pt x="12176" y="1018"/>
                      <a:pt x="11254" y="1746"/>
                      <a:pt x="10860" y="2187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5" name="AutoShape 19"/>
              <p:cNvSpPr>
                <a:spLocks noChangeArrowheads="1"/>
              </p:cNvSpPr>
              <p:nvPr/>
            </p:nvSpPr>
            <p:spPr bwMode="auto">
              <a:xfrm rot="5400000">
                <a:off x="1618" y="2154"/>
                <a:ext cx="660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5040 w 21600"/>
                  <a:gd name="T13" fmla="*/ 2288 h 21600"/>
                  <a:gd name="T14" fmla="*/ 16560 w 21600"/>
                  <a:gd name="T15" fmla="*/ 136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60" y="2187"/>
                    </a:moveTo>
                    <a:cubicBezTo>
                      <a:pt x="10451" y="1746"/>
                      <a:pt x="9529" y="1018"/>
                      <a:pt x="9015" y="730"/>
                    </a:cubicBezTo>
                    <a:cubicBezTo>
                      <a:pt x="7865" y="152"/>
                      <a:pt x="6685" y="0"/>
                      <a:pt x="5415" y="0"/>
                    </a:cubicBezTo>
                    <a:cubicBezTo>
                      <a:pt x="4175" y="152"/>
                      <a:pt x="2995" y="575"/>
                      <a:pt x="1967" y="1305"/>
                    </a:cubicBezTo>
                    <a:cubicBezTo>
                      <a:pt x="1150" y="2187"/>
                      <a:pt x="575" y="3222"/>
                      <a:pt x="242" y="4220"/>
                    </a:cubicBezTo>
                    <a:cubicBezTo>
                      <a:pt x="0" y="5410"/>
                      <a:pt x="242" y="6560"/>
                      <a:pt x="575" y="7597"/>
                    </a:cubicBezTo>
                    <a:lnTo>
                      <a:pt x="10860" y="21600"/>
                    </a:lnTo>
                    <a:lnTo>
                      <a:pt x="20995" y="7597"/>
                    </a:lnTo>
                    <a:cubicBezTo>
                      <a:pt x="21480" y="6560"/>
                      <a:pt x="21600" y="5410"/>
                      <a:pt x="21480" y="4220"/>
                    </a:cubicBezTo>
                    <a:cubicBezTo>
                      <a:pt x="21115" y="3222"/>
                      <a:pt x="20420" y="2187"/>
                      <a:pt x="19632" y="1305"/>
                    </a:cubicBezTo>
                    <a:cubicBezTo>
                      <a:pt x="18575" y="575"/>
                      <a:pt x="17425" y="152"/>
                      <a:pt x="16275" y="0"/>
                    </a:cubicBezTo>
                    <a:cubicBezTo>
                      <a:pt x="15005" y="0"/>
                      <a:pt x="13735" y="152"/>
                      <a:pt x="12705" y="730"/>
                    </a:cubicBezTo>
                    <a:cubicBezTo>
                      <a:pt x="12176" y="1018"/>
                      <a:pt x="11254" y="1746"/>
                      <a:pt x="10860" y="2187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6" name="AutoShape 20"/>
              <p:cNvSpPr>
                <a:spLocks noChangeArrowheads="1"/>
              </p:cNvSpPr>
              <p:nvPr/>
            </p:nvSpPr>
            <p:spPr bwMode="auto">
              <a:xfrm rot="10618450">
                <a:off x="1422" y="2290"/>
                <a:ext cx="660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5040 w 21600"/>
                  <a:gd name="T13" fmla="*/ 2288 h 21600"/>
                  <a:gd name="T14" fmla="*/ 16560 w 21600"/>
                  <a:gd name="T15" fmla="*/ 136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60" y="2187"/>
                    </a:moveTo>
                    <a:cubicBezTo>
                      <a:pt x="10451" y="1746"/>
                      <a:pt x="9529" y="1018"/>
                      <a:pt x="9015" y="730"/>
                    </a:cubicBezTo>
                    <a:cubicBezTo>
                      <a:pt x="7865" y="152"/>
                      <a:pt x="6685" y="0"/>
                      <a:pt x="5415" y="0"/>
                    </a:cubicBezTo>
                    <a:cubicBezTo>
                      <a:pt x="4175" y="152"/>
                      <a:pt x="2995" y="575"/>
                      <a:pt x="1967" y="1305"/>
                    </a:cubicBezTo>
                    <a:cubicBezTo>
                      <a:pt x="1150" y="2187"/>
                      <a:pt x="575" y="3222"/>
                      <a:pt x="242" y="4220"/>
                    </a:cubicBezTo>
                    <a:cubicBezTo>
                      <a:pt x="0" y="5410"/>
                      <a:pt x="242" y="6560"/>
                      <a:pt x="575" y="7597"/>
                    </a:cubicBezTo>
                    <a:lnTo>
                      <a:pt x="10860" y="21600"/>
                    </a:lnTo>
                    <a:lnTo>
                      <a:pt x="20995" y="7597"/>
                    </a:lnTo>
                    <a:cubicBezTo>
                      <a:pt x="21480" y="6560"/>
                      <a:pt x="21600" y="5410"/>
                      <a:pt x="21480" y="4220"/>
                    </a:cubicBezTo>
                    <a:cubicBezTo>
                      <a:pt x="21115" y="3222"/>
                      <a:pt x="20420" y="2187"/>
                      <a:pt x="19632" y="1305"/>
                    </a:cubicBezTo>
                    <a:cubicBezTo>
                      <a:pt x="18575" y="575"/>
                      <a:pt x="17425" y="152"/>
                      <a:pt x="16275" y="0"/>
                    </a:cubicBezTo>
                    <a:cubicBezTo>
                      <a:pt x="15005" y="0"/>
                      <a:pt x="13735" y="152"/>
                      <a:pt x="12705" y="730"/>
                    </a:cubicBezTo>
                    <a:cubicBezTo>
                      <a:pt x="12176" y="1018"/>
                      <a:pt x="11254" y="1746"/>
                      <a:pt x="10860" y="2187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7" name="Oval 21"/>
              <p:cNvSpPr>
                <a:spLocks noChangeArrowheads="1"/>
              </p:cNvSpPr>
              <p:nvPr/>
            </p:nvSpPr>
            <p:spPr bwMode="auto">
              <a:xfrm>
                <a:off x="1468" y="2112"/>
                <a:ext cx="576" cy="57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 b="1">
                    <a:solidFill>
                      <a:srgbClr val="0000FF"/>
                    </a:solidFill>
                  </a:rPr>
                  <a:t>4208</a:t>
                </a:r>
              </a:p>
            </p:txBody>
          </p:sp>
        </p:grpSp>
        <p:sp>
          <p:nvSpPr>
            <p:cNvPr id="5150" name="Freeform 40"/>
            <p:cNvSpPr>
              <a:spLocks/>
            </p:cNvSpPr>
            <p:nvPr/>
          </p:nvSpPr>
          <p:spPr bwMode="auto">
            <a:xfrm>
              <a:off x="1632" y="1056"/>
              <a:ext cx="659" cy="857"/>
            </a:xfrm>
            <a:custGeom>
              <a:avLst/>
              <a:gdLst>
                <a:gd name="T0" fmla="*/ 632 w 659"/>
                <a:gd name="T1" fmla="*/ 0 h 857"/>
                <a:gd name="T2" fmla="*/ 520 w 659"/>
                <a:gd name="T3" fmla="*/ 548 h 857"/>
                <a:gd name="T4" fmla="*/ 393 w 659"/>
                <a:gd name="T5" fmla="*/ 702 h 857"/>
                <a:gd name="T6" fmla="*/ 365 w 659"/>
                <a:gd name="T7" fmla="*/ 744 h 857"/>
                <a:gd name="T8" fmla="*/ 155 w 659"/>
                <a:gd name="T9" fmla="*/ 814 h 857"/>
                <a:gd name="T10" fmla="*/ 0 w 659"/>
                <a:gd name="T11" fmla="*/ 857 h 8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9"/>
                <a:gd name="T19" fmla="*/ 0 h 857"/>
                <a:gd name="T20" fmla="*/ 659 w 659"/>
                <a:gd name="T21" fmla="*/ 857 h 8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9" h="857">
                  <a:moveTo>
                    <a:pt x="632" y="0"/>
                  </a:moveTo>
                  <a:cubicBezTo>
                    <a:pt x="625" y="184"/>
                    <a:pt x="659" y="404"/>
                    <a:pt x="520" y="548"/>
                  </a:cubicBezTo>
                  <a:cubicBezTo>
                    <a:pt x="497" y="616"/>
                    <a:pt x="443" y="653"/>
                    <a:pt x="393" y="702"/>
                  </a:cubicBezTo>
                  <a:cubicBezTo>
                    <a:pt x="381" y="714"/>
                    <a:pt x="379" y="735"/>
                    <a:pt x="365" y="744"/>
                  </a:cubicBezTo>
                  <a:cubicBezTo>
                    <a:pt x="320" y="772"/>
                    <a:pt x="211" y="795"/>
                    <a:pt x="155" y="814"/>
                  </a:cubicBezTo>
                  <a:cubicBezTo>
                    <a:pt x="104" y="831"/>
                    <a:pt x="54" y="857"/>
                    <a:pt x="0" y="857"/>
                  </a:cubicBezTo>
                </a:path>
              </a:pathLst>
            </a:custGeom>
            <a:noFill/>
            <a:ln w="76200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41"/>
            <p:cNvSpPr>
              <a:spLocks/>
            </p:cNvSpPr>
            <p:nvPr/>
          </p:nvSpPr>
          <p:spPr bwMode="auto">
            <a:xfrm rot="10517529">
              <a:off x="2240" y="1104"/>
              <a:ext cx="592" cy="342"/>
            </a:xfrm>
            <a:custGeom>
              <a:avLst/>
              <a:gdLst>
                <a:gd name="T0" fmla="*/ 47 w 592"/>
                <a:gd name="T1" fmla="*/ 295 h 342"/>
                <a:gd name="T2" fmla="*/ 132 w 592"/>
                <a:gd name="T3" fmla="*/ 183 h 342"/>
                <a:gd name="T4" fmla="*/ 342 w 592"/>
                <a:gd name="T5" fmla="*/ 0 h 342"/>
                <a:gd name="T6" fmla="*/ 497 w 592"/>
                <a:gd name="T7" fmla="*/ 42 h 342"/>
                <a:gd name="T8" fmla="*/ 539 w 592"/>
                <a:gd name="T9" fmla="*/ 56 h 342"/>
                <a:gd name="T10" fmla="*/ 581 w 592"/>
                <a:gd name="T11" fmla="*/ 42 h 342"/>
                <a:gd name="T12" fmla="*/ 497 w 592"/>
                <a:gd name="T13" fmla="*/ 239 h 342"/>
                <a:gd name="T14" fmla="*/ 384 w 592"/>
                <a:gd name="T15" fmla="*/ 253 h 342"/>
                <a:gd name="T16" fmla="*/ 258 w 592"/>
                <a:gd name="T17" fmla="*/ 295 h 342"/>
                <a:gd name="T18" fmla="*/ 216 w 592"/>
                <a:gd name="T19" fmla="*/ 309 h 342"/>
                <a:gd name="T20" fmla="*/ 174 w 592"/>
                <a:gd name="T21" fmla="*/ 323 h 342"/>
                <a:gd name="T22" fmla="*/ 47 w 592"/>
                <a:gd name="T23" fmla="*/ 295 h 3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92"/>
                <a:gd name="T37" fmla="*/ 0 h 342"/>
                <a:gd name="T38" fmla="*/ 592 w 592"/>
                <a:gd name="T39" fmla="*/ 342 h 3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92" h="342">
                  <a:moveTo>
                    <a:pt x="47" y="295"/>
                  </a:moveTo>
                  <a:cubicBezTo>
                    <a:pt x="110" y="200"/>
                    <a:pt x="79" y="234"/>
                    <a:pt x="132" y="183"/>
                  </a:cubicBezTo>
                  <a:cubicBezTo>
                    <a:pt x="164" y="87"/>
                    <a:pt x="248" y="31"/>
                    <a:pt x="342" y="0"/>
                  </a:cubicBezTo>
                  <a:cubicBezTo>
                    <a:pt x="442" y="20"/>
                    <a:pt x="390" y="6"/>
                    <a:pt x="497" y="42"/>
                  </a:cubicBezTo>
                  <a:cubicBezTo>
                    <a:pt x="511" y="47"/>
                    <a:pt x="539" y="56"/>
                    <a:pt x="539" y="56"/>
                  </a:cubicBezTo>
                  <a:cubicBezTo>
                    <a:pt x="553" y="51"/>
                    <a:pt x="579" y="27"/>
                    <a:pt x="581" y="42"/>
                  </a:cubicBezTo>
                  <a:cubicBezTo>
                    <a:pt x="592" y="118"/>
                    <a:pt x="534" y="184"/>
                    <a:pt x="497" y="239"/>
                  </a:cubicBezTo>
                  <a:cubicBezTo>
                    <a:pt x="476" y="271"/>
                    <a:pt x="422" y="248"/>
                    <a:pt x="384" y="253"/>
                  </a:cubicBezTo>
                  <a:cubicBezTo>
                    <a:pt x="342" y="267"/>
                    <a:pt x="300" y="281"/>
                    <a:pt x="258" y="295"/>
                  </a:cubicBezTo>
                  <a:cubicBezTo>
                    <a:pt x="244" y="300"/>
                    <a:pt x="230" y="304"/>
                    <a:pt x="216" y="309"/>
                  </a:cubicBezTo>
                  <a:cubicBezTo>
                    <a:pt x="202" y="314"/>
                    <a:pt x="174" y="323"/>
                    <a:pt x="174" y="323"/>
                  </a:cubicBezTo>
                  <a:cubicBezTo>
                    <a:pt x="26" y="308"/>
                    <a:pt x="0" y="342"/>
                    <a:pt x="47" y="295"/>
                  </a:cubicBezTo>
                  <a:close/>
                </a:path>
              </a:pathLst>
            </a:custGeom>
            <a:solidFill>
              <a:srgbClr val="33CC33"/>
            </a:soli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90"/>
            <p:cNvSpPr>
              <a:spLocks/>
            </p:cNvSpPr>
            <p:nvPr/>
          </p:nvSpPr>
          <p:spPr bwMode="auto">
            <a:xfrm rot="3729866">
              <a:off x="1603" y="1277"/>
              <a:ext cx="592" cy="342"/>
            </a:xfrm>
            <a:custGeom>
              <a:avLst/>
              <a:gdLst>
                <a:gd name="T0" fmla="*/ 47 w 592"/>
                <a:gd name="T1" fmla="*/ 295 h 342"/>
                <a:gd name="T2" fmla="*/ 132 w 592"/>
                <a:gd name="T3" fmla="*/ 183 h 342"/>
                <a:gd name="T4" fmla="*/ 342 w 592"/>
                <a:gd name="T5" fmla="*/ 0 h 342"/>
                <a:gd name="T6" fmla="*/ 497 w 592"/>
                <a:gd name="T7" fmla="*/ 42 h 342"/>
                <a:gd name="T8" fmla="*/ 539 w 592"/>
                <a:gd name="T9" fmla="*/ 56 h 342"/>
                <a:gd name="T10" fmla="*/ 581 w 592"/>
                <a:gd name="T11" fmla="*/ 42 h 342"/>
                <a:gd name="T12" fmla="*/ 497 w 592"/>
                <a:gd name="T13" fmla="*/ 239 h 342"/>
                <a:gd name="T14" fmla="*/ 384 w 592"/>
                <a:gd name="T15" fmla="*/ 253 h 342"/>
                <a:gd name="T16" fmla="*/ 258 w 592"/>
                <a:gd name="T17" fmla="*/ 295 h 342"/>
                <a:gd name="T18" fmla="*/ 216 w 592"/>
                <a:gd name="T19" fmla="*/ 309 h 342"/>
                <a:gd name="T20" fmla="*/ 174 w 592"/>
                <a:gd name="T21" fmla="*/ 323 h 342"/>
                <a:gd name="T22" fmla="*/ 47 w 592"/>
                <a:gd name="T23" fmla="*/ 295 h 3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92"/>
                <a:gd name="T37" fmla="*/ 0 h 342"/>
                <a:gd name="T38" fmla="*/ 592 w 592"/>
                <a:gd name="T39" fmla="*/ 342 h 3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92" h="342">
                  <a:moveTo>
                    <a:pt x="47" y="295"/>
                  </a:moveTo>
                  <a:cubicBezTo>
                    <a:pt x="110" y="200"/>
                    <a:pt x="79" y="234"/>
                    <a:pt x="132" y="183"/>
                  </a:cubicBezTo>
                  <a:cubicBezTo>
                    <a:pt x="164" y="87"/>
                    <a:pt x="248" y="31"/>
                    <a:pt x="342" y="0"/>
                  </a:cubicBezTo>
                  <a:cubicBezTo>
                    <a:pt x="442" y="20"/>
                    <a:pt x="390" y="6"/>
                    <a:pt x="497" y="42"/>
                  </a:cubicBezTo>
                  <a:cubicBezTo>
                    <a:pt x="511" y="47"/>
                    <a:pt x="539" y="56"/>
                    <a:pt x="539" y="56"/>
                  </a:cubicBezTo>
                  <a:cubicBezTo>
                    <a:pt x="553" y="51"/>
                    <a:pt x="579" y="27"/>
                    <a:pt x="581" y="42"/>
                  </a:cubicBezTo>
                  <a:cubicBezTo>
                    <a:pt x="592" y="118"/>
                    <a:pt x="534" y="184"/>
                    <a:pt x="497" y="239"/>
                  </a:cubicBezTo>
                  <a:cubicBezTo>
                    <a:pt x="476" y="271"/>
                    <a:pt x="422" y="248"/>
                    <a:pt x="384" y="253"/>
                  </a:cubicBezTo>
                  <a:cubicBezTo>
                    <a:pt x="342" y="267"/>
                    <a:pt x="300" y="281"/>
                    <a:pt x="258" y="295"/>
                  </a:cubicBezTo>
                  <a:cubicBezTo>
                    <a:pt x="244" y="300"/>
                    <a:pt x="230" y="304"/>
                    <a:pt x="216" y="309"/>
                  </a:cubicBezTo>
                  <a:cubicBezTo>
                    <a:pt x="202" y="314"/>
                    <a:pt x="174" y="323"/>
                    <a:pt x="174" y="323"/>
                  </a:cubicBezTo>
                  <a:cubicBezTo>
                    <a:pt x="26" y="308"/>
                    <a:pt x="0" y="342"/>
                    <a:pt x="47" y="295"/>
                  </a:cubicBezTo>
                  <a:close/>
                </a:path>
              </a:pathLst>
            </a:custGeom>
            <a:solidFill>
              <a:srgbClr val="33CC33"/>
            </a:soli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95"/>
          <p:cNvGrpSpPr>
            <a:grpSpLocks/>
          </p:cNvGrpSpPr>
          <p:nvPr/>
        </p:nvGrpSpPr>
        <p:grpSpPr bwMode="auto">
          <a:xfrm>
            <a:off x="6378575" y="1981200"/>
            <a:ext cx="1737360" cy="1554480"/>
            <a:chOff x="2688" y="192"/>
            <a:chExt cx="1200" cy="1728"/>
          </a:xfrm>
        </p:grpSpPr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2832" y="192"/>
              <a:ext cx="968" cy="918"/>
              <a:chOff x="1268" y="1948"/>
              <a:chExt cx="968" cy="918"/>
            </a:xfrm>
          </p:grpSpPr>
          <p:sp>
            <p:nvSpPr>
              <p:cNvPr id="5144" name="AutoShape 23"/>
              <p:cNvSpPr>
                <a:spLocks noChangeArrowheads="1"/>
              </p:cNvSpPr>
              <p:nvPr/>
            </p:nvSpPr>
            <p:spPr bwMode="auto">
              <a:xfrm rot="-5854103">
                <a:off x="1226" y="2152"/>
                <a:ext cx="660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5040 w 21600"/>
                  <a:gd name="T13" fmla="*/ 2288 h 21600"/>
                  <a:gd name="T14" fmla="*/ 16560 w 21600"/>
                  <a:gd name="T15" fmla="*/ 136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60" y="2187"/>
                    </a:moveTo>
                    <a:cubicBezTo>
                      <a:pt x="10451" y="1746"/>
                      <a:pt x="9529" y="1018"/>
                      <a:pt x="9015" y="730"/>
                    </a:cubicBezTo>
                    <a:cubicBezTo>
                      <a:pt x="7865" y="152"/>
                      <a:pt x="6685" y="0"/>
                      <a:pt x="5415" y="0"/>
                    </a:cubicBezTo>
                    <a:cubicBezTo>
                      <a:pt x="4175" y="152"/>
                      <a:pt x="2995" y="575"/>
                      <a:pt x="1967" y="1305"/>
                    </a:cubicBezTo>
                    <a:cubicBezTo>
                      <a:pt x="1150" y="2187"/>
                      <a:pt x="575" y="3222"/>
                      <a:pt x="242" y="4220"/>
                    </a:cubicBezTo>
                    <a:cubicBezTo>
                      <a:pt x="0" y="5410"/>
                      <a:pt x="242" y="6560"/>
                      <a:pt x="575" y="7597"/>
                    </a:cubicBezTo>
                    <a:lnTo>
                      <a:pt x="10860" y="21600"/>
                    </a:lnTo>
                    <a:lnTo>
                      <a:pt x="20995" y="7597"/>
                    </a:lnTo>
                    <a:cubicBezTo>
                      <a:pt x="21480" y="6560"/>
                      <a:pt x="21600" y="5410"/>
                      <a:pt x="21480" y="4220"/>
                    </a:cubicBezTo>
                    <a:cubicBezTo>
                      <a:pt x="21115" y="3222"/>
                      <a:pt x="20420" y="2187"/>
                      <a:pt x="19632" y="1305"/>
                    </a:cubicBezTo>
                    <a:cubicBezTo>
                      <a:pt x="18575" y="575"/>
                      <a:pt x="17425" y="152"/>
                      <a:pt x="16275" y="0"/>
                    </a:cubicBezTo>
                    <a:cubicBezTo>
                      <a:pt x="15005" y="0"/>
                      <a:pt x="13735" y="152"/>
                      <a:pt x="12705" y="730"/>
                    </a:cubicBezTo>
                    <a:cubicBezTo>
                      <a:pt x="12176" y="1018"/>
                      <a:pt x="11254" y="1746"/>
                      <a:pt x="10860" y="2187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5" name="AutoShape 24"/>
              <p:cNvSpPr>
                <a:spLocks noChangeArrowheads="1"/>
              </p:cNvSpPr>
              <p:nvPr/>
            </p:nvSpPr>
            <p:spPr bwMode="auto">
              <a:xfrm>
                <a:off x="1424" y="1948"/>
                <a:ext cx="660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5040 w 21600"/>
                  <a:gd name="T13" fmla="*/ 2288 h 21600"/>
                  <a:gd name="T14" fmla="*/ 16560 w 21600"/>
                  <a:gd name="T15" fmla="*/ 136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60" y="2187"/>
                    </a:moveTo>
                    <a:cubicBezTo>
                      <a:pt x="10451" y="1746"/>
                      <a:pt x="9529" y="1018"/>
                      <a:pt x="9015" y="730"/>
                    </a:cubicBezTo>
                    <a:cubicBezTo>
                      <a:pt x="7865" y="152"/>
                      <a:pt x="6685" y="0"/>
                      <a:pt x="5415" y="0"/>
                    </a:cubicBezTo>
                    <a:cubicBezTo>
                      <a:pt x="4175" y="152"/>
                      <a:pt x="2995" y="575"/>
                      <a:pt x="1967" y="1305"/>
                    </a:cubicBezTo>
                    <a:cubicBezTo>
                      <a:pt x="1150" y="2187"/>
                      <a:pt x="575" y="3222"/>
                      <a:pt x="242" y="4220"/>
                    </a:cubicBezTo>
                    <a:cubicBezTo>
                      <a:pt x="0" y="5410"/>
                      <a:pt x="242" y="6560"/>
                      <a:pt x="575" y="7597"/>
                    </a:cubicBezTo>
                    <a:lnTo>
                      <a:pt x="10860" y="21600"/>
                    </a:lnTo>
                    <a:lnTo>
                      <a:pt x="20995" y="7597"/>
                    </a:lnTo>
                    <a:cubicBezTo>
                      <a:pt x="21480" y="6560"/>
                      <a:pt x="21600" y="5410"/>
                      <a:pt x="21480" y="4220"/>
                    </a:cubicBezTo>
                    <a:cubicBezTo>
                      <a:pt x="21115" y="3222"/>
                      <a:pt x="20420" y="2187"/>
                      <a:pt x="19632" y="1305"/>
                    </a:cubicBezTo>
                    <a:cubicBezTo>
                      <a:pt x="18575" y="575"/>
                      <a:pt x="17425" y="152"/>
                      <a:pt x="16275" y="0"/>
                    </a:cubicBezTo>
                    <a:cubicBezTo>
                      <a:pt x="15005" y="0"/>
                      <a:pt x="13735" y="152"/>
                      <a:pt x="12705" y="730"/>
                    </a:cubicBezTo>
                    <a:cubicBezTo>
                      <a:pt x="12176" y="1018"/>
                      <a:pt x="11254" y="1746"/>
                      <a:pt x="10860" y="2187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6" name="AutoShape 25"/>
              <p:cNvSpPr>
                <a:spLocks noChangeArrowheads="1"/>
              </p:cNvSpPr>
              <p:nvPr/>
            </p:nvSpPr>
            <p:spPr bwMode="auto">
              <a:xfrm rot="5400000">
                <a:off x="1618" y="2154"/>
                <a:ext cx="660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5040 w 21600"/>
                  <a:gd name="T13" fmla="*/ 2288 h 21600"/>
                  <a:gd name="T14" fmla="*/ 16560 w 21600"/>
                  <a:gd name="T15" fmla="*/ 136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60" y="2187"/>
                    </a:moveTo>
                    <a:cubicBezTo>
                      <a:pt x="10451" y="1746"/>
                      <a:pt x="9529" y="1018"/>
                      <a:pt x="9015" y="730"/>
                    </a:cubicBezTo>
                    <a:cubicBezTo>
                      <a:pt x="7865" y="152"/>
                      <a:pt x="6685" y="0"/>
                      <a:pt x="5415" y="0"/>
                    </a:cubicBezTo>
                    <a:cubicBezTo>
                      <a:pt x="4175" y="152"/>
                      <a:pt x="2995" y="575"/>
                      <a:pt x="1967" y="1305"/>
                    </a:cubicBezTo>
                    <a:cubicBezTo>
                      <a:pt x="1150" y="2187"/>
                      <a:pt x="575" y="3222"/>
                      <a:pt x="242" y="4220"/>
                    </a:cubicBezTo>
                    <a:cubicBezTo>
                      <a:pt x="0" y="5410"/>
                      <a:pt x="242" y="6560"/>
                      <a:pt x="575" y="7597"/>
                    </a:cubicBezTo>
                    <a:lnTo>
                      <a:pt x="10860" y="21600"/>
                    </a:lnTo>
                    <a:lnTo>
                      <a:pt x="20995" y="7597"/>
                    </a:lnTo>
                    <a:cubicBezTo>
                      <a:pt x="21480" y="6560"/>
                      <a:pt x="21600" y="5410"/>
                      <a:pt x="21480" y="4220"/>
                    </a:cubicBezTo>
                    <a:cubicBezTo>
                      <a:pt x="21115" y="3222"/>
                      <a:pt x="20420" y="2187"/>
                      <a:pt x="19632" y="1305"/>
                    </a:cubicBezTo>
                    <a:cubicBezTo>
                      <a:pt x="18575" y="575"/>
                      <a:pt x="17425" y="152"/>
                      <a:pt x="16275" y="0"/>
                    </a:cubicBezTo>
                    <a:cubicBezTo>
                      <a:pt x="15005" y="0"/>
                      <a:pt x="13735" y="152"/>
                      <a:pt x="12705" y="730"/>
                    </a:cubicBezTo>
                    <a:cubicBezTo>
                      <a:pt x="12176" y="1018"/>
                      <a:pt x="11254" y="1746"/>
                      <a:pt x="10860" y="2187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7" name="AutoShape 26"/>
              <p:cNvSpPr>
                <a:spLocks noChangeArrowheads="1"/>
              </p:cNvSpPr>
              <p:nvPr/>
            </p:nvSpPr>
            <p:spPr bwMode="auto">
              <a:xfrm rot="10618450">
                <a:off x="1422" y="2290"/>
                <a:ext cx="660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5040 w 21600"/>
                  <a:gd name="T13" fmla="*/ 2288 h 21600"/>
                  <a:gd name="T14" fmla="*/ 16560 w 21600"/>
                  <a:gd name="T15" fmla="*/ 136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60" y="2187"/>
                    </a:moveTo>
                    <a:cubicBezTo>
                      <a:pt x="10451" y="1746"/>
                      <a:pt x="9529" y="1018"/>
                      <a:pt x="9015" y="730"/>
                    </a:cubicBezTo>
                    <a:cubicBezTo>
                      <a:pt x="7865" y="152"/>
                      <a:pt x="6685" y="0"/>
                      <a:pt x="5415" y="0"/>
                    </a:cubicBezTo>
                    <a:cubicBezTo>
                      <a:pt x="4175" y="152"/>
                      <a:pt x="2995" y="575"/>
                      <a:pt x="1967" y="1305"/>
                    </a:cubicBezTo>
                    <a:cubicBezTo>
                      <a:pt x="1150" y="2187"/>
                      <a:pt x="575" y="3222"/>
                      <a:pt x="242" y="4220"/>
                    </a:cubicBezTo>
                    <a:cubicBezTo>
                      <a:pt x="0" y="5410"/>
                      <a:pt x="242" y="6560"/>
                      <a:pt x="575" y="7597"/>
                    </a:cubicBezTo>
                    <a:lnTo>
                      <a:pt x="10860" y="21600"/>
                    </a:lnTo>
                    <a:lnTo>
                      <a:pt x="20995" y="7597"/>
                    </a:lnTo>
                    <a:cubicBezTo>
                      <a:pt x="21480" y="6560"/>
                      <a:pt x="21600" y="5410"/>
                      <a:pt x="21480" y="4220"/>
                    </a:cubicBezTo>
                    <a:cubicBezTo>
                      <a:pt x="21115" y="3222"/>
                      <a:pt x="20420" y="2187"/>
                      <a:pt x="19632" y="1305"/>
                    </a:cubicBezTo>
                    <a:cubicBezTo>
                      <a:pt x="18575" y="575"/>
                      <a:pt x="17425" y="152"/>
                      <a:pt x="16275" y="0"/>
                    </a:cubicBezTo>
                    <a:cubicBezTo>
                      <a:pt x="15005" y="0"/>
                      <a:pt x="13735" y="152"/>
                      <a:pt x="12705" y="730"/>
                    </a:cubicBezTo>
                    <a:cubicBezTo>
                      <a:pt x="12176" y="1018"/>
                      <a:pt x="11254" y="1746"/>
                      <a:pt x="10860" y="2187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8" name="Oval 27"/>
              <p:cNvSpPr>
                <a:spLocks noChangeArrowheads="1"/>
              </p:cNvSpPr>
              <p:nvPr/>
            </p:nvSpPr>
            <p:spPr bwMode="auto">
              <a:xfrm>
                <a:off x="1468" y="2112"/>
                <a:ext cx="576" cy="57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 b="1">
                    <a:solidFill>
                      <a:srgbClr val="0000FF"/>
                    </a:solidFill>
                  </a:rPr>
                  <a:t>4280</a:t>
                </a:r>
              </a:p>
            </p:txBody>
          </p:sp>
        </p:grpSp>
        <p:sp>
          <p:nvSpPr>
            <p:cNvPr id="5141" name="Freeform 42"/>
            <p:cNvSpPr>
              <a:spLocks/>
            </p:cNvSpPr>
            <p:nvPr/>
          </p:nvSpPr>
          <p:spPr bwMode="auto">
            <a:xfrm>
              <a:off x="2688" y="1063"/>
              <a:ext cx="659" cy="857"/>
            </a:xfrm>
            <a:custGeom>
              <a:avLst/>
              <a:gdLst>
                <a:gd name="T0" fmla="*/ 632 w 659"/>
                <a:gd name="T1" fmla="*/ 0 h 857"/>
                <a:gd name="T2" fmla="*/ 520 w 659"/>
                <a:gd name="T3" fmla="*/ 548 h 857"/>
                <a:gd name="T4" fmla="*/ 393 w 659"/>
                <a:gd name="T5" fmla="*/ 702 h 857"/>
                <a:gd name="T6" fmla="*/ 365 w 659"/>
                <a:gd name="T7" fmla="*/ 744 h 857"/>
                <a:gd name="T8" fmla="*/ 155 w 659"/>
                <a:gd name="T9" fmla="*/ 814 h 857"/>
                <a:gd name="T10" fmla="*/ 0 w 659"/>
                <a:gd name="T11" fmla="*/ 857 h 8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9"/>
                <a:gd name="T19" fmla="*/ 0 h 857"/>
                <a:gd name="T20" fmla="*/ 659 w 659"/>
                <a:gd name="T21" fmla="*/ 857 h 8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9" h="857">
                  <a:moveTo>
                    <a:pt x="632" y="0"/>
                  </a:moveTo>
                  <a:cubicBezTo>
                    <a:pt x="625" y="184"/>
                    <a:pt x="659" y="404"/>
                    <a:pt x="520" y="548"/>
                  </a:cubicBezTo>
                  <a:cubicBezTo>
                    <a:pt x="497" y="616"/>
                    <a:pt x="443" y="653"/>
                    <a:pt x="393" y="702"/>
                  </a:cubicBezTo>
                  <a:cubicBezTo>
                    <a:pt x="381" y="714"/>
                    <a:pt x="379" y="735"/>
                    <a:pt x="365" y="744"/>
                  </a:cubicBezTo>
                  <a:cubicBezTo>
                    <a:pt x="320" y="772"/>
                    <a:pt x="211" y="795"/>
                    <a:pt x="155" y="814"/>
                  </a:cubicBezTo>
                  <a:cubicBezTo>
                    <a:pt x="104" y="831"/>
                    <a:pt x="54" y="857"/>
                    <a:pt x="0" y="857"/>
                  </a:cubicBezTo>
                </a:path>
              </a:pathLst>
            </a:custGeom>
            <a:noFill/>
            <a:ln w="76200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43"/>
            <p:cNvSpPr>
              <a:spLocks/>
            </p:cNvSpPr>
            <p:nvPr/>
          </p:nvSpPr>
          <p:spPr bwMode="auto">
            <a:xfrm rot="10800000">
              <a:off x="3296" y="1104"/>
              <a:ext cx="592" cy="342"/>
            </a:xfrm>
            <a:custGeom>
              <a:avLst/>
              <a:gdLst>
                <a:gd name="T0" fmla="*/ 47 w 592"/>
                <a:gd name="T1" fmla="*/ 295 h 342"/>
                <a:gd name="T2" fmla="*/ 132 w 592"/>
                <a:gd name="T3" fmla="*/ 183 h 342"/>
                <a:gd name="T4" fmla="*/ 342 w 592"/>
                <a:gd name="T5" fmla="*/ 0 h 342"/>
                <a:gd name="T6" fmla="*/ 497 w 592"/>
                <a:gd name="T7" fmla="*/ 42 h 342"/>
                <a:gd name="T8" fmla="*/ 539 w 592"/>
                <a:gd name="T9" fmla="*/ 56 h 342"/>
                <a:gd name="T10" fmla="*/ 581 w 592"/>
                <a:gd name="T11" fmla="*/ 42 h 342"/>
                <a:gd name="T12" fmla="*/ 497 w 592"/>
                <a:gd name="T13" fmla="*/ 239 h 342"/>
                <a:gd name="T14" fmla="*/ 384 w 592"/>
                <a:gd name="T15" fmla="*/ 253 h 342"/>
                <a:gd name="T16" fmla="*/ 258 w 592"/>
                <a:gd name="T17" fmla="*/ 295 h 342"/>
                <a:gd name="T18" fmla="*/ 216 w 592"/>
                <a:gd name="T19" fmla="*/ 309 h 342"/>
                <a:gd name="T20" fmla="*/ 174 w 592"/>
                <a:gd name="T21" fmla="*/ 323 h 342"/>
                <a:gd name="T22" fmla="*/ 47 w 592"/>
                <a:gd name="T23" fmla="*/ 295 h 3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92"/>
                <a:gd name="T37" fmla="*/ 0 h 342"/>
                <a:gd name="T38" fmla="*/ 592 w 592"/>
                <a:gd name="T39" fmla="*/ 342 h 3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92" h="342">
                  <a:moveTo>
                    <a:pt x="47" y="295"/>
                  </a:moveTo>
                  <a:cubicBezTo>
                    <a:pt x="110" y="200"/>
                    <a:pt x="79" y="234"/>
                    <a:pt x="132" y="183"/>
                  </a:cubicBezTo>
                  <a:cubicBezTo>
                    <a:pt x="164" y="87"/>
                    <a:pt x="248" y="31"/>
                    <a:pt x="342" y="0"/>
                  </a:cubicBezTo>
                  <a:cubicBezTo>
                    <a:pt x="442" y="20"/>
                    <a:pt x="390" y="6"/>
                    <a:pt x="497" y="42"/>
                  </a:cubicBezTo>
                  <a:cubicBezTo>
                    <a:pt x="511" y="47"/>
                    <a:pt x="539" y="56"/>
                    <a:pt x="539" y="56"/>
                  </a:cubicBezTo>
                  <a:cubicBezTo>
                    <a:pt x="553" y="51"/>
                    <a:pt x="579" y="27"/>
                    <a:pt x="581" y="42"/>
                  </a:cubicBezTo>
                  <a:cubicBezTo>
                    <a:pt x="592" y="118"/>
                    <a:pt x="534" y="184"/>
                    <a:pt x="497" y="239"/>
                  </a:cubicBezTo>
                  <a:cubicBezTo>
                    <a:pt x="476" y="271"/>
                    <a:pt x="422" y="248"/>
                    <a:pt x="384" y="253"/>
                  </a:cubicBezTo>
                  <a:cubicBezTo>
                    <a:pt x="342" y="267"/>
                    <a:pt x="300" y="281"/>
                    <a:pt x="258" y="295"/>
                  </a:cubicBezTo>
                  <a:cubicBezTo>
                    <a:pt x="244" y="300"/>
                    <a:pt x="230" y="304"/>
                    <a:pt x="216" y="309"/>
                  </a:cubicBezTo>
                  <a:cubicBezTo>
                    <a:pt x="202" y="314"/>
                    <a:pt x="174" y="323"/>
                    <a:pt x="174" y="323"/>
                  </a:cubicBezTo>
                  <a:cubicBezTo>
                    <a:pt x="26" y="308"/>
                    <a:pt x="0" y="342"/>
                    <a:pt x="47" y="295"/>
                  </a:cubicBezTo>
                  <a:close/>
                </a:path>
              </a:pathLst>
            </a:custGeom>
            <a:solidFill>
              <a:srgbClr val="33CC33"/>
            </a:soli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91"/>
            <p:cNvSpPr>
              <a:spLocks/>
            </p:cNvSpPr>
            <p:nvPr/>
          </p:nvSpPr>
          <p:spPr bwMode="auto">
            <a:xfrm rot="3729866">
              <a:off x="2659" y="1277"/>
              <a:ext cx="592" cy="342"/>
            </a:xfrm>
            <a:custGeom>
              <a:avLst/>
              <a:gdLst>
                <a:gd name="T0" fmla="*/ 47 w 592"/>
                <a:gd name="T1" fmla="*/ 295 h 342"/>
                <a:gd name="T2" fmla="*/ 132 w 592"/>
                <a:gd name="T3" fmla="*/ 183 h 342"/>
                <a:gd name="T4" fmla="*/ 342 w 592"/>
                <a:gd name="T5" fmla="*/ 0 h 342"/>
                <a:gd name="T6" fmla="*/ 497 w 592"/>
                <a:gd name="T7" fmla="*/ 42 h 342"/>
                <a:gd name="T8" fmla="*/ 539 w 592"/>
                <a:gd name="T9" fmla="*/ 56 h 342"/>
                <a:gd name="T10" fmla="*/ 581 w 592"/>
                <a:gd name="T11" fmla="*/ 42 h 342"/>
                <a:gd name="T12" fmla="*/ 497 w 592"/>
                <a:gd name="T13" fmla="*/ 239 h 342"/>
                <a:gd name="T14" fmla="*/ 384 w 592"/>
                <a:gd name="T15" fmla="*/ 253 h 342"/>
                <a:gd name="T16" fmla="*/ 258 w 592"/>
                <a:gd name="T17" fmla="*/ 295 h 342"/>
                <a:gd name="T18" fmla="*/ 216 w 592"/>
                <a:gd name="T19" fmla="*/ 309 h 342"/>
                <a:gd name="T20" fmla="*/ 174 w 592"/>
                <a:gd name="T21" fmla="*/ 323 h 342"/>
                <a:gd name="T22" fmla="*/ 47 w 592"/>
                <a:gd name="T23" fmla="*/ 295 h 3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92"/>
                <a:gd name="T37" fmla="*/ 0 h 342"/>
                <a:gd name="T38" fmla="*/ 592 w 592"/>
                <a:gd name="T39" fmla="*/ 342 h 3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92" h="342">
                  <a:moveTo>
                    <a:pt x="47" y="295"/>
                  </a:moveTo>
                  <a:cubicBezTo>
                    <a:pt x="110" y="200"/>
                    <a:pt x="79" y="234"/>
                    <a:pt x="132" y="183"/>
                  </a:cubicBezTo>
                  <a:cubicBezTo>
                    <a:pt x="164" y="87"/>
                    <a:pt x="248" y="31"/>
                    <a:pt x="342" y="0"/>
                  </a:cubicBezTo>
                  <a:cubicBezTo>
                    <a:pt x="442" y="20"/>
                    <a:pt x="390" y="6"/>
                    <a:pt x="497" y="42"/>
                  </a:cubicBezTo>
                  <a:cubicBezTo>
                    <a:pt x="511" y="47"/>
                    <a:pt x="539" y="56"/>
                    <a:pt x="539" y="56"/>
                  </a:cubicBezTo>
                  <a:cubicBezTo>
                    <a:pt x="553" y="51"/>
                    <a:pt x="579" y="27"/>
                    <a:pt x="581" y="42"/>
                  </a:cubicBezTo>
                  <a:cubicBezTo>
                    <a:pt x="592" y="118"/>
                    <a:pt x="534" y="184"/>
                    <a:pt x="497" y="239"/>
                  </a:cubicBezTo>
                  <a:cubicBezTo>
                    <a:pt x="476" y="271"/>
                    <a:pt x="422" y="248"/>
                    <a:pt x="384" y="253"/>
                  </a:cubicBezTo>
                  <a:cubicBezTo>
                    <a:pt x="342" y="267"/>
                    <a:pt x="300" y="281"/>
                    <a:pt x="258" y="295"/>
                  </a:cubicBezTo>
                  <a:cubicBezTo>
                    <a:pt x="244" y="300"/>
                    <a:pt x="230" y="304"/>
                    <a:pt x="216" y="309"/>
                  </a:cubicBezTo>
                  <a:cubicBezTo>
                    <a:pt x="202" y="314"/>
                    <a:pt x="174" y="323"/>
                    <a:pt x="174" y="323"/>
                  </a:cubicBezTo>
                  <a:cubicBezTo>
                    <a:pt x="26" y="308"/>
                    <a:pt x="0" y="342"/>
                    <a:pt x="47" y="295"/>
                  </a:cubicBezTo>
                  <a:close/>
                </a:path>
              </a:pathLst>
            </a:custGeom>
            <a:solidFill>
              <a:srgbClr val="33CC33"/>
            </a:soli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96"/>
          <p:cNvGrpSpPr>
            <a:grpSpLocks/>
          </p:cNvGrpSpPr>
          <p:nvPr/>
        </p:nvGrpSpPr>
        <p:grpSpPr bwMode="auto">
          <a:xfrm>
            <a:off x="8131175" y="1981200"/>
            <a:ext cx="1737360" cy="1554480"/>
            <a:chOff x="3767" y="192"/>
            <a:chExt cx="1177" cy="1769"/>
          </a:xfrm>
        </p:grpSpPr>
        <p:grpSp>
          <p:nvGrpSpPr>
            <p:cNvPr id="19" name="Group 28"/>
            <p:cNvGrpSpPr>
              <a:grpSpLocks/>
            </p:cNvGrpSpPr>
            <p:nvPr/>
          </p:nvGrpSpPr>
          <p:grpSpPr bwMode="auto">
            <a:xfrm>
              <a:off x="3928" y="192"/>
              <a:ext cx="968" cy="918"/>
              <a:chOff x="1268" y="1948"/>
              <a:chExt cx="968" cy="918"/>
            </a:xfrm>
          </p:grpSpPr>
          <p:sp>
            <p:nvSpPr>
              <p:cNvPr id="5135" name="AutoShape 29"/>
              <p:cNvSpPr>
                <a:spLocks noChangeArrowheads="1"/>
              </p:cNvSpPr>
              <p:nvPr/>
            </p:nvSpPr>
            <p:spPr bwMode="auto">
              <a:xfrm rot="-5854103">
                <a:off x="1226" y="2152"/>
                <a:ext cx="660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5040 w 21600"/>
                  <a:gd name="T13" fmla="*/ 2288 h 21600"/>
                  <a:gd name="T14" fmla="*/ 16560 w 21600"/>
                  <a:gd name="T15" fmla="*/ 136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60" y="2187"/>
                    </a:moveTo>
                    <a:cubicBezTo>
                      <a:pt x="10451" y="1746"/>
                      <a:pt x="9529" y="1018"/>
                      <a:pt x="9015" y="730"/>
                    </a:cubicBezTo>
                    <a:cubicBezTo>
                      <a:pt x="7865" y="152"/>
                      <a:pt x="6685" y="0"/>
                      <a:pt x="5415" y="0"/>
                    </a:cubicBezTo>
                    <a:cubicBezTo>
                      <a:pt x="4175" y="152"/>
                      <a:pt x="2995" y="575"/>
                      <a:pt x="1967" y="1305"/>
                    </a:cubicBezTo>
                    <a:cubicBezTo>
                      <a:pt x="1150" y="2187"/>
                      <a:pt x="575" y="3222"/>
                      <a:pt x="242" y="4220"/>
                    </a:cubicBezTo>
                    <a:cubicBezTo>
                      <a:pt x="0" y="5410"/>
                      <a:pt x="242" y="6560"/>
                      <a:pt x="575" y="7597"/>
                    </a:cubicBezTo>
                    <a:lnTo>
                      <a:pt x="10860" y="21600"/>
                    </a:lnTo>
                    <a:lnTo>
                      <a:pt x="20995" y="7597"/>
                    </a:lnTo>
                    <a:cubicBezTo>
                      <a:pt x="21480" y="6560"/>
                      <a:pt x="21600" y="5410"/>
                      <a:pt x="21480" y="4220"/>
                    </a:cubicBezTo>
                    <a:cubicBezTo>
                      <a:pt x="21115" y="3222"/>
                      <a:pt x="20420" y="2187"/>
                      <a:pt x="19632" y="1305"/>
                    </a:cubicBezTo>
                    <a:cubicBezTo>
                      <a:pt x="18575" y="575"/>
                      <a:pt x="17425" y="152"/>
                      <a:pt x="16275" y="0"/>
                    </a:cubicBezTo>
                    <a:cubicBezTo>
                      <a:pt x="15005" y="0"/>
                      <a:pt x="13735" y="152"/>
                      <a:pt x="12705" y="730"/>
                    </a:cubicBezTo>
                    <a:cubicBezTo>
                      <a:pt x="12176" y="1018"/>
                      <a:pt x="11254" y="1746"/>
                      <a:pt x="10860" y="2187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6" name="AutoShape 30"/>
              <p:cNvSpPr>
                <a:spLocks noChangeArrowheads="1"/>
              </p:cNvSpPr>
              <p:nvPr/>
            </p:nvSpPr>
            <p:spPr bwMode="auto">
              <a:xfrm>
                <a:off x="1424" y="1948"/>
                <a:ext cx="660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5040 w 21600"/>
                  <a:gd name="T13" fmla="*/ 2288 h 21600"/>
                  <a:gd name="T14" fmla="*/ 16560 w 21600"/>
                  <a:gd name="T15" fmla="*/ 136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60" y="2187"/>
                    </a:moveTo>
                    <a:cubicBezTo>
                      <a:pt x="10451" y="1746"/>
                      <a:pt x="9529" y="1018"/>
                      <a:pt x="9015" y="730"/>
                    </a:cubicBezTo>
                    <a:cubicBezTo>
                      <a:pt x="7865" y="152"/>
                      <a:pt x="6685" y="0"/>
                      <a:pt x="5415" y="0"/>
                    </a:cubicBezTo>
                    <a:cubicBezTo>
                      <a:pt x="4175" y="152"/>
                      <a:pt x="2995" y="575"/>
                      <a:pt x="1967" y="1305"/>
                    </a:cubicBezTo>
                    <a:cubicBezTo>
                      <a:pt x="1150" y="2187"/>
                      <a:pt x="575" y="3222"/>
                      <a:pt x="242" y="4220"/>
                    </a:cubicBezTo>
                    <a:cubicBezTo>
                      <a:pt x="0" y="5410"/>
                      <a:pt x="242" y="6560"/>
                      <a:pt x="575" y="7597"/>
                    </a:cubicBezTo>
                    <a:lnTo>
                      <a:pt x="10860" y="21600"/>
                    </a:lnTo>
                    <a:lnTo>
                      <a:pt x="20995" y="7597"/>
                    </a:lnTo>
                    <a:cubicBezTo>
                      <a:pt x="21480" y="6560"/>
                      <a:pt x="21600" y="5410"/>
                      <a:pt x="21480" y="4220"/>
                    </a:cubicBezTo>
                    <a:cubicBezTo>
                      <a:pt x="21115" y="3222"/>
                      <a:pt x="20420" y="2187"/>
                      <a:pt x="19632" y="1305"/>
                    </a:cubicBezTo>
                    <a:cubicBezTo>
                      <a:pt x="18575" y="575"/>
                      <a:pt x="17425" y="152"/>
                      <a:pt x="16275" y="0"/>
                    </a:cubicBezTo>
                    <a:cubicBezTo>
                      <a:pt x="15005" y="0"/>
                      <a:pt x="13735" y="152"/>
                      <a:pt x="12705" y="730"/>
                    </a:cubicBezTo>
                    <a:cubicBezTo>
                      <a:pt x="12176" y="1018"/>
                      <a:pt x="11254" y="1746"/>
                      <a:pt x="10860" y="2187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7" name="AutoShape 31"/>
              <p:cNvSpPr>
                <a:spLocks noChangeArrowheads="1"/>
              </p:cNvSpPr>
              <p:nvPr/>
            </p:nvSpPr>
            <p:spPr bwMode="auto">
              <a:xfrm rot="5400000">
                <a:off x="1618" y="2154"/>
                <a:ext cx="660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5040 w 21600"/>
                  <a:gd name="T13" fmla="*/ 2288 h 21600"/>
                  <a:gd name="T14" fmla="*/ 16560 w 21600"/>
                  <a:gd name="T15" fmla="*/ 136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60" y="2187"/>
                    </a:moveTo>
                    <a:cubicBezTo>
                      <a:pt x="10451" y="1746"/>
                      <a:pt x="9529" y="1018"/>
                      <a:pt x="9015" y="730"/>
                    </a:cubicBezTo>
                    <a:cubicBezTo>
                      <a:pt x="7865" y="152"/>
                      <a:pt x="6685" y="0"/>
                      <a:pt x="5415" y="0"/>
                    </a:cubicBezTo>
                    <a:cubicBezTo>
                      <a:pt x="4175" y="152"/>
                      <a:pt x="2995" y="575"/>
                      <a:pt x="1967" y="1305"/>
                    </a:cubicBezTo>
                    <a:cubicBezTo>
                      <a:pt x="1150" y="2187"/>
                      <a:pt x="575" y="3222"/>
                      <a:pt x="242" y="4220"/>
                    </a:cubicBezTo>
                    <a:cubicBezTo>
                      <a:pt x="0" y="5410"/>
                      <a:pt x="242" y="6560"/>
                      <a:pt x="575" y="7597"/>
                    </a:cubicBezTo>
                    <a:lnTo>
                      <a:pt x="10860" y="21600"/>
                    </a:lnTo>
                    <a:lnTo>
                      <a:pt x="20995" y="7597"/>
                    </a:lnTo>
                    <a:cubicBezTo>
                      <a:pt x="21480" y="6560"/>
                      <a:pt x="21600" y="5410"/>
                      <a:pt x="21480" y="4220"/>
                    </a:cubicBezTo>
                    <a:cubicBezTo>
                      <a:pt x="21115" y="3222"/>
                      <a:pt x="20420" y="2187"/>
                      <a:pt x="19632" y="1305"/>
                    </a:cubicBezTo>
                    <a:cubicBezTo>
                      <a:pt x="18575" y="575"/>
                      <a:pt x="17425" y="152"/>
                      <a:pt x="16275" y="0"/>
                    </a:cubicBezTo>
                    <a:cubicBezTo>
                      <a:pt x="15005" y="0"/>
                      <a:pt x="13735" y="152"/>
                      <a:pt x="12705" y="730"/>
                    </a:cubicBezTo>
                    <a:cubicBezTo>
                      <a:pt x="12176" y="1018"/>
                      <a:pt x="11254" y="1746"/>
                      <a:pt x="10860" y="2187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8" name="AutoShape 32"/>
              <p:cNvSpPr>
                <a:spLocks noChangeArrowheads="1"/>
              </p:cNvSpPr>
              <p:nvPr/>
            </p:nvSpPr>
            <p:spPr bwMode="auto">
              <a:xfrm rot="10618450">
                <a:off x="1422" y="2290"/>
                <a:ext cx="660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5040 w 21600"/>
                  <a:gd name="T13" fmla="*/ 2288 h 21600"/>
                  <a:gd name="T14" fmla="*/ 16560 w 21600"/>
                  <a:gd name="T15" fmla="*/ 1368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60" y="2187"/>
                    </a:moveTo>
                    <a:cubicBezTo>
                      <a:pt x="10451" y="1746"/>
                      <a:pt x="9529" y="1018"/>
                      <a:pt x="9015" y="730"/>
                    </a:cubicBezTo>
                    <a:cubicBezTo>
                      <a:pt x="7865" y="152"/>
                      <a:pt x="6685" y="0"/>
                      <a:pt x="5415" y="0"/>
                    </a:cubicBezTo>
                    <a:cubicBezTo>
                      <a:pt x="4175" y="152"/>
                      <a:pt x="2995" y="575"/>
                      <a:pt x="1967" y="1305"/>
                    </a:cubicBezTo>
                    <a:cubicBezTo>
                      <a:pt x="1150" y="2187"/>
                      <a:pt x="575" y="3222"/>
                      <a:pt x="242" y="4220"/>
                    </a:cubicBezTo>
                    <a:cubicBezTo>
                      <a:pt x="0" y="5410"/>
                      <a:pt x="242" y="6560"/>
                      <a:pt x="575" y="7597"/>
                    </a:cubicBezTo>
                    <a:lnTo>
                      <a:pt x="10860" y="21600"/>
                    </a:lnTo>
                    <a:lnTo>
                      <a:pt x="20995" y="7597"/>
                    </a:lnTo>
                    <a:cubicBezTo>
                      <a:pt x="21480" y="6560"/>
                      <a:pt x="21600" y="5410"/>
                      <a:pt x="21480" y="4220"/>
                    </a:cubicBezTo>
                    <a:cubicBezTo>
                      <a:pt x="21115" y="3222"/>
                      <a:pt x="20420" y="2187"/>
                      <a:pt x="19632" y="1305"/>
                    </a:cubicBezTo>
                    <a:cubicBezTo>
                      <a:pt x="18575" y="575"/>
                      <a:pt x="17425" y="152"/>
                      <a:pt x="16275" y="0"/>
                    </a:cubicBezTo>
                    <a:cubicBezTo>
                      <a:pt x="15005" y="0"/>
                      <a:pt x="13735" y="152"/>
                      <a:pt x="12705" y="730"/>
                    </a:cubicBezTo>
                    <a:cubicBezTo>
                      <a:pt x="12176" y="1018"/>
                      <a:pt x="11254" y="1746"/>
                      <a:pt x="10860" y="2187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9" name="Oval 33"/>
              <p:cNvSpPr>
                <a:spLocks noChangeArrowheads="1"/>
              </p:cNvSpPr>
              <p:nvPr/>
            </p:nvSpPr>
            <p:spPr bwMode="auto">
              <a:xfrm>
                <a:off x="1468" y="2112"/>
                <a:ext cx="576" cy="57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2400" b="1">
                    <a:solidFill>
                      <a:srgbClr val="0000FF"/>
                    </a:solidFill>
                  </a:rPr>
                  <a:t>4802</a:t>
                </a:r>
              </a:p>
            </p:txBody>
          </p:sp>
        </p:grpSp>
        <p:sp>
          <p:nvSpPr>
            <p:cNvPr id="5132" name="Freeform 44"/>
            <p:cNvSpPr>
              <a:spLocks/>
            </p:cNvSpPr>
            <p:nvPr/>
          </p:nvSpPr>
          <p:spPr bwMode="auto">
            <a:xfrm>
              <a:off x="3767" y="1104"/>
              <a:ext cx="659" cy="857"/>
            </a:xfrm>
            <a:custGeom>
              <a:avLst/>
              <a:gdLst>
                <a:gd name="T0" fmla="*/ 632 w 659"/>
                <a:gd name="T1" fmla="*/ 0 h 857"/>
                <a:gd name="T2" fmla="*/ 520 w 659"/>
                <a:gd name="T3" fmla="*/ 548 h 857"/>
                <a:gd name="T4" fmla="*/ 393 w 659"/>
                <a:gd name="T5" fmla="*/ 702 h 857"/>
                <a:gd name="T6" fmla="*/ 365 w 659"/>
                <a:gd name="T7" fmla="*/ 744 h 857"/>
                <a:gd name="T8" fmla="*/ 155 w 659"/>
                <a:gd name="T9" fmla="*/ 814 h 857"/>
                <a:gd name="T10" fmla="*/ 0 w 659"/>
                <a:gd name="T11" fmla="*/ 857 h 8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9"/>
                <a:gd name="T19" fmla="*/ 0 h 857"/>
                <a:gd name="T20" fmla="*/ 659 w 659"/>
                <a:gd name="T21" fmla="*/ 857 h 8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9" h="857">
                  <a:moveTo>
                    <a:pt x="632" y="0"/>
                  </a:moveTo>
                  <a:cubicBezTo>
                    <a:pt x="625" y="184"/>
                    <a:pt x="659" y="404"/>
                    <a:pt x="520" y="548"/>
                  </a:cubicBezTo>
                  <a:cubicBezTo>
                    <a:pt x="497" y="616"/>
                    <a:pt x="443" y="653"/>
                    <a:pt x="393" y="702"/>
                  </a:cubicBezTo>
                  <a:cubicBezTo>
                    <a:pt x="381" y="714"/>
                    <a:pt x="379" y="735"/>
                    <a:pt x="365" y="744"/>
                  </a:cubicBezTo>
                  <a:cubicBezTo>
                    <a:pt x="320" y="772"/>
                    <a:pt x="211" y="795"/>
                    <a:pt x="155" y="814"/>
                  </a:cubicBezTo>
                  <a:cubicBezTo>
                    <a:pt x="104" y="831"/>
                    <a:pt x="54" y="857"/>
                    <a:pt x="0" y="857"/>
                  </a:cubicBezTo>
                </a:path>
              </a:pathLst>
            </a:custGeom>
            <a:noFill/>
            <a:ln w="76200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Freeform 45"/>
            <p:cNvSpPr>
              <a:spLocks/>
            </p:cNvSpPr>
            <p:nvPr/>
          </p:nvSpPr>
          <p:spPr bwMode="auto">
            <a:xfrm rot="10275824">
              <a:off x="4352" y="1152"/>
              <a:ext cx="592" cy="342"/>
            </a:xfrm>
            <a:custGeom>
              <a:avLst/>
              <a:gdLst>
                <a:gd name="T0" fmla="*/ 47 w 592"/>
                <a:gd name="T1" fmla="*/ 295 h 342"/>
                <a:gd name="T2" fmla="*/ 132 w 592"/>
                <a:gd name="T3" fmla="*/ 183 h 342"/>
                <a:gd name="T4" fmla="*/ 342 w 592"/>
                <a:gd name="T5" fmla="*/ 0 h 342"/>
                <a:gd name="T6" fmla="*/ 497 w 592"/>
                <a:gd name="T7" fmla="*/ 42 h 342"/>
                <a:gd name="T8" fmla="*/ 539 w 592"/>
                <a:gd name="T9" fmla="*/ 56 h 342"/>
                <a:gd name="T10" fmla="*/ 581 w 592"/>
                <a:gd name="T11" fmla="*/ 42 h 342"/>
                <a:gd name="T12" fmla="*/ 497 w 592"/>
                <a:gd name="T13" fmla="*/ 239 h 342"/>
                <a:gd name="T14" fmla="*/ 384 w 592"/>
                <a:gd name="T15" fmla="*/ 253 h 342"/>
                <a:gd name="T16" fmla="*/ 258 w 592"/>
                <a:gd name="T17" fmla="*/ 295 h 342"/>
                <a:gd name="T18" fmla="*/ 216 w 592"/>
                <a:gd name="T19" fmla="*/ 309 h 342"/>
                <a:gd name="T20" fmla="*/ 174 w 592"/>
                <a:gd name="T21" fmla="*/ 323 h 342"/>
                <a:gd name="T22" fmla="*/ 47 w 592"/>
                <a:gd name="T23" fmla="*/ 295 h 3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92"/>
                <a:gd name="T37" fmla="*/ 0 h 342"/>
                <a:gd name="T38" fmla="*/ 592 w 592"/>
                <a:gd name="T39" fmla="*/ 342 h 3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92" h="342">
                  <a:moveTo>
                    <a:pt x="47" y="295"/>
                  </a:moveTo>
                  <a:cubicBezTo>
                    <a:pt x="110" y="200"/>
                    <a:pt x="79" y="234"/>
                    <a:pt x="132" y="183"/>
                  </a:cubicBezTo>
                  <a:cubicBezTo>
                    <a:pt x="164" y="87"/>
                    <a:pt x="248" y="31"/>
                    <a:pt x="342" y="0"/>
                  </a:cubicBezTo>
                  <a:cubicBezTo>
                    <a:pt x="442" y="20"/>
                    <a:pt x="390" y="6"/>
                    <a:pt x="497" y="42"/>
                  </a:cubicBezTo>
                  <a:cubicBezTo>
                    <a:pt x="511" y="47"/>
                    <a:pt x="539" y="56"/>
                    <a:pt x="539" y="56"/>
                  </a:cubicBezTo>
                  <a:cubicBezTo>
                    <a:pt x="553" y="51"/>
                    <a:pt x="579" y="27"/>
                    <a:pt x="581" y="42"/>
                  </a:cubicBezTo>
                  <a:cubicBezTo>
                    <a:pt x="592" y="118"/>
                    <a:pt x="534" y="184"/>
                    <a:pt x="497" y="239"/>
                  </a:cubicBezTo>
                  <a:cubicBezTo>
                    <a:pt x="476" y="271"/>
                    <a:pt x="422" y="248"/>
                    <a:pt x="384" y="253"/>
                  </a:cubicBezTo>
                  <a:cubicBezTo>
                    <a:pt x="342" y="267"/>
                    <a:pt x="300" y="281"/>
                    <a:pt x="258" y="295"/>
                  </a:cubicBezTo>
                  <a:cubicBezTo>
                    <a:pt x="244" y="300"/>
                    <a:pt x="230" y="304"/>
                    <a:pt x="216" y="309"/>
                  </a:cubicBezTo>
                  <a:cubicBezTo>
                    <a:pt x="202" y="314"/>
                    <a:pt x="174" y="323"/>
                    <a:pt x="174" y="323"/>
                  </a:cubicBezTo>
                  <a:cubicBezTo>
                    <a:pt x="26" y="308"/>
                    <a:pt x="0" y="342"/>
                    <a:pt x="47" y="295"/>
                  </a:cubicBezTo>
                  <a:close/>
                </a:path>
              </a:pathLst>
            </a:custGeom>
            <a:solidFill>
              <a:srgbClr val="33CC33"/>
            </a:soli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Freeform 92"/>
            <p:cNvSpPr>
              <a:spLocks/>
            </p:cNvSpPr>
            <p:nvPr/>
          </p:nvSpPr>
          <p:spPr bwMode="auto">
            <a:xfrm rot="3729866">
              <a:off x="3763" y="1261"/>
              <a:ext cx="592" cy="342"/>
            </a:xfrm>
            <a:custGeom>
              <a:avLst/>
              <a:gdLst>
                <a:gd name="T0" fmla="*/ 47 w 592"/>
                <a:gd name="T1" fmla="*/ 295 h 342"/>
                <a:gd name="T2" fmla="*/ 132 w 592"/>
                <a:gd name="T3" fmla="*/ 183 h 342"/>
                <a:gd name="T4" fmla="*/ 342 w 592"/>
                <a:gd name="T5" fmla="*/ 0 h 342"/>
                <a:gd name="T6" fmla="*/ 497 w 592"/>
                <a:gd name="T7" fmla="*/ 42 h 342"/>
                <a:gd name="T8" fmla="*/ 539 w 592"/>
                <a:gd name="T9" fmla="*/ 56 h 342"/>
                <a:gd name="T10" fmla="*/ 581 w 592"/>
                <a:gd name="T11" fmla="*/ 42 h 342"/>
                <a:gd name="T12" fmla="*/ 497 w 592"/>
                <a:gd name="T13" fmla="*/ 239 h 342"/>
                <a:gd name="T14" fmla="*/ 384 w 592"/>
                <a:gd name="T15" fmla="*/ 253 h 342"/>
                <a:gd name="T16" fmla="*/ 258 w 592"/>
                <a:gd name="T17" fmla="*/ 295 h 342"/>
                <a:gd name="T18" fmla="*/ 216 w 592"/>
                <a:gd name="T19" fmla="*/ 309 h 342"/>
                <a:gd name="T20" fmla="*/ 174 w 592"/>
                <a:gd name="T21" fmla="*/ 323 h 342"/>
                <a:gd name="T22" fmla="*/ 47 w 592"/>
                <a:gd name="T23" fmla="*/ 295 h 3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92"/>
                <a:gd name="T37" fmla="*/ 0 h 342"/>
                <a:gd name="T38" fmla="*/ 592 w 592"/>
                <a:gd name="T39" fmla="*/ 342 h 34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92" h="342">
                  <a:moveTo>
                    <a:pt x="47" y="295"/>
                  </a:moveTo>
                  <a:cubicBezTo>
                    <a:pt x="110" y="200"/>
                    <a:pt x="79" y="234"/>
                    <a:pt x="132" y="183"/>
                  </a:cubicBezTo>
                  <a:cubicBezTo>
                    <a:pt x="164" y="87"/>
                    <a:pt x="248" y="31"/>
                    <a:pt x="342" y="0"/>
                  </a:cubicBezTo>
                  <a:cubicBezTo>
                    <a:pt x="442" y="20"/>
                    <a:pt x="390" y="6"/>
                    <a:pt x="497" y="42"/>
                  </a:cubicBezTo>
                  <a:cubicBezTo>
                    <a:pt x="511" y="47"/>
                    <a:pt x="539" y="56"/>
                    <a:pt x="539" y="56"/>
                  </a:cubicBezTo>
                  <a:cubicBezTo>
                    <a:pt x="553" y="51"/>
                    <a:pt x="579" y="27"/>
                    <a:pt x="581" y="42"/>
                  </a:cubicBezTo>
                  <a:cubicBezTo>
                    <a:pt x="592" y="118"/>
                    <a:pt x="534" y="184"/>
                    <a:pt x="497" y="239"/>
                  </a:cubicBezTo>
                  <a:cubicBezTo>
                    <a:pt x="476" y="271"/>
                    <a:pt x="422" y="248"/>
                    <a:pt x="384" y="253"/>
                  </a:cubicBezTo>
                  <a:cubicBezTo>
                    <a:pt x="342" y="267"/>
                    <a:pt x="300" y="281"/>
                    <a:pt x="258" y="295"/>
                  </a:cubicBezTo>
                  <a:cubicBezTo>
                    <a:pt x="244" y="300"/>
                    <a:pt x="230" y="304"/>
                    <a:pt x="216" y="309"/>
                  </a:cubicBezTo>
                  <a:cubicBezTo>
                    <a:pt x="202" y="314"/>
                    <a:pt x="174" y="323"/>
                    <a:pt x="174" y="323"/>
                  </a:cubicBezTo>
                  <a:cubicBezTo>
                    <a:pt x="26" y="308"/>
                    <a:pt x="0" y="342"/>
                    <a:pt x="47" y="295"/>
                  </a:cubicBezTo>
                  <a:close/>
                </a:path>
              </a:pathLst>
            </a:custGeom>
            <a:solidFill>
              <a:srgbClr val="33CC33"/>
            </a:solidFill>
            <a:ln w="952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271" name="Picture 103" descr="run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39201" y="1066800"/>
            <a:ext cx="20796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969881" y="533400"/>
            <a:ext cx="13067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800" b="1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 2: </a:t>
            </a: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2953828" y="533400"/>
            <a:ext cx="18467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572000" y="533400"/>
            <a:ext cx="1676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4208;  </a:t>
            </a:r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5486400" y="543580"/>
            <a:ext cx="2438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4802;  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6400800" y="533400"/>
            <a:ext cx="2057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4280; 4082  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2362200" y="1219201"/>
            <a:ext cx="3810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a/ Theo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bé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lớn</a:t>
            </a:r>
            <a:endParaRPr lang="en-US" altLang="en-US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2438400" y="3881438"/>
            <a:ext cx="36337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b/ Theo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 err="1">
                <a:latin typeface="Times New Roman" pitchFamily="18" charset="0"/>
                <a:cs typeface="Times New Roman" pitchFamily="18" charset="0"/>
              </a:rPr>
              <a:t>bé</a:t>
            </a:r>
            <a:endParaRPr lang="en-US" altLang="en-US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3" name="Picture 7" descr="ABARBLYL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6611938"/>
            <a:ext cx="91440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" name="Picture 7" descr="ABARBLYL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0"/>
            <a:ext cx="91440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923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92 0.13889 C 0.0217 0.17703 0.02153 0.21493 0.02014 0.25329 C 0.01875 0.27825 0.01563 0.28634 -0.01597 0.30182 C -0.02986 0.30853 -0.04149 0.31407 -0.05989 0.31592 C -0.08767 0.32378 -0.12031 0.31962 -0.15 0.31592 C -0.17066 0.31361 -0.19114 0.31269 -0.21198 0.31037 C -0.24305 0.30691 -0.27309 0.29951 -0.30503 0.29605 C -0.35764 0.28149 -0.48923 0.29304 -0.50034 0.29327 C -0.53229 0.29512 -0.56389 0.29859 -0.59583 0.30044 C -0.6217 0.3039 -0.58489 0.29905 -0.62934 0.30321 C -0.65 0.30506 -0.67048 0.30899 -0.69097 0.31176 C -0.70295 0.31338 -0.71354 0.31731 -0.72448 0.32031 C -0.73784 0.32401 -0.75191 0.32724 -0.76597 0.33048 C -0.76909 0.33233 -0.77257 0.33441 -0.77604 0.33603 C -0.77847 0.33718 -0.78211 0.33764 -0.78385 0.33903 C -0.78663 0.34157 -0.78715 0.34481 -0.78906 0.34758 C -0.78958 0.34897 -0.79062 0.35036 -0.79166 0.35174 C -0.79236 0.35336 -0.79375 0.35613 -0.79375 0.35636 C -0.79184 0.36769 -0.79201 0.37116 -0.78385 0.3804 C -0.78489 0.38595 -0.78906 0.39819 -0.78906 0.4049 " pathEditMode="relative" rAng="0" ptsTypes="fffffffffffffffffffA">
                                      <p:cBhvr>
                                        <p:cTn id="65" dur="5000" fill="hold"/>
                                        <p:tgtEl>
                                          <p:spTgt spid="7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00" y="1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88" grpId="0"/>
      <p:bldP spid="89" grpId="0"/>
      <p:bldP spid="91" grpId="0"/>
      <p:bldP spid="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1066800" y="1066801"/>
            <a:ext cx="7772400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vi-VN" sz="4000" b="1" u="sng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4038600" y="1139826"/>
            <a:ext cx="4343400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4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endParaRPr lang="en-US" sz="3600" b="1" i="1" u="sng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544638" y="987426"/>
            <a:ext cx="357346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3: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: 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954213" y="2593976"/>
            <a:ext cx="64770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a)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bé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/>
            <a:endParaRPr lang="en-US" sz="4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1928814" y="3240089"/>
            <a:ext cx="658812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/>
            <a:endParaRPr lang="en-US" sz="4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1905000" y="3578226"/>
            <a:ext cx="6700838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c)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bé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bốn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1905001" y="4197351"/>
            <a:ext cx="6748463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d)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bốn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8534400" y="2286000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endParaRPr lang="en-US" sz="40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8534400" y="2971800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999</a:t>
            </a:r>
            <a:endParaRPr lang="en-US" sz="40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8305800" y="3581400"/>
            <a:ext cx="152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en-US" sz="4000" b="1" u="sng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8382000" y="4191000"/>
            <a:ext cx="137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9999</a:t>
            </a:r>
            <a:endParaRPr lang="en-US" sz="4000" b="1" u="sng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7" descr="ABARBLYL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0"/>
            <a:ext cx="91440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7" descr="ABARBLYL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6673850"/>
            <a:ext cx="91440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0" descr="SONNE00003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39200" y="304800"/>
            <a:ext cx="160020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214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18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900"/>
                            </p:stCondLst>
                            <p:childTnLst>
                              <p:par>
                                <p:cTn id="24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8900"/>
                            </p:stCondLst>
                            <p:childTnLst>
                              <p:par>
                                <p:cTn id="30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200" grpId="0"/>
      <p:bldP spid="8201" grpId="0"/>
      <p:bldP spid="8202" grpId="0"/>
      <p:bldP spid="8203" grpId="0"/>
      <p:bldP spid="8204" grpId="0"/>
      <p:bldP spid="8205" grpId="0"/>
      <p:bldP spid="8206" grpId="0"/>
      <p:bldP spid="820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5" name="bómave.mp3">
            <a:hlinkClick r:id="" action="ppaction://media"/>
          </p:cNvPr>
          <p:cNvPicPr>
            <a:picLocks noRot="1" noChangeAspect="1" noChangeArrowheads="1"/>
          </p:cNvPicPr>
          <p:nvPr>
            <a:audi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67056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10" descr="Vu_Hung_Net_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552" y="5807857"/>
            <a:ext cx="39786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11" descr="Vu_Hung_Net_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2" y="5807857"/>
            <a:ext cx="3350474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WordArt 12"/>
          <p:cNvSpPr>
            <a:spLocks noChangeArrowheads="1" noChangeShapeType="1" noTextEdit="1"/>
          </p:cNvSpPr>
          <p:nvPr/>
        </p:nvSpPr>
        <p:spPr bwMode="auto">
          <a:xfrm>
            <a:off x="2667000" y="1143000"/>
            <a:ext cx="7162800" cy="4572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sz="3600" b="1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CHÀO CÁC EM !</a:t>
            </a:r>
          </a:p>
        </p:txBody>
      </p:sp>
      <p:pic>
        <p:nvPicPr>
          <p:cNvPr id="8" name="Picture 10" descr="Vu_Hung_Net_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644" y="5807857"/>
            <a:ext cx="39786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Vu_Hung_Net_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312" y="5807857"/>
            <a:ext cx="39786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14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3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4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6"/>
            <a:ext cx="12192000" cy="7023202"/>
          </a:xfrm>
          <a:prstGeom prst="rect">
            <a:avLst/>
          </a:prstGeom>
        </p:spPr>
      </p:pic>
      <p:sp>
        <p:nvSpPr>
          <p:cNvPr id="7" name="Cloud 6"/>
          <p:cNvSpPr/>
          <p:nvPr/>
        </p:nvSpPr>
        <p:spPr>
          <a:xfrm>
            <a:off x="2590800" y="382518"/>
            <a:ext cx="6629400" cy="1905000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/>
          <p:cNvSpPr/>
          <p:nvPr/>
        </p:nvSpPr>
        <p:spPr>
          <a:xfrm>
            <a:off x="3505201" y="762000"/>
            <a:ext cx="440216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bliqueTopLef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800" b="1" spc="50" dirty="0" err="1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4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spc="50" dirty="0" err="1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4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spc="50" dirty="0" err="1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48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spc="50" dirty="0" err="1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cũ</a:t>
            </a:r>
            <a:endParaRPr lang="en-US" sz="4800" b="1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5600" y="2667000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&gt;, &lt;,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62400" y="3505200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357   …     401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81600" y="3483114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endParaRPr lang="vi-VN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flipV="1">
            <a:off x="5334000" y="4953000"/>
            <a:ext cx="30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vi-VN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90565" y="4191000"/>
            <a:ext cx="38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vi-VN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13343" y="4213086"/>
            <a:ext cx="3522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290   …    289</a:t>
            </a:r>
            <a:endParaRPr lang="vi-VN" sz="4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09108" y="4930914"/>
            <a:ext cx="3522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815   …    815</a:t>
            </a:r>
            <a:endParaRPr lang="vi-VN" sz="40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/>
      <p:bldP spid="13" grpId="0"/>
      <p:bldP spid="18" grpId="0"/>
      <p:bldP spid="20" grpId="0"/>
      <p:bldP spid="21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"/>
            <a:ext cx="12344400" cy="68419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1000" y="2743200"/>
            <a:ext cx="1143000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6600" b="1" spc="50" dirty="0" err="1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sz="66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b="1" spc="50" dirty="0" err="1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66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b="1" spc="50" dirty="0" err="1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66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b="1" spc="50" dirty="0" err="1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66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b="1" spc="50" dirty="0" err="1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6600" b="1" spc="5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vi </a:t>
            </a:r>
            <a:r>
              <a:rPr lang="en-US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10000 – </a:t>
            </a:r>
            <a:r>
              <a:rPr lang="en-US" sz="6600" b="1" spc="50" dirty="0" err="1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Luyện</a:t>
            </a:r>
            <a:r>
              <a:rPr lang="en-US" sz="6600" b="1" spc="50" dirty="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600" b="1" spc="50" dirty="0" err="1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tập</a:t>
            </a:r>
            <a:endParaRPr lang="en-US" sz="6600" b="1" spc="50" dirty="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4528" y="1447800"/>
            <a:ext cx="7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</a:p>
          <a:p>
            <a:pPr algn="ctr"/>
            <a:r>
              <a:rPr lang="en-US" sz="32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ải xuống (10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3"/>
            <a:ext cx="12192000" cy="6853587"/>
          </a:xfrm>
          <a:prstGeom prst="rect">
            <a:avLst/>
          </a:prstGeom>
        </p:spPr>
      </p:pic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828800" y="647701"/>
            <a:ext cx="10134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US" altLang="en-US" sz="4000" b="1" dirty="0">
                <a:latin typeface="Times New Roman" pitchFamily="18" charset="0"/>
              </a:rPr>
              <a:t>1) So </a:t>
            </a:r>
            <a:r>
              <a:rPr lang="en-US" altLang="en-US" sz="4000" b="1" dirty="0" err="1">
                <a:latin typeface="Times New Roman" pitchFamily="18" charset="0"/>
              </a:rPr>
              <a:t>sánh</a:t>
            </a:r>
            <a:r>
              <a:rPr lang="en-US" altLang="en-US" sz="4000" b="1" dirty="0">
                <a:latin typeface="Times New Roman" pitchFamily="18" charset="0"/>
              </a:rPr>
              <a:t> </a:t>
            </a:r>
            <a:r>
              <a:rPr lang="en-US" altLang="en-US" sz="4000" b="1" dirty="0" err="1">
                <a:latin typeface="Times New Roman" pitchFamily="18" charset="0"/>
              </a:rPr>
              <a:t>hai</a:t>
            </a:r>
            <a:r>
              <a:rPr lang="en-US" altLang="en-US" sz="4000" b="1" dirty="0">
                <a:latin typeface="Times New Roman" pitchFamily="18" charset="0"/>
              </a:rPr>
              <a:t> </a:t>
            </a:r>
            <a:r>
              <a:rPr lang="en-US" altLang="en-US" sz="4000" b="1" dirty="0" err="1">
                <a:latin typeface="Times New Roman" pitchFamily="18" charset="0"/>
              </a:rPr>
              <a:t>số</a:t>
            </a:r>
            <a:r>
              <a:rPr lang="en-US" altLang="en-US" sz="4000" b="1" dirty="0">
                <a:latin typeface="Times New Roman" pitchFamily="18" charset="0"/>
              </a:rPr>
              <a:t>: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en-US" sz="4000" b="1" dirty="0">
                <a:latin typeface="Times New Roman" pitchFamily="18" charset="0"/>
              </a:rPr>
              <a:t>		     </a:t>
            </a:r>
            <a:r>
              <a:rPr lang="en-US" altLang="en-US" sz="4000" b="1" dirty="0">
                <a:solidFill>
                  <a:srgbClr val="CC0000"/>
                </a:solidFill>
                <a:latin typeface="Times New Roman" pitchFamily="18" charset="0"/>
              </a:rPr>
              <a:t>999 … 1000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en-US" sz="4000" b="1" dirty="0">
                <a:latin typeface="Times New Roman" pitchFamily="18" charset="0"/>
              </a:rPr>
              <a:t>		</a:t>
            </a:r>
            <a:r>
              <a:rPr lang="en-US" altLang="en-US" sz="4000" b="1" dirty="0">
                <a:solidFill>
                  <a:srgbClr val="CC0000"/>
                </a:solidFill>
                <a:latin typeface="Times New Roman" pitchFamily="18" charset="0"/>
              </a:rPr>
              <a:t>10 000 … 9999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Trong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hai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số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: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-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Số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nào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có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ít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chữ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số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hơn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thì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bé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hơn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. 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-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Số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nào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có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nhiều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chữ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số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hơn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thì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lớn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hơn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. </a:t>
            </a:r>
          </a:p>
          <a:p>
            <a:pPr marL="609600" indent="-609600">
              <a:spcBef>
                <a:spcPct val="20000"/>
              </a:spcBef>
            </a:pPr>
            <a:r>
              <a:rPr lang="en-US" altLang="en-US" sz="4000" b="1" dirty="0">
                <a:latin typeface="Times New Roman" pitchFamily="18" charset="0"/>
              </a:rPr>
              <a:t>		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4374776" y="1371600"/>
            <a:ext cx="381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b="1" dirty="0">
                <a:solidFill>
                  <a:srgbClr val="3333CC"/>
                </a:solidFill>
                <a:latin typeface="Times New Roman" pitchFamily="18" charset="0"/>
              </a:rPr>
              <a:t>&lt;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4410634" y="2097415"/>
            <a:ext cx="381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b="1" dirty="0">
                <a:solidFill>
                  <a:srgbClr val="3333CC"/>
                </a:solidFill>
                <a:latin typeface="Times New Roman" pitchFamily="18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8" grpId="0"/>
      <p:bldP spid="225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tải xuống (10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6200" y="2929543"/>
            <a:ext cx="91440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z="4000" b="1" i="1" dirty="0">
                <a:latin typeface="Times New Roman" pitchFamily="18" charset="0"/>
              </a:rPr>
              <a:t>	</a:t>
            </a:r>
            <a:r>
              <a:rPr lang="en-US" altLang="en-US" sz="4000" b="1" i="1" dirty="0" err="1">
                <a:latin typeface="Times New Roman" pitchFamily="18" charset="0"/>
              </a:rPr>
              <a:t>Ví</a:t>
            </a:r>
            <a:r>
              <a:rPr lang="en-US" altLang="en-US" sz="4000" b="1" i="1" dirty="0">
                <a:latin typeface="Times New Roman" pitchFamily="18" charset="0"/>
              </a:rPr>
              <a:t> </a:t>
            </a:r>
            <a:r>
              <a:rPr lang="en-US" altLang="en-US" sz="4000" b="1" i="1" dirty="0" err="1">
                <a:latin typeface="Times New Roman" pitchFamily="18" charset="0"/>
              </a:rPr>
              <a:t>dụ</a:t>
            </a:r>
            <a:r>
              <a:rPr lang="en-US" altLang="en-US" sz="4000" b="1" i="1" dirty="0">
                <a:latin typeface="Times New Roman" pitchFamily="18" charset="0"/>
              </a:rPr>
              <a:t> 1:       </a:t>
            </a:r>
            <a:r>
              <a:rPr lang="en-US" altLang="en-US" sz="4000" b="1" dirty="0">
                <a:solidFill>
                  <a:srgbClr val="CC0000"/>
                </a:solidFill>
                <a:latin typeface="Times New Roman" pitchFamily="18" charset="0"/>
              </a:rPr>
              <a:t>9000 … 8999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en-US" sz="4000" b="1" dirty="0">
                <a:latin typeface="Times New Roman" pitchFamily="18" charset="0"/>
              </a:rPr>
              <a:t>	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-914400" y="3897166"/>
            <a:ext cx="6934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z="4000" b="1" i="1" dirty="0">
                <a:latin typeface="Times New Roman" pitchFamily="18" charset="0"/>
              </a:rPr>
              <a:t>          </a:t>
            </a:r>
            <a:r>
              <a:rPr lang="en-US" altLang="en-US" sz="4000" b="1" i="1" dirty="0" err="1">
                <a:latin typeface="Times New Roman" pitchFamily="18" charset="0"/>
              </a:rPr>
              <a:t>Ví</a:t>
            </a:r>
            <a:r>
              <a:rPr lang="en-US" altLang="en-US" sz="4000" b="1" i="1" dirty="0">
                <a:latin typeface="Times New Roman" pitchFamily="18" charset="0"/>
              </a:rPr>
              <a:t> </a:t>
            </a:r>
            <a:r>
              <a:rPr lang="en-US" altLang="en-US" sz="4000" b="1" i="1" dirty="0" err="1">
                <a:latin typeface="Times New Roman" pitchFamily="18" charset="0"/>
              </a:rPr>
              <a:t>dụ</a:t>
            </a:r>
            <a:r>
              <a:rPr lang="en-US" altLang="en-US" sz="4000" b="1" i="1" dirty="0">
                <a:latin typeface="Times New Roman" pitchFamily="18" charset="0"/>
              </a:rPr>
              <a:t> 2:       </a:t>
            </a:r>
            <a:r>
              <a:rPr lang="en-US" altLang="en-US" sz="4000" b="1" dirty="0">
                <a:latin typeface="Times New Roman" pitchFamily="18" charset="0"/>
              </a:rPr>
              <a:t>6579 … 6580</a:t>
            </a:r>
            <a:endParaRPr lang="en-US" altLang="en-US" sz="4000" dirty="0">
              <a:latin typeface="Times New Roman" pitchFamily="18" charset="0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3003175" y="2930841"/>
            <a:ext cx="60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z="4000" b="1" dirty="0">
                <a:solidFill>
                  <a:srgbClr val="3333CC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4777854" y="2928652"/>
            <a:ext cx="60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z="4000" b="1" dirty="0">
                <a:solidFill>
                  <a:srgbClr val="3333CC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2931455" y="3891615"/>
            <a:ext cx="60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z="4000" b="1" dirty="0">
                <a:solidFill>
                  <a:srgbClr val="CC00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3198491" y="3896601"/>
            <a:ext cx="60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z="4000" b="1" dirty="0">
                <a:solidFill>
                  <a:srgbClr val="3333CC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4970926" y="3902982"/>
            <a:ext cx="60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z="4000" b="1" dirty="0">
                <a:solidFill>
                  <a:srgbClr val="3333CC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4714813" y="3902982"/>
            <a:ext cx="60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z="4000" b="1" dirty="0">
                <a:solidFill>
                  <a:srgbClr val="CC0099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3445639" y="3905566"/>
            <a:ext cx="60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z="4000" b="1" dirty="0">
                <a:solidFill>
                  <a:srgbClr val="FF0066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5230285" y="3902982"/>
            <a:ext cx="60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z="4000" b="1" dirty="0">
                <a:solidFill>
                  <a:srgbClr val="FF0066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4280312" y="2911292"/>
            <a:ext cx="53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b="1" dirty="0">
                <a:solidFill>
                  <a:srgbClr val="3333CC"/>
                </a:solidFill>
                <a:latin typeface="Times New Roman" pitchFamily="18" charset="0"/>
              </a:rPr>
              <a:t>&gt;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4173069" y="3902982"/>
            <a:ext cx="53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b="1" dirty="0">
                <a:solidFill>
                  <a:srgbClr val="A50021"/>
                </a:solidFill>
                <a:latin typeface="Times New Roman" pitchFamily="18" charset="0"/>
              </a:rPr>
              <a:t>&lt;</a:t>
            </a: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381336" y="1062645"/>
            <a:ext cx="11430000" cy="114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	2)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Nếu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hai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số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có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cùng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số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chữ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số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thì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so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sánh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từng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cặp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chữ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số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ở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cùng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một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hàng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,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kể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từ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trái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sang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phải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692254" y="2941638"/>
            <a:ext cx="5890146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z="4000" b="1" i="1" dirty="0">
                <a:latin typeface="Times New Roman" pitchFamily="18" charset="0"/>
              </a:rPr>
              <a:t>	</a:t>
            </a:r>
            <a:r>
              <a:rPr lang="en-US" altLang="en-US" sz="4000" b="1" i="1" dirty="0" err="1">
                <a:latin typeface="Times New Roman" pitchFamily="18" charset="0"/>
              </a:rPr>
              <a:t>vì</a:t>
            </a:r>
            <a:r>
              <a:rPr lang="en-US" altLang="en-US" sz="4000" b="1" i="1" dirty="0">
                <a:latin typeface="Times New Roman" pitchFamily="18" charset="0"/>
              </a:rPr>
              <a:t> ở </a:t>
            </a:r>
            <a:r>
              <a:rPr lang="en-US" altLang="en-US" sz="4000" b="1" i="1" dirty="0" err="1">
                <a:latin typeface="Times New Roman" pitchFamily="18" charset="0"/>
              </a:rPr>
              <a:t>hàng</a:t>
            </a:r>
            <a:r>
              <a:rPr lang="en-US" altLang="en-US" sz="4000" b="1" i="1" dirty="0">
                <a:latin typeface="Times New Roman" pitchFamily="18" charset="0"/>
              </a:rPr>
              <a:t> </a:t>
            </a:r>
            <a:r>
              <a:rPr lang="en-US" altLang="en-US" sz="4000" b="1" i="1" dirty="0" err="1">
                <a:latin typeface="Times New Roman" pitchFamily="18" charset="0"/>
              </a:rPr>
              <a:t>nghìn</a:t>
            </a:r>
            <a:r>
              <a:rPr lang="en-US" altLang="en-US" sz="4000" b="1" i="1" dirty="0">
                <a:latin typeface="Times New Roman" pitchFamily="18" charset="0"/>
              </a:rPr>
              <a:t> </a:t>
            </a:r>
            <a:r>
              <a:rPr lang="en-US" altLang="en-US" sz="4000" b="1" i="1" dirty="0" err="1">
                <a:latin typeface="Times New Roman" pitchFamily="18" charset="0"/>
              </a:rPr>
              <a:t>có</a:t>
            </a:r>
            <a:r>
              <a:rPr lang="en-US" altLang="en-US" sz="4000" b="1" i="1" dirty="0">
                <a:latin typeface="Times New Roman" pitchFamily="18" charset="0"/>
              </a:rPr>
              <a:t> 9 &gt; 8</a:t>
            </a:r>
            <a:endParaRPr lang="en-US" altLang="en-US" sz="4000" b="1" dirty="0">
              <a:solidFill>
                <a:srgbClr val="CC0000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en-US" sz="4000" b="1" dirty="0">
                <a:latin typeface="Times New Roman" pitchFamily="18" charset="0"/>
              </a:rPr>
              <a:t>	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0" y="3872820"/>
            <a:ext cx="117348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en-US" sz="4000" b="1" i="1" dirty="0">
                <a:latin typeface="Times New Roman" pitchFamily="18" charset="0"/>
              </a:rPr>
              <a:t>	                                             </a:t>
            </a:r>
            <a:r>
              <a:rPr lang="en-US" altLang="en-US" sz="4000" b="1" i="1" dirty="0" err="1">
                <a:latin typeface="Times New Roman" pitchFamily="18" charset="0"/>
              </a:rPr>
              <a:t>vì</a:t>
            </a:r>
            <a:r>
              <a:rPr lang="en-US" altLang="en-US" sz="4000" b="1" i="1" dirty="0">
                <a:latin typeface="Times New Roman" pitchFamily="18" charset="0"/>
              </a:rPr>
              <a:t> </a:t>
            </a:r>
            <a:r>
              <a:rPr lang="en-US" altLang="en-US" sz="4000" b="1" i="1" dirty="0" err="1">
                <a:latin typeface="Times New Roman" pitchFamily="18" charset="0"/>
              </a:rPr>
              <a:t>các</a:t>
            </a:r>
            <a:r>
              <a:rPr lang="en-US" altLang="en-US" sz="4000" b="1" i="1" dirty="0">
                <a:latin typeface="Times New Roman" pitchFamily="18" charset="0"/>
              </a:rPr>
              <a:t> </a:t>
            </a:r>
            <a:r>
              <a:rPr lang="en-US" altLang="en-US" sz="4000" b="1" i="1" dirty="0" err="1">
                <a:latin typeface="Times New Roman" pitchFamily="18" charset="0"/>
              </a:rPr>
              <a:t>chữ</a:t>
            </a:r>
            <a:r>
              <a:rPr lang="en-US" altLang="en-US" sz="4000" b="1" i="1" dirty="0">
                <a:latin typeface="Times New Roman" pitchFamily="18" charset="0"/>
              </a:rPr>
              <a:t> </a:t>
            </a:r>
            <a:r>
              <a:rPr lang="en-US" altLang="en-US" sz="4000" b="1" i="1" dirty="0" err="1">
                <a:latin typeface="Times New Roman" pitchFamily="18" charset="0"/>
              </a:rPr>
              <a:t>số</a:t>
            </a:r>
            <a:r>
              <a:rPr lang="en-US" altLang="en-US" sz="4000" b="1" i="1" dirty="0">
                <a:latin typeface="Times New Roman" pitchFamily="18" charset="0"/>
              </a:rPr>
              <a:t> </a:t>
            </a:r>
            <a:r>
              <a:rPr lang="en-US" altLang="en-US" sz="4000" b="1" i="1" dirty="0" err="1">
                <a:latin typeface="Times New Roman" pitchFamily="18" charset="0"/>
              </a:rPr>
              <a:t>hàng</a:t>
            </a:r>
            <a:r>
              <a:rPr lang="en-US" altLang="en-US" sz="4000" b="1" i="1" dirty="0">
                <a:latin typeface="Times New Roman" pitchFamily="18" charset="0"/>
              </a:rPr>
              <a:t> </a:t>
            </a:r>
            <a:r>
              <a:rPr lang="en-US" altLang="en-US" sz="4000" b="1" i="1" dirty="0" err="1">
                <a:latin typeface="Times New Roman" pitchFamily="18" charset="0"/>
              </a:rPr>
              <a:t>nghìn</a:t>
            </a:r>
            <a:r>
              <a:rPr lang="en-US" altLang="en-US" sz="4000" b="1" i="1" dirty="0">
                <a:latin typeface="Times New Roman" pitchFamily="18" charset="0"/>
              </a:rPr>
              <a:t> </a:t>
            </a:r>
            <a:r>
              <a:rPr lang="en-US" altLang="en-US" sz="4000" b="1" i="1" dirty="0" err="1">
                <a:latin typeface="Times New Roman" pitchFamily="18" charset="0"/>
              </a:rPr>
              <a:t>đều</a:t>
            </a:r>
            <a:r>
              <a:rPr lang="en-US" altLang="en-US" sz="4000" b="1" i="1" dirty="0">
                <a:latin typeface="Times New Roman" pitchFamily="18" charset="0"/>
              </a:rPr>
              <a:t> </a:t>
            </a:r>
            <a:r>
              <a:rPr lang="en-US" altLang="en-US" sz="4000" b="1" i="1" dirty="0" err="1">
                <a:latin typeface="Times New Roman" pitchFamily="18" charset="0"/>
              </a:rPr>
              <a:t>là</a:t>
            </a:r>
            <a:r>
              <a:rPr lang="en-US" altLang="en-US" sz="4000" b="1" i="1" dirty="0">
                <a:latin typeface="Times New Roman" pitchFamily="18" charset="0"/>
              </a:rPr>
              <a:t> 6, </a:t>
            </a:r>
            <a:r>
              <a:rPr lang="en-US" altLang="en-US" sz="4000" b="1" i="1" dirty="0" err="1">
                <a:latin typeface="Times New Roman" pitchFamily="18" charset="0"/>
              </a:rPr>
              <a:t>các</a:t>
            </a:r>
            <a:r>
              <a:rPr lang="en-US" altLang="en-US" sz="4000" b="1" i="1" dirty="0">
                <a:latin typeface="Times New Roman" pitchFamily="18" charset="0"/>
              </a:rPr>
              <a:t> </a:t>
            </a:r>
            <a:r>
              <a:rPr lang="en-US" altLang="en-US" sz="4000" b="1" i="1" dirty="0" err="1">
                <a:latin typeface="Times New Roman" pitchFamily="18" charset="0"/>
              </a:rPr>
              <a:t>chữ</a:t>
            </a:r>
            <a:r>
              <a:rPr lang="en-US" altLang="en-US" sz="4000" b="1" i="1" dirty="0">
                <a:latin typeface="Times New Roman" pitchFamily="18" charset="0"/>
              </a:rPr>
              <a:t> </a:t>
            </a:r>
            <a:r>
              <a:rPr lang="en-US" altLang="en-US" sz="4000" b="1" i="1" dirty="0" err="1">
                <a:latin typeface="Times New Roman" pitchFamily="18" charset="0"/>
              </a:rPr>
              <a:t>số</a:t>
            </a:r>
            <a:r>
              <a:rPr lang="en-US" altLang="en-US" sz="4000" b="1" i="1" dirty="0">
                <a:latin typeface="Times New Roman" pitchFamily="18" charset="0"/>
              </a:rPr>
              <a:t> </a:t>
            </a:r>
            <a:r>
              <a:rPr lang="en-US" altLang="en-US" sz="4000" b="1" i="1" dirty="0" err="1">
                <a:latin typeface="Times New Roman" pitchFamily="18" charset="0"/>
              </a:rPr>
              <a:t>hàng</a:t>
            </a:r>
            <a:r>
              <a:rPr lang="en-US" altLang="en-US" sz="4000" b="1" i="1" dirty="0">
                <a:latin typeface="Times New Roman" pitchFamily="18" charset="0"/>
              </a:rPr>
              <a:t> </a:t>
            </a:r>
            <a:r>
              <a:rPr lang="en-US" altLang="en-US" sz="4000" b="1" i="1" dirty="0" err="1">
                <a:latin typeface="Times New Roman" pitchFamily="18" charset="0"/>
              </a:rPr>
              <a:t>trăm</a:t>
            </a:r>
            <a:r>
              <a:rPr lang="en-US" altLang="en-US" sz="4000" b="1" i="1" dirty="0">
                <a:latin typeface="Times New Roman" pitchFamily="18" charset="0"/>
              </a:rPr>
              <a:t> </a:t>
            </a:r>
            <a:r>
              <a:rPr lang="en-US" altLang="en-US" sz="4000" b="1" i="1" dirty="0" err="1">
                <a:latin typeface="Times New Roman" pitchFamily="18" charset="0"/>
              </a:rPr>
              <a:t>đều</a:t>
            </a:r>
            <a:r>
              <a:rPr lang="en-US" altLang="en-US" sz="4000" b="1" i="1" dirty="0">
                <a:latin typeface="Times New Roman" pitchFamily="18" charset="0"/>
              </a:rPr>
              <a:t> </a:t>
            </a:r>
            <a:r>
              <a:rPr lang="en-US" altLang="en-US" sz="4000" b="1" i="1" dirty="0" err="1">
                <a:latin typeface="Times New Roman" pitchFamily="18" charset="0"/>
              </a:rPr>
              <a:t>là</a:t>
            </a:r>
            <a:r>
              <a:rPr lang="en-US" altLang="en-US" sz="4000" b="1" i="1" dirty="0">
                <a:latin typeface="Times New Roman" pitchFamily="18" charset="0"/>
              </a:rPr>
              <a:t> 5, </a:t>
            </a:r>
            <a:r>
              <a:rPr lang="en-US" altLang="en-US" sz="4000" b="1" i="1" dirty="0" err="1">
                <a:latin typeface="Times New Roman" pitchFamily="18" charset="0"/>
              </a:rPr>
              <a:t>nhưng</a:t>
            </a:r>
            <a:r>
              <a:rPr lang="en-US" altLang="en-US" sz="4000" b="1" i="1" dirty="0">
                <a:latin typeface="Times New Roman" pitchFamily="18" charset="0"/>
              </a:rPr>
              <a:t> ở </a:t>
            </a:r>
            <a:r>
              <a:rPr lang="en-US" altLang="en-US" sz="4000" b="1" i="1" dirty="0" err="1">
                <a:latin typeface="Times New Roman" pitchFamily="18" charset="0"/>
              </a:rPr>
              <a:t>hàng</a:t>
            </a:r>
            <a:r>
              <a:rPr lang="en-US" altLang="en-US" sz="4000" b="1" i="1" dirty="0">
                <a:latin typeface="Times New Roman" pitchFamily="18" charset="0"/>
              </a:rPr>
              <a:t> </a:t>
            </a:r>
            <a:r>
              <a:rPr lang="en-US" altLang="en-US" sz="4000" b="1" i="1" dirty="0" err="1">
                <a:latin typeface="Times New Roman" pitchFamily="18" charset="0"/>
              </a:rPr>
              <a:t>chục</a:t>
            </a:r>
            <a:r>
              <a:rPr lang="en-US" altLang="en-US" sz="4000" b="1" i="1" dirty="0">
                <a:latin typeface="Times New Roman" pitchFamily="18" charset="0"/>
              </a:rPr>
              <a:t> </a:t>
            </a:r>
            <a:r>
              <a:rPr lang="en-US" altLang="en-US" sz="4000" b="1" i="1" dirty="0" err="1">
                <a:latin typeface="Times New Roman" pitchFamily="18" charset="0"/>
              </a:rPr>
              <a:t>có</a:t>
            </a:r>
            <a:r>
              <a:rPr lang="en-US" altLang="en-US" sz="4000" b="1" i="1" dirty="0">
                <a:latin typeface="Times New Roman" pitchFamily="18" charset="0"/>
              </a:rPr>
              <a:t> 7 &lt; 8.</a:t>
            </a:r>
            <a:endParaRPr lang="en-US" altLang="en-US" sz="4000" b="1" dirty="0">
              <a:solidFill>
                <a:srgbClr val="CC0000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en-US" sz="4000" b="1" dirty="0">
                <a:latin typeface="Times New Roman" pitchFamily="18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/>
      <p:bldP spid="25607" grpId="0"/>
      <p:bldP spid="25608" grpId="0"/>
      <p:bldP spid="25611" grpId="0"/>
      <p:bldP spid="25612" grpId="0"/>
      <p:bldP spid="25613" grpId="0"/>
      <p:bldP spid="25614" grpId="0"/>
      <p:bldP spid="25615" grpId="0"/>
      <p:bldP spid="25616" grpId="0"/>
      <p:bldP spid="256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ải xuống (10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2" y="4413"/>
            <a:ext cx="12192000" cy="6853587"/>
          </a:xfrm>
          <a:prstGeom prst="rect">
            <a:avLst/>
          </a:prstGeom>
        </p:spPr>
      </p:pic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28810"/>
            <a:ext cx="11049000" cy="1638190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	3)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Nếu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hai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số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có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cùng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số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chữ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số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và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từng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cặp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chữ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số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ở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cùng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một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hàng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đều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giống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nhau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thì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hai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số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đó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bằng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en-US" altLang="en-US" sz="4000" b="1" dirty="0" err="1">
                <a:solidFill>
                  <a:srgbClr val="0000CC"/>
                </a:solidFill>
                <a:latin typeface="Times New Roman" pitchFamily="18" charset="0"/>
              </a:rPr>
              <a:t>nhau</a:t>
            </a:r>
            <a:r>
              <a:rPr lang="en-US" altLang="en-US" sz="4000" b="1" dirty="0">
                <a:solidFill>
                  <a:srgbClr val="0000CC"/>
                </a:solidFill>
                <a:latin typeface="Times New Roman" pitchFamily="18" charset="0"/>
              </a:rPr>
              <a:t>.</a:t>
            </a:r>
          </a:p>
          <a:p>
            <a:pPr eaLnBrk="1" hangingPunct="1">
              <a:buFontTx/>
              <a:buNone/>
            </a:pPr>
            <a:endParaRPr lang="en-US" altLang="en-US" sz="40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altLang="en-US" sz="4000" b="1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7000" y="3178314"/>
            <a:ext cx="535755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4000" b="1" i="1" dirty="0" err="1">
                <a:latin typeface="Times New Roman" pitchFamily="18" charset="0"/>
              </a:rPr>
              <a:t>Ví</a:t>
            </a:r>
            <a:r>
              <a:rPr lang="en-US" altLang="en-US" sz="4000" b="1" i="1" dirty="0">
                <a:latin typeface="Times New Roman" pitchFamily="18" charset="0"/>
              </a:rPr>
              <a:t> </a:t>
            </a:r>
            <a:r>
              <a:rPr lang="en-US" altLang="en-US" sz="4000" b="1" i="1" dirty="0" err="1">
                <a:latin typeface="Times New Roman" pitchFamily="18" charset="0"/>
              </a:rPr>
              <a:t>dụ</a:t>
            </a:r>
            <a:r>
              <a:rPr lang="en-US" altLang="en-US" sz="4000" b="1" i="1" dirty="0">
                <a:latin typeface="Times New Roman" pitchFamily="18" charset="0"/>
              </a:rPr>
              <a:t>:        </a:t>
            </a:r>
            <a:r>
              <a:rPr lang="en-US" altLang="en-US" sz="4000" b="1" dirty="0">
                <a:latin typeface="Times New Roman" pitchFamily="18" charset="0"/>
              </a:rPr>
              <a:t>1965 … 1965</a:t>
            </a:r>
          </a:p>
        </p:txBody>
      </p:sp>
      <p:sp>
        <p:nvSpPr>
          <p:cNvPr id="5" name="Rectangle 4"/>
          <p:cNvSpPr/>
          <p:nvPr/>
        </p:nvSpPr>
        <p:spPr>
          <a:xfrm>
            <a:off x="6248400" y="3178314"/>
            <a:ext cx="47641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4000" b="1" i="1" dirty="0">
                <a:solidFill>
                  <a:srgbClr val="FF0000"/>
                </a:solidFill>
                <a:latin typeface="Times New Roman" pitchFamily="18" charset="0"/>
              </a:rPr>
              <a:t>=</a:t>
            </a:r>
            <a:endParaRPr lang="en-US" altLang="en-US" sz="40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76517" y="2438401"/>
            <a:ext cx="958556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u="sng">
                <a:latin typeface="Times New Roman" panose="02020603050405020304" pitchFamily="18" charset="0"/>
              </a:rPr>
              <a:t>Bài tập 1: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025247" y="4210051"/>
            <a:ext cx="360645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>
                <a:latin typeface=".VnTime" panose="020B7200000000000000" pitchFamily="34" charset="0"/>
              </a:rPr>
              <a:t>1999……2000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949047" y="3346451"/>
            <a:ext cx="360645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>
                <a:latin typeface=".VnTime" panose="020B7200000000000000" pitchFamily="34" charset="0"/>
              </a:rPr>
              <a:t>1942……988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611442" y="5780088"/>
            <a:ext cx="4080984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>
                <a:latin typeface=".VnTime" panose="020B7200000000000000" pitchFamily="34" charset="0"/>
              </a:rPr>
              <a:t>900 + 9……9009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044297" y="5073651"/>
            <a:ext cx="360645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>
                <a:latin typeface=".VnTime" panose="020B7200000000000000" pitchFamily="34" charset="0"/>
              </a:rPr>
              <a:t>6742……6722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7115044" y="4124325"/>
            <a:ext cx="360645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>
                <a:latin typeface=".VnTime" panose="020B7200000000000000" pitchFamily="34" charset="0"/>
              </a:rPr>
              <a:t>9156……6951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6940419" y="3260725"/>
            <a:ext cx="360645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>
                <a:latin typeface=".VnTime" panose="020B7200000000000000" pitchFamily="34" charset="0"/>
              </a:rPr>
              <a:t>9650……9651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6679014" y="5718175"/>
            <a:ext cx="408098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>
                <a:latin typeface=".VnTime" panose="020B7200000000000000" pitchFamily="34" charset="0"/>
              </a:rPr>
              <a:t>6591……6591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6921369" y="4987925"/>
            <a:ext cx="360645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>
                <a:latin typeface=".VnTime" panose="020B7200000000000000" pitchFamily="34" charset="0"/>
              </a:rPr>
              <a:t>1965……1956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2457717" y="2452688"/>
            <a:ext cx="958556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 i="1">
                <a:latin typeface="Times New Roman" panose="02020603050405020304" pitchFamily="18" charset="0"/>
              </a:rPr>
              <a:t>Điền dấu thích hợp vào chỗ chấm: &gt; &lt; =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314918" y="3200400"/>
            <a:ext cx="104397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400" b="1">
                <a:solidFill>
                  <a:srgbClr val="FF3300"/>
                </a:solidFill>
                <a:latin typeface=".VnTime" panose="020B7200000000000000" pitchFamily="34" charset="0"/>
              </a:rPr>
              <a:t>&gt;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314918" y="4022637"/>
            <a:ext cx="104397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400" b="1" dirty="0">
                <a:solidFill>
                  <a:srgbClr val="FF3300"/>
                </a:solidFill>
                <a:latin typeface=".VnTime" panose="020B7200000000000000" pitchFamily="34" charset="0"/>
              </a:rPr>
              <a:t>&lt;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3421399" y="4866481"/>
            <a:ext cx="104397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400" b="1" dirty="0">
                <a:solidFill>
                  <a:srgbClr val="FF3300"/>
                </a:solidFill>
                <a:latin typeface=".VnTime" panose="020B7200000000000000" pitchFamily="34" charset="0"/>
              </a:rPr>
              <a:t>&gt;</a:t>
            </a:r>
          </a:p>
        </p:txBody>
      </p:sp>
      <p:grpSp>
        <p:nvGrpSpPr>
          <p:cNvPr id="16399" name="Group 15"/>
          <p:cNvGrpSpPr>
            <a:grpSpLocks/>
          </p:cNvGrpSpPr>
          <p:nvPr/>
        </p:nvGrpSpPr>
        <p:grpSpPr bwMode="auto">
          <a:xfrm>
            <a:off x="2311408" y="6203951"/>
            <a:ext cx="1423599" cy="671513"/>
            <a:chOff x="804" y="2688"/>
            <a:chExt cx="720" cy="423"/>
          </a:xfrm>
        </p:grpSpPr>
        <p:sp>
          <p:nvSpPr>
            <p:cNvPr id="5146" name="AutoShape 16"/>
            <p:cNvSpPr>
              <a:spLocks/>
            </p:cNvSpPr>
            <p:nvPr/>
          </p:nvSpPr>
          <p:spPr bwMode="auto">
            <a:xfrm rot="5400000">
              <a:off x="1080" y="2472"/>
              <a:ext cx="144" cy="576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7" name="Text Box 17"/>
            <p:cNvSpPr txBox="1">
              <a:spLocks noChangeArrowheads="1"/>
            </p:cNvSpPr>
            <p:nvPr/>
          </p:nvSpPr>
          <p:spPr bwMode="auto">
            <a:xfrm>
              <a:off x="804" y="2784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800" b="1" dirty="0">
                  <a:latin typeface=".VnTime" panose="020B7200000000000000" pitchFamily="34" charset="0"/>
                </a:rPr>
                <a:t>909</a:t>
              </a:r>
            </a:p>
          </p:txBody>
        </p:sp>
      </p:grp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3343548" y="5548904"/>
            <a:ext cx="104397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400" b="1" dirty="0">
                <a:solidFill>
                  <a:srgbClr val="FF3300"/>
                </a:solidFill>
                <a:latin typeface=".VnTime" panose="020B7200000000000000" pitchFamily="34" charset="0"/>
              </a:rPr>
              <a:t>&lt;</a:t>
            </a: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8241312" y="3060701"/>
            <a:ext cx="104397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400" b="1" dirty="0">
                <a:solidFill>
                  <a:srgbClr val="FF3300"/>
                </a:solidFill>
                <a:latin typeface=".VnTime" panose="020B7200000000000000" pitchFamily="34" charset="0"/>
              </a:rPr>
              <a:t>&lt;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8230090" y="3952874"/>
            <a:ext cx="104397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400" b="1">
                <a:solidFill>
                  <a:srgbClr val="FF3300"/>
                </a:solidFill>
                <a:latin typeface=".VnTime" panose="020B7200000000000000" pitchFamily="34" charset="0"/>
              </a:rPr>
              <a:t>  &gt;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8306290" y="4791074"/>
            <a:ext cx="104397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400" b="1">
                <a:solidFill>
                  <a:srgbClr val="FF3300"/>
                </a:solidFill>
                <a:latin typeface=".VnTime" panose="020B7200000000000000" pitchFamily="34" charset="0"/>
              </a:rPr>
              <a:t>&gt;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8230090" y="5537200"/>
            <a:ext cx="104397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400" b="1" dirty="0">
                <a:solidFill>
                  <a:srgbClr val="FF3300"/>
                </a:solidFill>
                <a:latin typeface=".VnTime" panose="020B7200000000000000" pitchFamily="34" charset="0"/>
              </a:rPr>
              <a:t>=</a:t>
            </a:r>
          </a:p>
        </p:txBody>
      </p:sp>
      <p:sp>
        <p:nvSpPr>
          <p:cNvPr id="5141" name="Text Box 26"/>
          <p:cNvSpPr txBox="1">
            <a:spLocks noChangeArrowheads="1"/>
          </p:cNvSpPr>
          <p:nvPr/>
        </p:nvSpPr>
        <p:spPr bwMode="auto">
          <a:xfrm>
            <a:off x="1974431" y="3200400"/>
            <a:ext cx="75925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latin typeface=".VnTime" panose="020B7200000000000000" pitchFamily="34" charset="0"/>
              </a:rPr>
              <a:t>a)</a:t>
            </a:r>
          </a:p>
        </p:txBody>
      </p:sp>
      <p:sp>
        <p:nvSpPr>
          <p:cNvPr id="5142" name="Text Box 27"/>
          <p:cNvSpPr txBox="1">
            <a:spLocks noChangeArrowheads="1"/>
          </p:cNvSpPr>
          <p:nvPr/>
        </p:nvSpPr>
        <p:spPr bwMode="auto">
          <a:xfrm>
            <a:off x="6965803" y="3190874"/>
            <a:ext cx="75925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latin typeface=".VnTime" panose="020B7200000000000000" pitchFamily="34" charset="0"/>
              </a:rPr>
              <a:t>b)</a:t>
            </a:r>
          </a:p>
        </p:txBody>
      </p:sp>
      <p:sp>
        <p:nvSpPr>
          <p:cNvPr id="5143" name="Text Box 28"/>
          <p:cNvSpPr txBox="1">
            <a:spLocks noChangeArrowheads="1"/>
          </p:cNvSpPr>
          <p:nvPr/>
        </p:nvSpPr>
        <p:spPr bwMode="auto">
          <a:xfrm>
            <a:off x="279467" y="0"/>
            <a:ext cx="1138879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sz="32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44" name="Text Box 29"/>
          <p:cNvSpPr txBox="1">
            <a:spLocks noChangeArrowheads="1"/>
          </p:cNvSpPr>
          <p:nvPr/>
        </p:nvSpPr>
        <p:spPr bwMode="auto">
          <a:xfrm>
            <a:off x="279467" y="533400"/>
            <a:ext cx="1138879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</a:p>
        </p:txBody>
      </p:sp>
      <p:sp>
        <p:nvSpPr>
          <p:cNvPr id="5145" name="Text Box 30"/>
          <p:cNvSpPr txBox="1">
            <a:spLocks noChangeArrowheads="1"/>
          </p:cNvSpPr>
          <p:nvPr/>
        </p:nvSpPr>
        <p:spPr bwMode="auto">
          <a:xfrm>
            <a:off x="279467" y="990600"/>
            <a:ext cx="1138879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sánh các số trong phạm vi 10 000</a:t>
            </a:r>
          </a:p>
        </p:txBody>
      </p:sp>
    </p:spTree>
    <p:extLst>
      <p:ext uri="{BB962C8B-B14F-4D97-AF65-F5344CB8AC3E}">
        <p14:creationId xmlns:p14="http://schemas.microsoft.com/office/powerpoint/2010/main" val="285387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10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10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10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10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/>
      <p:bldP spid="16397" grpId="0"/>
      <p:bldP spid="16398" grpId="0"/>
      <p:bldP spid="16402" grpId="0"/>
      <p:bldP spid="16403" grpId="0"/>
      <p:bldP spid="16404" grpId="0"/>
      <p:bldP spid="16405" grpId="0"/>
      <p:bldP spid="164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715" y="1"/>
            <a:ext cx="12294836" cy="6854780"/>
          </a:xfrm>
          <a:prstGeom prst="rect">
            <a:avLst/>
          </a:prstGeom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590799" y="2743200"/>
            <a:ext cx="34089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>
                <a:latin typeface="Times New Roman" pitchFamily="18" charset="0"/>
              </a:rPr>
              <a:t>600 cm … 6 m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362201" y="1257300"/>
            <a:ext cx="42214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>
                <a:latin typeface="Times New Roman" pitchFamily="18" charset="0"/>
              </a:rPr>
              <a:t>a) 1 km … 985 m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286000" y="4245114"/>
            <a:ext cx="3810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>
                <a:latin typeface="Times New Roman" pitchFamily="18" charset="0"/>
              </a:rPr>
              <a:t>797 mm ... 1 m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6782752" y="2785225"/>
            <a:ext cx="48406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>
                <a:latin typeface="Times New Roman" pitchFamily="18" charset="0"/>
              </a:rPr>
              <a:t>50 </a:t>
            </a:r>
            <a:r>
              <a:rPr lang="en-US" altLang="en-US" sz="4000" b="1" dirty="0" err="1">
                <a:latin typeface="Times New Roman" pitchFamily="18" charset="0"/>
              </a:rPr>
              <a:t>phút</a:t>
            </a:r>
            <a:r>
              <a:rPr lang="en-US" altLang="en-US" sz="4000" b="1" dirty="0">
                <a:latin typeface="Times New Roman" pitchFamily="18" charset="0"/>
              </a:rPr>
              <a:t> … 1 </a:t>
            </a:r>
            <a:r>
              <a:rPr lang="en-US" altLang="en-US" sz="4000" b="1" dirty="0" err="1">
                <a:latin typeface="Times New Roman" pitchFamily="18" charset="0"/>
              </a:rPr>
              <a:t>giờ</a:t>
            </a:r>
            <a:endParaRPr lang="en-US" altLang="en-US" sz="4000" b="1" dirty="0">
              <a:latin typeface="Times New Roman" pitchFamily="18" charset="0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6610350" y="1273314"/>
            <a:ext cx="46672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>
                <a:latin typeface="Times New Roman" pitchFamily="18" charset="0"/>
              </a:rPr>
              <a:t>b) 60 </a:t>
            </a:r>
            <a:r>
              <a:rPr lang="en-US" altLang="en-US" sz="4000" b="1" dirty="0" err="1">
                <a:latin typeface="Times New Roman" pitchFamily="18" charset="0"/>
              </a:rPr>
              <a:t>phút</a:t>
            </a:r>
            <a:r>
              <a:rPr lang="en-US" altLang="en-US" sz="4000" b="1" dirty="0">
                <a:latin typeface="Times New Roman" pitchFamily="18" charset="0"/>
              </a:rPr>
              <a:t> … 1 </a:t>
            </a:r>
            <a:r>
              <a:rPr lang="en-US" altLang="en-US" sz="4000" b="1" dirty="0" err="1">
                <a:latin typeface="Times New Roman" pitchFamily="18" charset="0"/>
              </a:rPr>
              <a:t>giờ</a:t>
            </a:r>
            <a:endParaRPr lang="en-US" altLang="en-US" sz="4000" b="1" dirty="0">
              <a:latin typeface="Times New Roman" pitchFamily="18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6705600" y="4245114"/>
            <a:ext cx="48025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 dirty="0">
                <a:latin typeface="Times New Roman" pitchFamily="18" charset="0"/>
              </a:rPr>
              <a:t>70 </a:t>
            </a:r>
            <a:r>
              <a:rPr lang="en-US" altLang="en-US" sz="4000" b="1" dirty="0" err="1">
                <a:latin typeface="Times New Roman" pitchFamily="18" charset="0"/>
              </a:rPr>
              <a:t>phút</a:t>
            </a:r>
            <a:r>
              <a:rPr lang="en-US" altLang="en-US" sz="4000" b="1" dirty="0">
                <a:latin typeface="Times New Roman" pitchFamily="18" charset="0"/>
              </a:rPr>
              <a:t> … 1 </a:t>
            </a:r>
            <a:r>
              <a:rPr lang="en-US" altLang="en-US" sz="4000" b="1" dirty="0" err="1">
                <a:latin typeface="Times New Roman" pitchFamily="18" charset="0"/>
              </a:rPr>
              <a:t>giờ</a:t>
            </a:r>
            <a:endParaRPr lang="en-US" altLang="en-US" sz="4000" b="1" dirty="0">
              <a:latin typeface="Times New Roman" pitchFamily="18" charset="0"/>
            </a:endParaRP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4267200" y="1219200"/>
            <a:ext cx="83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400" b="1" dirty="0">
                <a:solidFill>
                  <a:srgbClr val="FF3300"/>
                </a:solidFill>
                <a:latin typeface="Times New Roman" pitchFamily="18" charset="0"/>
              </a:rPr>
              <a:t>&gt;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4267200" y="2743200"/>
            <a:ext cx="83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400" b="1" dirty="0">
                <a:solidFill>
                  <a:srgbClr val="FF3300"/>
                </a:solidFill>
                <a:latin typeface="Times New Roman" pitchFamily="18" charset="0"/>
              </a:rPr>
              <a:t>=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4226860" y="4191000"/>
            <a:ext cx="83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400" b="1" dirty="0">
                <a:solidFill>
                  <a:srgbClr val="FF3300"/>
                </a:solidFill>
                <a:latin typeface="Times New Roman" pitchFamily="18" charset="0"/>
              </a:rPr>
              <a:t>&lt;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43200" y="1829504"/>
            <a:ext cx="1980248" cy="782751"/>
            <a:chOff x="2743200" y="1829504"/>
            <a:chExt cx="1980248" cy="782751"/>
          </a:xfrm>
        </p:grpSpPr>
        <p:sp>
          <p:nvSpPr>
            <p:cNvPr id="10284" name="AutoShape 18"/>
            <p:cNvSpPr>
              <a:spLocks/>
            </p:cNvSpPr>
            <p:nvPr/>
          </p:nvSpPr>
          <p:spPr bwMode="auto">
            <a:xfrm rot="5400000">
              <a:off x="3577442" y="1376263"/>
              <a:ext cx="202545" cy="1109028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10285" name="Text Box 19"/>
            <p:cNvSpPr txBox="1">
              <a:spLocks noChangeArrowheads="1"/>
            </p:cNvSpPr>
            <p:nvPr/>
          </p:nvSpPr>
          <p:spPr bwMode="auto">
            <a:xfrm>
              <a:off x="2743200" y="1904756"/>
              <a:ext cx="1980248" cy="707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4000" b="1" dirty="0">
                  <a:solidFill>
                    <a:srgbClr val="0000CC"/>
                  </a:solidFill>
                  <a:latin typeface="Times New Roman" pitchFamily="18" charset="0"/>
                </a:rPr>
                <a:t>1000 m</a:t>
              </a:r>
            </a:p>
          </p:txBody>
        </p:sp>
      </p:grp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9064775" y="1255060"/>
            <a:ext cx="91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400" b="1" dirty="0">
                <a:solidFill>
                  <a:srgbClr val="FF3300"/>
                </a:solidFill>
                <a:latin typeface="Times New Roman" pitchFamily="18" charset="0"/>
              </a:rPr>
              <a:t>=</a:t>
            </a: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9059002" y="2702674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400" b="1" dirty="0">
                <a:solidFill>
                  <a:srgbClr val="FF3300"/>
                </a:solidFill>
                <a:latin typeface="Times New Roman" pitchFamily="18" charset="0"/>
              </a:rPr>
              <a:t>&lt;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9145905" y="4191000"/>
            <a:ext cx="45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400" b="1" dirty="0">
                <a:solidFill>
                  <a:srgbClr val="FF3300"/>
                </a:solidFill>
                <a:latin typeface="Times New Roman" pitchFamily="18" charset="0"/>
              </a:rPr>
              <a:t>&gt;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19400" y="3276600"/>
            <a:ext cx="1371600" cy="860426"/>
            <a:chOff x="2819400" y="3276600"/>
            <a:chExt cx="1371600" cy="860426"/>
          </a:xfrm>
        </p:grpSpPr>
        <p:sp>
          <p:nvSpPr>
            <p:cNvPr id="10282" name="AutoShape 24"/>
            <p:cNvSpPr>
              <a:spLocks/>
            </p:cNvSpPr>
            <p:nvPr/>
          </p:nvSpPr>
          <p:spPr bwMode="auto">
            <a:xfrm rot="5400000">
              <a:off x="3329940" y="2842260"/>
              <a:ext cx="228600" cy="1097280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10283" name="Text Box 25"/>
            <p:cNvSpPr txBox="1">
              <a:spLocks noChangeArrowheads="1"/>
            </p:cNvSpPr>
            <p:nvPr/>
          </p:nvSpPr>
          <p:spPr bwMode="auto">
            <a:xfrm>
              <a:off x="2819400" y="3429000"/>
              <a:ext cx="1371600" cy="708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4000" b="1" dirty="0">
                  <a:solidFill>
                    <a:srgbClr val="0000CC"/>
                  </a:solidFill>
                  <a:latin typeface="Times New Roman" pitchFamily="18" charset="0"/>
                </a:rPr>
                <a:t>6 m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4352" y="4800600"/>
            <a:ext cx="3151188" cy="936626"/>
            <a:chOff x="3934352" y="4800600"/>
            <a:chExt cx="3151188" cy="936626"/>
          </a:xfrm>
        </p:grpSpPr>
        <p:sp>
          <p:nvSpPr>
            <p:cNvPr id="10280" name="AutoShape 27"/>
            <p:cNvSpPr>
              <a:spLocks/>
            </p:cNvSpPr>
            <p:nvPr/>
          </p:nvSpPr>
          <p:spPr bwMode="auto">
            <a:xfrm rot="5400000">
              <a:off x="5219700" y="4457700"/>
              <a:ext cx="304800" cy="990600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10281" name="Text Box 28"/>
            <p:cNvSpPr txBox="1">
              <a:spLocks noChangeArrowheads="1"/>
            </p:cNvSpPr>
            <p:nvPr/>
          </p:nvSpPr>
          <p:spPr bwMode="auto">
            <a:xfrm>
              <a:off x="3934352" y="5029200"/>
              <a:ext cx="3151188" cy="708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4000" b="1" dirty="0">
                  <a:solidFill>
                    <a:srgbClr val="0000CC"/>
                  </a:solidFill>
                  <a:latin typeface="Times New Roman" pitchFamily="18" charset="0"/>
                </a:rPr>
                <a:t>1000 mm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427845" y="1828800"/>
            <a:ext cx="2306955" cy="784226"/>
            <a:chOff x="9427845" y="1828800"/>
            <a:chExt cx="2306955" cy="784226"/>
          </a:xfrm>
        </p:grpSpPr>
        <p:sp>
          <p:nvSpPr>
            <p:cNvPr id="10278" name="AutoShape 30"/>
            <p:cNvSpPr>
              <a:spLocks/>
            </p:cNvSpPr>
            <p:nvPr/>
          </p:nvSpPr>
          <p:spPr bwMode="auto">
            <a:xfrm rot="5400000">
              <a:off x="10365105" y="1394460"/>
              <a:ext cx="228600" cy="1097280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 dirty="0">
                <a:latin typeface="Times New Roman" pitchFamily="18" charset="0"/>
              </a:endParaRPr>
            </a:p>
          </p:txBody>
        </p:sp>
        <p:sp>
          <p:nvSpPr>
            <p:cNvPr id="10279" name="Text Box 31"/>
            <p:cNvSpPr txBox="1">
              <a:spLocks noChangeArrowheads="1"/>
            </p:cNvSpPr>
            <p:nvPr/>
          </p:nvSpPr>
          <p:spPr bwMode="auto">
            <a:xfrm>
              <a:off x="9427845" y="1905000"/>
              <a:ext cx="2306955" cy="708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4000" b="1" dirty="0">
                  <a:solidFill>
                    <a:srgbClr val="0000CC"/>
                  </a:solidFill>
                  <a:latin typeface="Times New Roman" pitchFamily="18" charset="0"/>
                </a:rPr>
                <a:t>60 </a:t>
              </a:r>
              <a:r>
                <a:rPr lang="en-US" altLang="en-US" sz="4000" b="1" dirty="0" err="1">
                  <a:solidFill>
                    <a:srgbClr val="0000CC"/>
                  </a:solidFill>
                  <a:latin typeface="Times New Roman" pitchFamily="18" charset="0"/>
                </a:rPr>
                <a:t>phút</a:t>
              </a:r>
              <a:endParaRPr lang="en-US" altLang="en-US" sz="4000" b="1" dirty="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297352" y="3378854"/>
            <a:ext cx="2513648" cy="793319"/>
            <a:chOff x="9297352" y="3378854"/>
            <a:chExt cx="2513648" cy="793319"/>
          </a:xfrm>
        </p:grpSpPr>
        <p:sp>
          <p:nvSpPr>
            <p:cNvPr id="10276" name="AutoShape 33"/>
            <p:cNvSpPr>
              <a:spLocks/>
            </p:cNvSpPr>
            <p:nvPr/>
          </p:nvSpPr>
          <p:spPr bwMode="auto">
            <a:xfrm rot="5400000">
              <a:off x="10368608" y="2840047"/>
              <a:ext cx="202545" cy="1280160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10277" name="Text Box 34"/>
            <p:cNvSpPr txBox="1">
              <a:spLocks noChangeArrowheads="1"/>
            </p:cNvSpPr>
            <p:nvPr/>
          </p:nvSpPr>
          <p:spPr bwMode="auto">
            <a:xfrm>
              <a:off x="9297352" y="3464674"/>
              <a:ext cx="2513648" cy="707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4000" b="1" dirty="0">
                  <a:solidFill>
                    <a:srgbClr val="0000CC"/>
                  </a:solidFill>
                  <a:latin typeface="Times New Roman" pitchFamily="18" charset="0"/>
                </a:rPr>
                <a:t>60 </a:t>
              </a:r>
              <a:r>
                <a:rPr lang="en-US" altLang="en-US" sz="4000" b="1" dirty="0" err="1">
                  <a:solidFill>
                    <a:srgbClr val="0000CC"/>
                  </a:solidFill>
                  <a:latin typeface="Times New Roman" pitchFamily="18" charset="0"/>
                </a:rPr>
                <a:t>phút</a:t>
              </a:r>
              <a:endParaRPr lang="en-US" altLang="en-US" sz="4000" b="1" dirty="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223163" y="4800600"/>
            <a:ext cx="2513542" cy="860807"/>
            <a:chOff x="9223163" y="4800600"/>
            <a:chExt cx="2513542" cy="860807"/>
          </a:xfrm>
        </p:grpSpPr>
        <p:sp>
          <p:nvSpPr>
            <p:cNvPr id="10274" name="AutoShape 36"/>
            <p:cNvSpPr>
              <a:spLocks/>
            </p:cNvSpPr>
            <p:nvPr/>
          </p:nvSpPr>
          <p:spPr bwMode="auto">
            <a:xfrm rot="5400000">
              <a:off x="10192189" y="4348676"/>
              <a:ext cx="254391" cy="1158240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>
                <a:latin typeface="Times New Roman" pitchFamily="18" charset="0"/>
              </a:endParaRPr>
            </a:p>
          </p:txBody>
        </p:sp>
        <p:sp>
          <p:nvSpPr>
            <p:cNvPr id="10275" name="Text Box 37"/>
            <p:cNvSpPr txBox="1">
              <a:spLocks noChangeArrowheads="1"/>
            </p:cNvSpPr>
            <p:nvPr/>
          </p:nvSpPr>
          <p:spPr bwMode="auto">
            <a:xfrm>
              <a:off x="9223163" y="4953000"/>
              <a:ext cx="2513542" cy="708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4000" b="1" dirty="0">
                  <a:solidFill>
                    <a:srgbClr val="0000CC"/>
                  </a:solidFill>
                  <a:latin typeface="Times New Roman" pitchFamily="18" charset="0"/>
                </a:rPr>
                <a:t>60 </a:t>
              </a:r>
              <a:r>
                <a:rPr lang="en-US" altLang="en-US" sz="4000" b="1" dirty="0" err="1">
                  <a:solidFill>
                    <a:srgbClr val="0000CC"/>
                  </a:solidFill>
                  <a:latin typeface="Times New Roman" pitchFamily="18" charset="0"/>
                </a:rPr>
                <a:t>phút</a:t>
              </a:r>
              <a:endParaRPr lang="en-US" altLang="en-US" sz="4000" b="1" dirty="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97029" y="2039541"/>
            <a:ext cx="1084171" cy="1846659"/>
            <a:chOff x="135029" y="1059041"/>
            <a:chExt cx="1084171" cy="1846659"/>
          </a:xfrm>
        </p:grpSpPr>
        <p:sp>
          <p:nvSpPr>
            <p:cNvPr id="38" name="TextBox 37"/>
            <p:cNvSpPr txBox="1"/>
            <p:nvPr/>
          </p:nvSpPr>
          <p:spPr>
            <a:xfrm rot="5400000">
              <a:off x="-482301" y="1676371"/>
              <a:ext cx="1846659" cy="612000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txBody>
            <a:bodyPr vert="vert" wrap="square" tIns="36000" bIns="36000" rtlCol="0">
              <a:spAutoFit/>
            </a:bodyPr>
            <a:lstStyle/>
            <a:p>
              <a:pPr algn="ctr"/>
              <a:r>
                <a: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</a:p>
            <a:p>
              <a:pPr algn="ctr"/>
              <a:r>
                <a: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</a:p>
            <a:p>
              <a:pPr algn="ctr"/>
              <a:r>
                <a: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2000" y="1676400"/>
              <a:ext cx="45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.VnArial" pitchFamily="34" charset="0"/>
                  <a:cs typeface="Times New Roman" pitchFamily="18" charset="0"/>
                </a:rPr>
                <a:t>?</a:t>
              </a:r>
              <a:endParaRPr lang="vi-VN" sz="3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0" name="Oval 39"/>
          <p:cNvSpPr/>
          <p:nvPr/>
        </p:nvSpPr>
        <p:spPr>
          <a:xfrm>
            <a:off x="762000" y="8382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10246" grpId="0"/>
      <p:bldP spid="10247" grpId="0"/>
      <p:bldP spid="10248" grpId="0"/>
      <p:bldP spid="10249" grpId="0"/>
      <p:bldP spid="35854" grpId="0"/>
      <p:bldP spid="35855" grpId="0"/>
      <p:bldP spid="35856" grpId="0"/>
      <p:bldP spid="35860" grpId="0"/>
      <p:bldP spid="35861" grpId="0"/>
      <p:bldP spid="358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11189" y="1981201"/>
            <a:ext cx="101918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b="1" u="sng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altLang="en-US" sz="3600" b="1" u="sng" dirty="0" smtClean="0"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altLang="en-US" sz="3600" b="1" u="sng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600201" y="1981201"/>
            <a:ext cx="100279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b="1" i="1" dirty="0" err="1" smtClean="0">
                <a:latin typeface="Times New Roman" panose="02020603050405020304" pitchFamily="18" charset="0"/>
              </a:rPr>
              <a:t>Khoanh</a:t>
            </a:r>
            <a:r>
              <a:rPr lang="en-US" altLang="en-US" sz="3600" b="1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3600" b="1" i="1" dirty="0" err="1">
                <a:latin typeface="Times New Roman" panose="02020603050405020304" pitchFamily="18" charset="0"/>
              </a:rPr>
              <a:t>vào</a:t>
            </a:r>
            <a:r>
              <a:rPr lang="en-US" altLang="en-US" sz="36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3600" b="1" i="1" dirty="0" err="1">
                <a:latin typeface="Times New Roman" panose="02020603050405020304" pitchFamily="18" charset="0"/>
              </a:rPr>
              <a:t>chữ</a:t>
            </a:r>
            <a:r>
              <a:rPr lang="en-US" altLang="en-US" sz="36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3600" b="1" i="1" dirty="0" err="1">
                <a:latin typeface="Times New Roman" panose="02020603050405020304" pitchFamily="18" charset="0"/>
              </a:rPr>
              <a:t>đặt</a:t>
            </a:r>
            <a:r>
              <a:rPr lang="en-US" altLang="en-US" sz="36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3600" b="1" i="1" dirty="0" err="1">
                <a:latin typeface="Times New Roman" panose="02020603050405020304" pitchFamily="18" charset="0"/>
              </a:rPr>
              <a:t>trước</a:t>
            </a:r>
            <a:r>
              <a:rPr lang="en-US" altLang="en-US" sz="36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3600" b="1" i="1" dirty="0" err="1">
                <a:latin typeface="Times New Roman" panose="02020603050405020304" pitchFamily="18" charset="0"/>
              </a:rPr>
              <a:t>câu</a:t>
            </a:r>
            <a:r>
              <a:rPr lang="en-US" altLang="en-US" sz="36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3600" b="1" i="1" dirty="0" err="1">
                <a:latin typeface="Times New Roman" panose="02020603050405020304" pitchFamily="18" charset="0"/>
              </a:rPr>
              <a:t>trả</a:t>
            </a:r>
            <a:r>
              <a:rPr lang="en-US" altLang="en-US" sz="36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3600" b="1" i="1" dirty="0" err="1">
                <a:latin typeface="Times New Roman" panose="02020603050405020304" pitchFamily="18" charset="0"/>
              </a:rPr>
              <a:t>lời</a:t>
            </a:r>
            <a:r>
              <a:rPr lang="en-US" altLang="en-US" sz="36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3600" b="1" i="1" dirty="0" err="1">
                <a:latin typeface="Times New Roman" panose="02020603050405020304" pitchFamily="18" charset="0"/>
              </a:rPr>
              <a:t>đúng</a:t>
            </a:r>
            <a:r>
              <a:rPr lang="en-US" altLang="en-US" sz="3600" b="1" i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172" name="Text Box 7"/>
          <p:cNvSpPr txBox="1">
            <a:spLocks noChangeArrowheads="1"/>
          </p:cNvSpPr>
          <p:nvPr/>
        </p:nvSpPr>
        <p:spPr bwMode="auto">
          <a:xfrm>
            <a:off x="499414" y="2514601"/>
            <a:ext cx="115036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dirty="0">
                <a:latin typeface=".VnTime" panose="020B7200000000000000" pitchFamily="34" charset="0"/>
              </a:rPr>
              <a:t>a)     </a:t>
            </a:r>
            <a:r>
              <a:rPr lang="en-US" altLang="en-US" sz="3600" dirty="0" err="1">
                <a:latin typeface="Times New Roman" panose="02020603050405020304" pitchFamily="18" charset="0"/>
              </a:rPr>
              <a:t>Số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lớn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nhất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trong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các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số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.VnTime" panose="020B7200000000000000" pitchFamily="34" charset="0"/>
              </a:rPr>
              <a:t>4375, 4735, 4537, 4753 lµ:</a:t>
            </a:r>
          </a:p>
        </p:txBody>
      </p:sp>
      <p:sp>
        <p:nvSpPr>
          <p:cNvPr id="7173" name="Text Box 8"/>
          <p:cNvSpPr txBox="1">
            <a:spLocks noChangeArrowheads="1"/>
          </p:cNvSpPr>
          <p:nvPr/>
        </p:nvSpPr>
        <p:spPr bwMode="auto">
          <a:xfrm>
            <a:off x="2646847" y="3149164"/>
            <a:ext cx="16818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 dirty="0">
                <a:latin typeface=".VnTime" panose="020B7200000000000000" pitchFamily="34" charset="0"/>
              </a:rPr>
              <a:t>A. 4375</a:t>
            </a:r>
          </a:p>
        </p:txBody>
      </p:sp>
      <p:sp>
        <p:nvSpPr>
          <p:cNvPr id="7174" name="Text Box 9"/>
          <p:cNvSpPr txBox="1">
            <a:spLocks noChangeArrowheads="1"/>
          </p:cNvSpPr>
          <p:nvPr/>
        </p:nvSpPr>
        <p:spPr bwMode="auto">
          <a:xfrm>
            <a:off x="2646847" y="3759200"/>
            <a:ext cx="25227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>
                <a:latin typeface=".VnTime" panose="020B7200000000000000" pitchFamily="34" charset="0"/>
              </a:rPr>
              <a:t>C. 4753</a:t>
            </a:r>
          </a:p>
        </p:txBody>
      </p:sp>
      <p:sp>
        <p:nvSpPr>
          <p:cNvPr id="7175" name="Text Box 10"/>
          <p:cNvSpPr txBox="1">
            <a:spLocks noChangeArrowheads="1"/>
          </p:cNvSpPr>
          <p:nvPr/>
        </p:nvSpPr>
        <p:spPr bwMode="auto">
          <a:xfrm>
            <a:off x="6130383" y="3175000"/>
            <a:ext cx="26909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>
                <a:latin typeface=".VnTime" panose="020B7200000000000000" pitchFamily="34" charset="0"/>
              </a:rPr>
              <a:t>B. 4537</a:t>
            </a:r>
          </a:p>
        </p:txBody>
      </p:sp>
      <p:sp>
        <p:nvSpPr>
          <p:cNvPr id="7176" name="Text Box 11"/>
          <p:cNvSpPr txBox="1">
            <a:spLocks noChangeArrowheads="1"/>
          </p:cNvSpPr>
          <p:nvPr/>
        </p:nvSpPr>
        <p:spPr bwMode="auto">
          <a:xfrm>
            <a:off x="6152047" y="3759200"/>
            <a:ext cx="25227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>
                <a:latin typeface=".VnTime" panose="020B7200000000000000" pitchFamily="34" charset="0"/>
              </a:rPr>
              <a:t>D. 4735</a:t>
            </a:r>
          </a:p>
        </p:txBody>
      </p:sp>
      <p:sp>
        <p:nvSpPr>
          <p:cNvPr id="7177" name="Text Box 12"/>
          <p:cNvSpPr txBox="1">
            <a:spLocks noChangeArrowheads="1"/>
          </p:cNvSpPr>
          <p:nvPr/>
        </p:nvSpPr>
        <p:spPr bwMode="auto">
          <a:xfrm>
            <a:off x="425003" y="4343401"/>
            <a:ext cx="1089823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42950" indent="-742950" eaLnBrk="1" hangingPunct="1">
              <a:spcBef>
                <a:spcPct val="50000"/>
              </a:spcBef>
              <a:buAutoNum type="alphaLcParenR" startAt="2"/>
            </a:pPr>
            <a:r>
              <a:rPr lang="en-US" altLang="en-US" sz="3600" dirty="0" err="1" smtClean="0">
                <a:latin typeface="Times New Roman" panose="02020603050405020304" pitchFamily="18" charset="0"/>
              </a:rPr>
              <a:t>Số</a:t>
            </a:r>
            <a:r>
              <a:rPr lang="en-US" altLang="en-US" sz="3600" dirty="0" smtClean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bé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nhất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trong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các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</a:rPr>
              <a:t>số</a:t>
            </a:r>
            <a:r>
              <a:rPr lang="en-US" altLang="en-US" sz="3600" dirty="0">
                <a:latin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.VnTime" panose="020B7200000000000000" pitchFamily="34" charset="0"/>
              </a:rPr>
              <a:t>6091, 6190, 6901, 6019 </a:t>
            </a:r>
            <a:endParaRPr lang="en-US" altLang="en-US" sz="3600" dirty="0">
              <a:latin typeface=".VnTime" panose="020B7200000000000000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3600" dirty="0">
              <a:latin typeface=".VnTime" panose="020B7200000000000000" pitchFamily="34" charset="0"/>
            </a:endParaRPr>
          </a:p>
        </p:txBody>
      </p:sp>
      <p:sp>
        <p:nvSpPr>
          <p:cNvPr id="7178" name="Text Box 13"/>
          <p:cNvSpPr txBox="1">
            <a:spLocks noChangeArrowheads="1"/>
          </p:cNvSpPr>
          <p:nvPr/>
        </p:nvSpPr>
        <p:spPr bwMode="auto">
          <a:xfrm>
            <a:off x="2755165" y="4978400"/>
            <a:ext cx="16818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>
                <a:latin typeface=".VnTime" panose="020B7200000000000000" pitchFamily="34" charset="0"/>
              </a:rPr>
              <a:t>A. 6091</a:t>
            </a:r>
          </a:p>
        </p:txBody>
      </p:sp>
      <p:sp>
        <p:nvSpPr>
          <p:cNvPr id="7179" name="Text Box 14"/>
          <p:cNvSpPr txBox="1">
            <a:spLocks noChangeArrowheads="1"/>
          </p:cNvSpPr>
          <p:nvPr/>
        </p:nvSpPr>
        <p:spPr bwMode="auto">
          <a:xfrm>
            <a:off x="2621447" y="5562600"/>
            <a:ext cx="25227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>
                <a:latin typeface=".VnTime" panose="020B7200000000000000" pitchFamily="34" charset="0"/>
              </a:rPr>
              <a:t>C. 6190</a:t>
            </a:r>
          </a:p>
        </p:txBody>
      </p:sp>
      <p:sp>
        <p:nvSpPr>
          <p:cNvPr id="7180" name="Text Box 15"/>
          <p:cNvSpPr txBox="1">
            <a:spLocks noChangeArrowheads="1"/>
          </p:cNvSpPr>
          <p:nvPr/>
        </p:nvSpPr>
        <p:spPr bwMode="auto">
          <a:xfrm>
            <a:off x="6104983" y="4978400"/>
            <a:ext cx="26909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>
                <a:latin typeface=".VnTime" panose="020B7200000000000000" pitchFamily="34" charset="0"/>
              </a:rPr>
              <a:t>B. 6019</a:t>
            </a:r>
          </a:p>
        </p:txBody>
      </p:sp>
      <p:sp>
        <p:nvSpPr>
          <p:cNvPr id="7181" name="Text Box 16"/>
          <p:cNvSpPr txBox="1">
            <a:spLocks noChangeArrowheads="1"/>
          </p:cNvSpPr>
          <p:nvPr/>
        </p:nvSpPr>
        <p:spPr bwMode="auto">
          <a:xfrm>
            <a:off x="6126647" y="5562600"/>
            <a:ext cx="25227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b="1">
                <a:latin typeface=".VnTime" panose="020B7200000000000000" pitchFamily="34" charset="0"/>
              </a:rPr>
              <a:t>D. 6901</a:t>
            </a:r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2621447" y="3871641"/>
            <a:ext cx="504549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6046494" y="5094644"/>
            <a:ext cx="504549" cy="381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7184" name="Text Box 20"/>
          <p:cNvSpPr txBox="1">
            <a:spLocks noChangeArrowheads="1"/>
          </p:cNvSpPr>
          <p:nvPr/>
        </p:nvSpPr>
        <p:spPr bwMode="auto">
          <a:xfrm>
            <a:off x="1371600" y="92076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5" name="Text Box 21"/>
          <p:cNvSpPr txBox="1">
            <a:spLocks noChangeArrowheads="1"/>
          </p:cNvSpPr>
          <p:nvPr/>
        </p:nvSpPr>
        <p:spPr bwMode="auto">
          <a:xfrm>
            <a:off x="1371600" y="670441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sánh các số trong phạm vi 10 000</a:t>
            </a:r>
          </a:p>
        </p:txBody>
      </p:sp>
      <p:sp>
        <p:nvSpPr>
          <p:cNvPr id="7186" name="Rectangle 22"/>
          <p:cNvSpPr>
            <a:spLocks noChangeArrowheads="1"/>
          </p:cNvSpPr>
          <p:nvPr/>
        </p:nvSpPr>
        <p:spPr bwMode="auto">
          <a:xfrm>
            <a:off x="3815745" y="3246438"/>
            <a:ext cx="1458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9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875</TotalTime>
  <Words>393</Words>
  <Application>Microsoft Office PowerPoint</Application>
  <PresentationFormat>Custom</PresentationFormat>
  <Paragraphs>130</Paragraphs>
  <Slides>12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TIỂU HỌC SÀI SƠN A</dc:title>
  <dc:creator>Tien Lien</dc:creator>
  <cp:lastModifiedBy>Chau Vu</cp:lastModifiedBy>
  <cp:revision>88</cp:revision>
  <dcterms:created xsi:type="dcterms:W3CDTF">2006-08-16T00:00:00Z</dcterms:created>
  <dcterms:modified xsi:type="dcterms:W3CDTF">2022-01-23T13:53:14Z</dcterms:modified>
</cp:coreProperties>
</file>