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8" r:id="rId4"/>
    <p:sldId id="257" r:id="rId5"/>
    <p:sldId id="263" r:id="rId6"/>
    <p:sldId id="260" r:id="rId7"/>
    <p:sldId id="259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矩形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內容版面配置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矩形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B0EF08E-2108-4387-A1D7-EB7B0BC5203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8750DF1-7133-46DE-A305-E00D6BE02C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攻防戰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151501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黃詠惠 王</a:t>
            </a:r>
            <a:r>
              <a:rPr lang="zh-TW" altLang="en-US" dirty="0"/>
              <a:t>滋</a:t>
            </a:r>
            <a:r>
              <a:rPr lang="zh-TW" altLang="en-US" dirty="0" smtClean="0"/>
              <a:t>頎 曾耀萱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4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遊戲初始畫面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0" y="1735790"/>
            <a:ext cx="8040530" cy="42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塔初始血量：</a:t>
            </a:r>
            <a:r>
              <a:rPr lang="en-US" altLang="zh-TW" dirty="0" smtClean="0"/>
              <a:t>1500</a:t>
            </a:r>
          </a:p>
          <a:p>
            <a:r>
              <a:rPr lang="zh-TW" altLang="en-US" dirty="0"/>
              <a:t>主角初始血量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1000</a:t>
            </a:r>
          </a:p>
          <a:p>
            <a:r>
              <a:rPr lang="zh-TW" altLang="en-US" dirty="0" smtClean="0"/>
              <a:t>治療師</a:t>
            </a:r>
            <a:r>
              <a:rPr lang="zh-TW" altLang="en-US" dirty="0"/>
              <a:t>初始血量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1000</a:t>
            </a:r>
          </a:p>
          <a:p>
            <a:r>
              <a:rPr lang="zh-TW" altLang="en-US" dirty="0" smtClean="0"/>
              <a:t>控制</a:t>
            </a:r>
            <a:endParaRPr lang="en-US" altLang="zh-TW" dirty="0"/>
          </a:p>
          <a:p>
            <a:pPr lvl="1"/>
            <a:r>
              <a:rPr lang="zh-TW" altLang="en-US" dirty="0" smtClean="0"/>
              <a:t>主角移動：鍵盤</a:t>
            </a:r>
            <a:r>
              <a:rPr lang="zh-TW" altLang="en-US" dirty="0" smtClean="0"/>
              <a:t>上下</a:t>
            </a:r>
            <a:r>
              <a:rPr lang="zh-TW" altLang="en-US" dirty="0" smtClean="0"/>
              <a:t>左右</a:t>
            </a:r>
            <a:r>
              <a:rPr lang="zh-TW" altLang="en-US" dirty="0" smtClean="0"/>
              <a:t>或</a:t>
            </a:r>
            <a:r>
              <a:rPr lang="en-US" altLang="zh-TW" dirty="0" smtClean="0"/>
              <a:t>WSAD</a:t>
            </a:r>
            <a:endParaRPr lang="en-US" altLang="zh-TW" dirty="0"/>
          </a:p>
          <a:p>
            <a:pPr lvl="1"/>
            <a:r>
              <a:rPr lang="zh-TW" altLang="en-US" dirty="0" smtClean="0"/>
              <a:t>主角技能：滑鼠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0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玩家點擊右上角的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進入遊戲</a:t>
            </a:r>
            <a:endParaRPr lang="en-US" altLang="zh-TW" dirty="0" smtClean="0"/>
          </a:p>
          <a:p>
            <a:r>
              <a:rPr lang="zh-TW" altLang="en-US" dirty="0" smtClean="0"/>
              <a:t>塔每秒鎖定攻擊一次主角和治療師</a:t>
            </a:r>
            <a:endParaRPr lang="en-US" altLang="zh-TW" dirty="0" smtClean="0"/>
          </a:p>
          <a:p>
            <a:r>
              <a:rPr lang="zh-TW" altLang="en-US" dirty="0" smtClean="0"/>
              <a:t>主角</a:t>
            </a:r>
            <a:r>
              <a:rPr lang="zh-TW" altLang="en-US" dirty="0" smtClean="0"/>
              <a:t>移動</a:t>
            </a:r>
            <a:r>
              <a:rPr lang="zh-TW" altLang="en-US" dirty="0" smtClean="0"/>
              <a:t>，躲避塔的攻擊</a:t>
            </a:r>
            <a:endParaRPr lang="en-US" altLang="zh-TW" dirty="0" smtClean="0"/>
          </a:p>
          <a:p>
            <a:r>
              <a:rPr lang="zh-TW" altLang="en-US" dirty="0" smtClean="0"/>
              <a:t>點擊</a:t>
            </a:r>
            <a:r>
              <a:rPr lang="en-US" altLang="zh-TW" dirty="0" smtClean="0"/>
              <a:t>button Heal</a:t>
            </a:r>
            <a:r>
              <a:rPr lang="zh-TW" altLang="en-US" dirty="0" smtClean="0"/>
              <a:t>幫主角回復血量</a:t>
            </a:r>
            <a:r>
              <a:rPr lang="en-US" altLang="zh-TW" dirty="0" smtClean="0"/>
              <a:t>10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遊戲玩法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84784"/>
            <a:ext cx="1739989" cy="8699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2670"/>
          <a:stretch/>
        </p:blipFill>
        <p:spPr>
          <a:xfrm>
            <a:off x="7530226" y="3247779"/>
            <a:ext cx="1473276" cy="9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zh-TW" altLang="en-US" dirty="0"/>
              <a:t>擊</a:t>
            </a:r>
            <a:r>
              <a:rPr lang="zh-TW" altLang="en-US" dirty="0" smtClean="0"/>
              <a:t>右下</a:t>
            </a:r>
            <a:r>
              <a:rPr lang="zh-TW" altLang="en-US" dirty="0"/>
              <a:t>角的三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攻擊塔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Skill1</a:t>
            </a:r>
            <a:r>
              <a:rPr lang="zh-TW" altLang="en-US" dirty="0" smtClean="0"/>
              <a:t>：對塔造成</a:t>
            </a:r>
            <a:r>
              <a:rPr lang="en-US" altLang="zh-TW" dirty="0" smtClean="0"/>
              <a:t>5</a:t>
            </a:r>
            <a:r>
              <a:rPr lang="zh-TW" altLang="en-US" dirty="0" smtClean="0"/>
              <a:t>點攻擊，冷卻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秒。需在塔上下範圍</a:t>
            </a:r>
            <a:r>
              <a:rPr lang="en-US" altLang="zh-TW" dirty="0" smtClean="0"/>
              <a:t>450</a:t>
            </a:r>
            <a:r>
              <a:rPr lang="zh-TW" altLang="en-US" dirty="0" smtClean="0"/>
              <a:t>，左右範圍</a:t>
            </a:r>
            <a:r>
              <a:rPr lang="en-US" altLang="zh-TW" dirty="0" smtClean="0"/>
              <a:t>300</a:t>
            </a:r>
            <a:r>
              <a:rPr lang="zh-TW" altLang="en-US" dirty="0" smtClean="0"/>
              <a:t>攻擊才有效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Skill2</a:t>
            </a:r>
            <a:r>
              <a:rPr lang="zh-TW" altLang="en-US" dirty="0" smtClean="0"/>
              <a:t>：對塔造成</a:t>
            </a:r>
            <a:r>
              <a:rPr lang="en-US" altLang="zh-TW" dirty="0" smtClean="0"/>
              <a:t>20</a:t>
            </a:r>
            <a:r>
              <a:rPr lang="zh-TW" altLang="en-US" dirty="0" smtClean="0"/>
              <a:t>點攻擊，冷卻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秒。需在塔上下範圍</a:t>
            </a:r>
            <a:r>
              <a:rPr lang="en-US" altLang="zh-TW" dirty="0" smtClean="0"/>
              <a:t>450</a:t>
            </a:r>
            <a:r>
              <a:rPr lang="zh-TW" altLang="en-US" dirty="0" smtClean="0"/>
              <a:t>，左右範圍</a:t>
            </a:r>
            <a:r>
              <a:rPr lang="en-US" altLang="zh-TW" dirty="0" smtClean="0"/>
              <a:t>300</a:t>
            </a:r>
            <a:r>
              <a:rPr lang="zh-TW" altLang="en-US" dirty="0" smtClean="0"/>
              <a:t>攻擊才有效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Skill3</a:t>
            </a:r>
            <a:r>
              <a:rPr lang="zh-TW" altLang="en-US" dirty="0" smtClean="0"/>
              <a:t>：對塔造成</a:t>
            </a:r>
            <a:r>
              <a:rPr lang="en-US" altLang="zh-TW" dirty="0" smtClean="0"/>
              <a:t>50</a:t>
            </a:r>
            <a:r>
              <a:rPr lang="zh-TW" altLang="en-US" dirty="0" smtClean="0"/>
              <a:t>點攻擊，</a:t>
            </a:r>
            <a:r>
              <a:rPr lang="zh-TW" altLang="en-US" dirty="0" smtClean="0"/>
              <a:t>冷卻</a:t>
            </a:r>
            <a:r>
              <a:rPr lang="en-US" altLang="zh-TW" dirty="0" smtClean="0"/>
              <a:t>15</a:t>
            </a:r>
            <a:r>
              <a:rPr lang="zh-TW" altLang="en-US" dirty="0" smtClean="0"/>
              <a:t>秒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50%</a:t>
            </a:r>
            <a:r>
              <a:rPr lang="zh-TW" altLang="en-US" dirty="0" smtClean="0"/>
              <a:t>爆擊（</a:t>
            </a:r>
            <a:r>
              <a:rPr lang="en-US" altLang="zh-TW" dirty="0" smtClean="0"/>
              <a:t>100</a:t>
            </a:r>
            <a:r>
              <a:rPr lang="zh-TW" altLang="en-US" dirty="0" smtClean="0"/>
              <a:t>點攻擊）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遊戲玩法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014983" y="5160913"/>
            <a:ext cx="5131787" cy="965250"/>
            <a:chOff x="1619672" y="5229200"/>
            <a:chExt cx="5131787" cy="9652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5229200"/>
              <a:ext cx="1428823" cy="9652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0679" y="5235551"/>
              <a:ext cx="1460575" cy="95889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3438" y="5254602"/>
              <a:ext cx="1378021" cy="939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28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Role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smtClean="0"/>
              <a:t>Warrior class</a:t>
            </a:r>
            <a:r>
              <a:rPr lang="zh-TW" altLang="en-US" dirty="0"/>
              <a:t>：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Role class</a:t>
            </a:r>
            <a:endParaRPr lang="en-US" altLang="zh-TW" dirty="0"/>
          </a:p>
          <a:p>
            <a:pPr lvl="1"/>
            <a:r>
              <a:rPr lang="en-US" altLang="zh-TW" dirty="0" smtClean="0"/>
              <a:t>Doctor </a:t>
            </a:r>
            <a:r>
              <a:rPr lang="en-US" altLang="zh-TW" dirty="0"/>
              <a:t>class</a:t>
            </a:r>
            <a:r>
              <a:rPr lang="zh-TW" altLang="en-US" dirty="0"/>
              <a:t>：繼承</a:t>
            </a:r>
            <a:r>
              <a:rPr lang="en-US" altLang="zh-TW" dirty="0"/>
              <a:t>Role 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err="1" smtClean="0"/>
              <a:t>MyFrame</a:t>
            </a:r>
            <a:r>
              <a:rPr lang="zh-TW" altLang="en-US" dirty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：繼承</a:t>
            </a:r>
            <a:r>
              <a:rPr lang="en-US" altLang="zh-TW" dirty="0" err="1" smtClean="0"/>
              <a:t>JFrame</a:t>
            </a:r>
            <a:endParaRPr lang="en-US" altLang="zh-TW" dirty="0" smtClean="0"/>
          </a:p>
          <a:p>
            <a:r>
              <a:rPr lang="en-US" altLang="zh-TW" dirty="0" err="1" smtClean="0"/>
              <a:t>ButtonListener</a:t>
            </a:r>
            <a:r>
              <a:rPr lang="en-US" altLang="zh-TW" dirty="0" smtClean="0"/>
              <a:t> class</a:t>
            </a:r>
          </a:p>
          <a:p>
            <a:endParaRPr lang="en-US" altLang="zh-TW" dirty="0"/>
          </a:p>
          <a:p>
            <a:r>
              <a:rPr lang="zh-TW" altLang="en-US" dirty="0" smtClean="0"/>
              <a:t>使用物件封裝、繼承、多型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3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8" y="1412776"/>
            <a:ext cx="7399058" cy="47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939784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謝謝聆聽！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72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狩獵">
  <a:themeElements>
    <a:clrScheme name="狩獵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狩獵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狩獵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480</TotalTime>
  <Words>217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HY견명조</vt:lpstr>
      <vt:lpstr>標楷體</vt:lpstr>
      <vt:lpstr>Arial</vt:lpstr>
      <vt:lpstr>Georgia</vt:lpstr>
      <vt:lpstr>Wingdings</vt:lpstr>
      <vt:lpstr>狩獵</vt:lpstr>
      <vt:lpstr>攻防戰</vt:lpstr>
      <vt:lpstr>遊戲初始畫面</vt:lpstr>
      <vt:lpstr>基本設定</vt:lpstr>
      <vt:lpstr>遊戲玩法</vt:lpstr>
      <vt:lpstr>遊戲玩法</vt:lpstr>
      <vt:lpstr>程式簡介</vt:lpstr>
      <vt:lpstr>UML</vt:lpstr>
      <vt:lpstr>謝謝聆聽！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攻防戰</dc:title>
  <dc:creator>user</dc:creator>
  <cp:lastModifiedBy>ACER_SF315</cp:lastModifiedBy>
  <cp:revision>33</cp:revision>
  <dcterms:created xsi:type="dcterms:W3CDTF">2020-06-02T13:12:18Z</dcterms:created>
  <dcterms:modified xsi:type="dcterms:W3CDTF">2020-06-04T02:39:46Z</dcterms:modified>
</cp:coreProperties>
</file>