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7" r:id="rId6"/>
    <p:sldId id="261" r:id="rId7"/>
    <p:sldId id="295" r:id="rId8"/>
    <p:sldId id="296" r:id="rId9"/>
    <p:sldId id="298" r:id="rId10"/>
    <p:sldId id="299" r:id="rId11"/>
    <p:sldId id="278" r:id="rId12"/>
    <p:sldId id="266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9" autoAdjust="0"/>
  </p:normalViewPr>
  <p:slideViewPr>
    <p:cSldViewPr snapToGrid="0">
      <p:cViewPr varScale="1">
        <p:scale>
          <a:sx n="100" d="100"/>
          <a:sy n="100" d="100"/>
        </p:scale>
        <p:origin x="96" y="210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5/8/2025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5/8/2025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pl-PL" dirty="0"/>
              <a:t>Ekonometria przestrzenna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pl-PL" dirty="0"/>
              <a:t>Izabela Reszka, Piotr Wiśniewski, Klaudia Woźniak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077F2-35DE-27ED-C02A-776198D62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8AFEB-AA76-7795-67B5-04E5FB909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512" y="229395"/>
            <a:ext cx="8421688" cy="1325563"/>
          </a:xfrm>
        </p:spPr>
        <p:txBody>
          <a:bodyPr/>
          <a:lstStyle/>
          <a:p>
            <a:r>
              <a:rPr lang="en-US" dirty="0"/>
              <a:t>MARKET OVERVIEW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C35952F-344A-6C2B-4C63-E34FC1B0AB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4D47DA4-4A09-E002-FECB-627833A1C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31C1F77-DF98-5CF3-F9F5-74866C961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B5F7E40-C75D-679D-48D6-EACF12AEB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612" y="1744018"/>
            <a:ext cx="6667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94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33BDD-13F6-4A4A-26C3-E4912C8D6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A251-AA4D-27A7-4523-DC6084440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512" y="229395"/>
            <a:ext cx="8421688" cy="1325563"/>
          </a:xfrm>
        </p:spPr>
        <p:txBody>
          <a:bodyPr/>
          <a:lstStyle/>
          <a:p>
            <a:r>
              <a:rPr lang="en-US" dirty="0"/>
              <a:t>MARKET OVERVIEW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9A1F978-B17D-C499-753E-6282D96A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307E726-42F1-15BC-6A69-75F0E9B81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525A6E9-C566-DFDB-FFF6-409AC225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CA9583-E5EB-7319-E8A2-71DA16A75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336" y="1554958"/>
            <a:ext cx="6667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18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F1387-72B4-6F39-DDFC-ECD5A9A3A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0B07D-9333-708F-1F7A-727CDE338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512" y="229395"/>
            <a:ext cx="8421688" cy="1325563"/>
          </a:xfrm>
        </p:spPr>
        <p:txBody>
          <a:bodyPr/>
          <a:lstStyle/>
          <a:p>
            <a:r>
              <a:rPr lang="en-US" dirty="0"/>
              <a:t>MARKET OVERVIEW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ADDFED2-325D-2329-C6F8-73E2CEEEA7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20F688B-233E-7DC1-4E78-D16884B0B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355EE5A-4C75-2C19-C72D-99A4DCCE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192026-43A5-61F3-EE10-1BC3258D1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071" y="1554958"/>
            <a:ext cx="6667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95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61D12-99F8-7005-CC9D-01A30E6A9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262DF-9465-9C5C-2C13-E1D5563F7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512" y="229395"/>
            <a:ext cx="8421688" cy="1325563"/>
          </a:xfrm>
        </p:spPr>
        <p:txBody>
          <a:bodyPr/>
          <a:lstStyle/>
          <a:p>
            <a:r>
              <a:rPr lang="en-US" dirty="0"/>
              <a:t>MARKET OVERVIEW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5F8B754-F530-EEB0-0B17-D5CB3692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AD3FB4-F6A1-FCEB-E06B-8336108D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CFB05A8-5D40-4A34-4C7B-760D2D16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556246-7EFB-6C8A-9EBE-0A6714C30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850" y="1554958"/>
            <a:ext cx="6667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48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D0CA1-9558-516C-84E7-02F7DD75D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3EAD9-B626-AEDD-DBDE-B20FE7B82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512" y="229395"/>
            <a:ext cx="8421688" cy="1325563"/>
          </a:xfrm>
        </p:spPr>
        <p:txBody>
          <a:bodyPr/>
          <a:lstStyle/>
          <a:p>
            <a:r>
              <a:rPr lang="en-US" dirty="0"/>
              <a:t>MARKET OVERVIEW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C0F5098-0C97-5C97-9DAE-7CE5A7A6B8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B601BC9-6375-EB32-8E96-07778E16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A9681B4-8134-13E6-60B0-C77D37A54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21A66-16DE-08CC-D6AF-6799EDD66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650" y="1467409"/>
            <a:ext cx="6667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75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583AD-7849-6538-DC83-2B8632E79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5CD39-90ED-B20C-71CB-6F1686648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512" y="229395"/>
            <a:ext cx="8421688" cy="1325563"/>
          </a:xfrm>
        </p:spPr>
        <p:txBody>
          <a:bodyPr/>
          <a:lstStyle/>
          <a:p>
            <a:r>
              <a:rPr lang="en-US" dirty="0"/>
              <a:t>MARKET OVERVIEW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246802C-D77B-6F8F-0CD9-F463832CA6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45D886D-7105-6328-682B-D6DFA7E8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659D58B-AD27-922F-AC29-A68349413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2868BE-EA00-A7AC-D612-A2BBC6849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0" y="1371600"/>
            <a:ext cx="6667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034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5781D-B092-3A0F-46B0-DF27F503C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135AF-D207-6597-DCB3-C4572576F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512" y="229395"/>
            <a:ext cx="8421688" cy="1325563"/>
          </a:xfrm>
        </p:spPr>
        <p:txBody>
          <a:bodyPr/>
          <a:lstStyle/>
          <a:p>
            <a:r>
              <a:rPr lang="en-US" dirty="0"/>
              <a:t>MARKET OVERVIEW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E80EA6D-1244-92BA-337D-8C3C4EF5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F3B1507-4B8C-957C-E627-101AC4478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3AE8E13-A47C-3E7A-F767-BAAF45CF4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72990A-7CB5-59DF-F670-4765067BD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575" y="1554958"/>
            <a:ext cx="6667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76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B5218-5146-79A0-681F-78576DB8F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D52CA-6952-1A0A-BBB0-1DAC522F5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512" y="229395"/>
            <a:ext cx="8421688" cy="1325563"/>
          </a:xfrm>
        </p:spPr>
        <p:txBody>
          <a:bodyPr/>
          <a:lstStyle/>
          <a:p>
            <a:r>
              <a:rPr lang="en-US" dirty="0"/>
              <a:t>MARKET OVERVIEW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4FA31FD-8498-DB1F-1E78-A65D48AD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044E3A9-D818-9454-F7F2-E6BF13813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F8F46C2-36F7-2B51-C1D8-EB50E70B3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00AEA6-2192-F118-CDAE-6BB71193E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650" y="1554958"/>
            <a:ext cx="6667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4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4708D-24CA-4D67-66DC-BEE28E256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7119-A7E3-AFBA-65C5-92596AC8A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512" y="229395"/>
            <a:ext cx="8421688" cy="1325563"/>
          </a:xfrm>
        </p:spPr>
        <p:txBody>
          <a:bodyPr/>
          <a:lstStyle/>
          <a:p>
            <a:r>
              <a:rPr lang="en-US" dirty="0"/>
              <a:t>MARKET OVERVIEW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5EF780F-E8A7-F88D-FF69-C4CF95B0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2939AFD-EB64-6BF9-02CA-9AB772349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FF8FAA6-EC22-4989-7A0E-50E6B3D1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B6090D-5772-99AD-5EFE-0541A85E4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1554958"/>
            <a:ext cx="6667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58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075447" y="2370670"/>
            <a:ext cx="1856232" cy="1664208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pl-PL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Zaprojektowanie prezentacji w </a:t>
            </a:r>
            <a:r>
              <a:rPr lang="pl-PL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powerpoint</a:t>
            </a:r>
            <a:r>
              <a:rPr lang="pl-PL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- dodanie punktu 2,3,4,5 (podpunkt </a:t>
            </a:r>
            <a:r>
              <a:rPr lang="pl-PL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a,b</a:t>
            </a:r>
            <a:r>
              <a:rPr lang="pl-PL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l"/>
            <a:r>
              <a:rPr lang="pl-PL" b="0" i="0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—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2754FA1-2477-8F27-DF3F-88ACDF9CD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8813"/>
            <a:ext cx="2330726" cy="804859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B08A1C6A-582D-9D79-7DF5-BBD59C5BAAE0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4464810"/>
            <a:ext cx="2330726" cy="438505"/>
          </a:xfrm>
        </p:spPr>
        <p:txBody>
          <a:bodyPr/>
          <a:lstStyle/>
          <a:p>
            <a:endParaRPr lang="en-US"/>
          </a:p>
        </p:txBody>
      </p:sp>
      <p:pic>
        <p:nvPicPr>
          <p:cNvPr id="18" name="Content Placeholder 17" descr="A graph with purple bars&#10;&#10;AI-generated content may be incorrect.">
            <a:extLst>
              <a:ext uri="{FF2B5EF4-FFF2-40B4-BE49-F238E27FC236}">
                <a16:creationId xmlns:a16="http://schemas.microsoft.com/office/drawing/2014/main" id="{5C5B3E88-8731-C354-E01A-3BB4C000CF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91948" y="1279261"/>
            <a:ext cx="6966744" cy="4299477"/>
          </a:xfr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B760F808-66FB-978B-4D46-B1577C7DA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40" name="Date Placeholder 2">
            <a:extLst>
              <a:ext uri="{FF2B5EF4-FFF2-40B4-BE49-F238E27FC236}">
                <a16:creationId xmlns:a16="http://schemas.microsoft.com/office/drawing/2014/main" id="{F4D7F34E-2490-B3E8-A966-EDA839C13C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42" name="Footer Placeholder 3">
            <a:extLst>
              <a:ext uri="{FF2B5EF4-FFF2-40B4-BE49-F238E27FC236}">
                <a16:creationId xmlns:a16="http://schemas.microsoft.com/office/drawing/2014/main" id="{A4B30FAC-294E-BBBB-DD79-6755AB3EF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Pitch Deck</a:t>
            </a:r>
          </a:p>
        </p:txBody>
      </p:sp>
      <p:sp>
        <p:nvSpPr>
          <p:cNvPr id="44" name="Slide Number Placeholder 4">
            <a:extLst>
              <a:ext uri="{FF2B5EF4-FFF2-40B4-BE49-F238E27FC236}">
                <a16:creationId xmlns:a16="http://schemas.microsoft.com/office/drawing/2014/main" id="{4022D23E-BC35-48FD-6898-DF0D95BAB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B4829F9-0287-96A0-B485-056047E1F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554" y="2029771"/>
            <a:ext cx="7471602" cy="36972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10257-6F02-E9F4-D324-F5E029154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DC2B9-5A90-D5E6-D3CA-DCCEB241B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US" dirty="0"/>
              <a:t>PRODUCT OVERVIEW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9804769-2034-9871-CBBC-2E0BEA7D6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925" y="284833"/>
            <a:ext cx="3296110" cy="657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979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8A64B-EF3E-D26B-B5D1-62492E412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6B56B-6D1C-819E-54FB-24DC38B2F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US" dirty="0"/>
              <a:t>PRODUCT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56AB96-BFD8-904E-3B0D-A91A474D5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713" y="303885"/>
            <a:ext cx="3496163" cy="655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83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FB4B6-EA0F-600C-C966-18DAEBBFF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B86CC-BCAF-63E2-4473-3A88B29C5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US" dirty="0"/>
              <a:t>PRODUCT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CC1879-D189-DFA8-D942-4928BEA08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160" y="1154612"/>
            <a:ext cx="7708318" cy="248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0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2C971-BB57-606A-92DA-F29331ACB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40F5B-CCC3-A940-6D81-F98B6477A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US" dirty="0"/>
              <a:t>PRODUCT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E00D5C-8E1B-3848-BBCA-909AF0A66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0" y="943582"/>
            <a:ext cx="66675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703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1"/>
              <a:t>ABSTRACT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/>
          <a:p>
            <a:r>
              <a:rPr lang="en-US" noProof="1"/>
              <a:t>We based our research on market trends and social media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1"/>
              <a:t>DESIGN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/>
          <a:p>
            <a:r>
              <a:rPr lang="en-US" noProof="1"/>
              <a:t>We believe people need more products specifically dedicated to this niche market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noProof="1"/>
              <a:t>RESEARCH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/>
          <a:p>
            <a:r>
              <a:rPr lang="en-US" noProof="1"/>
              <a:t>Minimalist and easy to use </a:t>
            </a:r>
          </a:p>
        </p:txBody>
      </p:sp>
      <p:sp>
        <p:nvSpPr>
          <p:cNvPr id="32" name="Date Placeholder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MARKET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/>
          <a:lstStyle/>
          <a:p>
            <a:r>
              <a:rPr lang="en-US" dirty="0"/>
              <a:t>$3 Billion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1"/>
              <a:t>Freedom to invent</a:t>
            </a:r>
            <a:endParaRPr lang="en-US" dirty="0"/>
          </a:p>
          <a:p>
            <a:r>
              <a:rPr lang="en-US" noProof="1"/>
              <a:t>Selectively inclusive market</a:t>
            </a:r>
          </a:p>
          <a:p>
            <a:r>
              <a:rPr lang="en-US" noProof="1"/>
              <a:t>Serviceable available market</a:t>
            </a:r>
          </a:p>
          <a:p>
            <a:endParaRPr lang="en-US" noProof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/>
          <a:lstStyle/>
          <a:p>
            <a:r>
              <a:rPr lang="en-US" dirty="0"/>
              <a:t>$1 Billion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/>
          <a:lstStyle/>
          <a:p>
            <a:r>
              <a:rPr lang="en-US" dirty="0"/>
              <a:t>Opportunity to build</a:t>
            </a:r>
          </a:p>
          <a:p>
            <a:r>
              <a:rPr lang="en-US" dirty="0"/>
              <a:t>Fully inclusive market</a:t>
            </a:r>
          </a:p>
          <a:p>
            <a:r>
              <a:rPr lang="en-US" dirty="0"/>
              <a:t>Total addressable market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$2 Billion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/>
          <a:lstStyle/>
          <a:p>
            <a:r>
              <a:rPr lang="en-US" noProof="1"/>
              <a:t>Few competitors</a:t>
            </a:r>
          </a:p>
          <a:p>
            <a:r>
              <a:rPr lang="en-US" noProof="1"/>
              <a:t>Specifically targeted market</a:t>
            </a:r>
          </a:p>
          <a:p>
            <a:r>
              <a:rPr lang="en-US" noProof="1"/>
              <a:t>Serviceable obtainable market</a:t>
            </a:r>
            <a:endParaRPr lang="en-US" dirty="0"/>
          </a:p>
          <a:p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24</TotalTime>
  <Words>168</Words>
  <Application>Microsoft Office PowerPoint</Application>
  <PresentationFormat>Widescreen</PresentationFormat>
  <Paragraphs>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Tenorite</vt:lpstr>
      <vt:lpstr>Monoline</vt:lpstr>
      <vt:lpstr>Ekonometria przestrzenna</vt:lpstr>
      <vt:lpstr>PowerPoint Presentation</vt:lpstr>
      <vt:lpstr>PowerPoint Presentation</vt:lpstr>
      <vt:lpstr>PRODUCT OVERVIEW</vt:lpstr>
      <vt:lpstr>PRODUCT OVERVIEW</vt:lpstr>
      <vt:lpstr>PRODUCT OVERVIEW</vt:lpstr>
      <vt:lpstr>PRODUCT OVERVIEW</vt:lpstr>
      <vt:lpstr>BUSINESS MODEL</vt:lpstr>
      <vt:lpstr>MARKET OVERVIEW</vt:lpstr>
      <vt:lpstr>MARKET OVERVIEW</vt:lpstr>
      <vt:lpstr>MARKET OVERVIEW</vt:lpstr>
      <vt:lpstr>MARKET OVERVIEW</vt:lpstr>
      <vt:lpstr>MARKET OVERVIEW</vt:lpstr>
      <vt:lpstr>MARKET OVERVIEW</vt:lpstr>
      <vt:lpstr>MARKET OVERVIEW</vt:lpstr>
      <vt:lpstr>MARKET OVERVIEW</vt:lpstr>
      <vt:lpstr>MARKET OVERVIEW</vt:lpstr>
      <vt:lpstr>MARKET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Klaudia Woźniak</dc:creator>
  <cp:lastModifiedBy>Klaudia Woźniak</cp:lastModifiedBy>
  <cp:revision>4</cp:revision>
  <dcterms:created xsi:type="dcterms:W3CDTF">2025-05-08T17:30:40Z</dcterms:created>
  <dcterms:modified xsi:type="dcterms:W3CDTF">2025-05-08T17:55:06Z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