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306" r:id="rId2"/>
    <p:sldId id="1320" r:id="rId3"/>
    <p:sldId id="1321" r:id="rId4"/>
    <p:sldId id="1322" r:id="rId5"/>
    <p:sldId id="329" r:id="rId6"/>
    <p:sldId id="1307" r:id="rId7"/>
    <p:sldId id="1308" r:id="rId8"/>
    <p:sldId id="1309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17" r:id="rId17"/>
    <p:sldId id="1318" r:id="rId18"/>
    <p:sldId id="1319" r:id="rId19"/>
    <p:sldId id="340" r:id="rId2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878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84B"/>
    <a:srgbClr val="BE384B"/>
    <a:srgbClr val="404040"/>
    <a:srgbClr val="FFFF99"/>
    <a:srgbClr val="515151"/>
    <a:srgbClr val="941100"/>
    <a:srgbClr val="FF2F92"/>
    <a:srgbClr val="0432FF"/>
    <a:srgbClr val="FF9300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 autoAdjust="0"/>
    <p:restoredTop sz="90780" autoAdjust="0"/>
  </p:normalViewPr>
  <p:slideViewPr>
    <p:cSldViewPr>
      <p:cViewPr varScale="1">
        <p:scale>
          <a:sx n="78" d="100"/>
          <a:sy n="78" d="100"/>
        </p:scale>
        <p:origin x="176" y="1160"/>
      </p:cViewPr>
      <p:guideLst>
        <p:guide orient="horz" pos="1800"/>
        <p:guide pos="38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鼎基" userId="e6049a4411daca1f" providerId="LiveId" clId="{3D60235A-576C-404F-93D7-8E98A135F564}"/>
    <pc:docChg chg="undo redo custSel addSld delSld modSld sldOrd">
      <pc:chgData name="李 鼎基" userId="e6049a4411daca1f" providerId="LiveId" clId="{3D60235A-576C-404F-93D7-8E98A135F564}" dt="2020-05-25T05:24:25.023" v="1438" actId="20577"/>
      <pc:docMkLst>
        <pc:docMk/>
      </pc:docMkLst>
      <pc:sldChg chg="del">
        <pc:chgData name="李 鼎基" userId="e6049a4411daca1f" providerId="LiveId" clId="{3D60235A-576C-404F-93D7-8E98A135F564}" dt="2020-05-25T05:15:58.336" v="1254" actId="2696"/>
        <pc:sldMkLst>
          <pc:docMk/>
          <pc:sldMk cId="256381600" sldId="1371"/>
        </pc:sldMkLst>
      </pc:sldChg>
      <pc:sldChg chg="del">
        <pc:chgData name="李 鼎基" userId="e6049a4411daca1f" providerId="LiveId" clId="{3D60235A-576C-404F-93D7-8E98A135F564}" dt="2020-05-25T04:47:45.551" v="824" actId="2696"/>
        <pc:sldMkLst>
          <pc:docMk/>
          <pc:sldMk cId="1034927288" sldId="2668"/>
        </pc:sldMkLst>
      </pc:sldChg>
      <pc:sldChg chg="del">
        <pc:chgData name="李 鼎基" userId="e6049a4411daca1f" providerId="LiveId" clId="{3D60235A-576C-404F-93D7-8E98A135F564}" dt="2020-05-25T05:15:58.529" v="1256" actId="2696"/>
        <pc:sldMkLst>
          <pc:docMk/>
          <pc:sldMk cId="4270716737" sldId="2670"/>
        </pc:sldMkLst>
      </pc:sldChg>
      <pc:sldChg chg="del">
        <pc:chgData name="李 鼎基" userId="e6049a4411daca1f" providerId="LiveId" clId="{3D60235A-576C-404F-93D7-8E98A135F564}" dt="2020-05-25T05:15:49.400" v="1253" actId="2696"/>
        <pc:sldMkLst>
          <pc:docMk/>
          <pc:sldMk cId="463792602" sldId="2671"/>
        </pc:sldMkLst>
      </pc:sldChg>
      <pc:sldChg chg="del">
        <pc:chgData name="李 鼎基" userId="e6049a4411daca1f" providerId="LiveId" clId="{3D60235A-576C-404F-93D7-8E98A135F564}" dt="2020-05-25T04:47:45.571" v="825" actId="2696"/>
        <pc:sldMkLst>
          <pc:docMk/>
          <pc:sldMk cId="3112287188" sldId="2765"/>
        </pc:sldMkLst>
      </pc:sldChg>
      <pc:sldChg chg="modSp del">
        <pc:chgData name="李 鼎基" userId="e6049a4411daca1f" providerId="LiveId" clId="{3D60235A-576C-404F-93D7-8E98A135F564}" dt="2020-05-25T05:15:49.350" v="1251" actId="2696"/>
        <pc:sldMkLst>
          <pc:docMk/>
          <pc:sldMk cId="715154468" sldId="2766"/>
        </pc:sldMkLst>
        <pc:spChg chg="mod">
          <ac:chgData name="李 鼎基" userId="e6049a4411daca1f" providerId="LiveId" clId="{3D60235A-576C-404F-93D7-8E98A135F564}" dt="2020-05-25T04:51:47.970" v="898" actId="20577"/>
          <ac:spMkLst>
            <pc:docMk/>
            <pc:sldMk cId="715154468" sldId="2766"/>
            <ac:spMk id="2" creationId="{179A18B2-4B3B-4C46-B30C-9C75620727DD}"/>
          </ac:spMkLst>
        </pc:spChg>
      </pc:sldChg>
      <pc:sldChg chg="del">
        <pc:chgData name="李 鼎基" userId="e6049a4411daca1f" providerId="LiveId" clId="{3D60235A-576C-404F-93D7-8E98A135F564}" dt="2020-05-25T05:15:49.377" v="1252" actId="2696"/>
        <pc:sldMkLst>
          <pc:docMk/>
          <pc:sldMk cId="2650555672" sldId="2767"/>
        </pc:sldMkLst>
      </pc:sldChg>
      <pc:sldChg chg="del">
        <pc:chgData name="李 鼎基" userId="e6049a4411daca1f" providerId="LiveId" clId="{3D60235A-576C-404F-93D7-8E98A135F564}" dt="2020-05-25T05:23:47.959" v="1403" actId="2696"/>
        <pc:sldMkLst>
          <pc:docMk/>
          <pc:sldMk cId="2011717088" sldId="2768"/>
        </pc:sldMkLst>
      </pc:sldChg>
      <pc:sldChg chg="del">
        <pc:chgData name="李 鼎基" userId="e6049a4411daca1f" providerId="LiveId" clId="{3D60235A-576C-404F-93D7-8E98A135F564}" dt="2020-05-25T05:15:58.381" v="1255" actId="2696"/>
        <pc:sldMkLst>
          <pc:docMk/>
          <pc:sldMk cId="3073709391" sldId="2769"/>
        </pc:sldMkLst>
      </pc:sldChg>
      <pc:sldChg chg="del">
        <pc:chgData name="李 鼎基" userId="e6049a4411daca1f" providerId="LiveId" clId="{3D60235A-576C-404F-93D7-8E98A135F564}" dt="2020-05-25T05:15:58.636" v="1261" actId="2696"/>
        <pc:sldMkLst>
          <pc:docMk/>
          <pc:sldMk cId="127672844" sldId="2770"/>
        </pc:sldMkLst>
      </pc:sldChg>
      <pc:sldChg chg="del">
        <pc:chgData name="李 鼎基" userId="e6049a4411daca1f" providerId="LiveId" clId="{3D60235A-576C-404F-93D7-8E98A135F564}" dt="2020-05-25T05:23:42.607" v="1397" actId="2696"/>
        <pc:sldMkLst>
          <pc:docMk/>
          <pc:sldMk cId="4012725698" sldId="2772"/>
        </pc:sldMkLst>
      </pc:sldChg>
      <pc:sldChg chg="del">
        <pc:chgData name="李 鼎基" userId="e6049a4411daca1f" providerId="LiveId" clId="{3D60235A-576C-404F-93D7-8E98A135F564}" dt="2020-05-25T05:16:35.132" v="1292" actId="2696"/>
        <pc:sldMkLst>
          <pc:docMk/>
          <pc:sldMk cId="962753197" sldId="2773"/>
        </pc:sldMkLst>
      </pc:sldChg>
      <pc:sldChg chg="del">
        <pc:chgData name="李 鼎基" userId="e6049a4411daca1f" providerId="LiveId" clId="{3D60235A-576C-404F-93D7-8E98A135F564}" dt="2020-05-25T05:15:58.675" v="1263" actId="2696"/>
        <pc:sldMkLst>
          <pc:docMk/>
          <pc:sldMk cId="4066334818" sldId="2776"/>
        </pc:sldMkLst>
      </pc:sldChg>
      <pc:sldChg chg="del">
        <pc:chgData name="李 鼎基" userId="e6049a4411daca1f" providerId="LiveId" clId="{3D60235A-576C-404F-93D7-8E98A135F564}" dt="2020-05-25T05:15:58.650" v="1262" actId="2696"/>
        <pc:sldMkLst>
          <pc:docMk/>
          <pc:sldMk cId="3892253594" sldId="2778"/>
        </pc:sldMkLst>
      </pc:sldChg>
      <pc:sldChg chg="del">
        <pc:chgData name="李 鼎基" userId="e6049a4411daca1f" providerId="LiveId" clId="{3D60235A-576C-404F-93D7-8E98A135F564}" dt="2020-05-25T05:16:35.146" v="1293" actId="2696"/>
        <pc:sldMkLst>
          <pc:docMk/>
          <pc:sldMk cId="958548475" sldId="2781"/>
        </pc:sldMkLst>
      </pc:sldChg>
      <pc:sldChg chg="del">
        <pc:chgData name="李 鼎基" userId="e6049a4411daca1f" providerId="LiveId" clId="{3D60235A-576C-404F-93D7-8E98A135F564}" dt="2020-05-25T05:15:58.618" v="1260" actId="2696"/>
        <pc:sldMkLst>
          <pc:docMk/>
          <pc:sldMk cId="1130175438" sldId="2797"/>
        </pc:sldMkLst>
      </pc:sldChg>
      <pc:sldChg chg="add del">
        <pc:chgData name="李 鼎基" userId="e6049a4411daca1f" providerId="LiveId" clId="{3D60235A-576C-404F-93D7-8E98A135F564}" dt="2020-05-25T05:23:26.267" v="1391" actId="2696"/>
        <pc:sldMkLst>
          <pc:docMk/>
          <pc:sldMk cId="526085002" sldId="2813"/>
        </pc:sldMkLst>
      </pc:sldChg>
      <pc:sldChg chg="add">
        <pc:chgData name="李 鼎基" userId="e6049a4411daca1f" providerId="LiveId" clId="{3D60235A-576C-404F-93D7-8E98A135F564}" dt="2020-05-25T05:23:36.010" v="1395"/>
        <pc:sldMkLst>
          <pc:docMk/>
          <pc:sldMk cId="2269424290" sldId="2813"/>
        </pc:sldMkLst>
      </pc:sldChg>
      <pc:sldChg chg="del">
        <pc:chgData name="李 鼎基" userId="e6049a4411daca1f" providerId="LiveId" clId="{3D60235A-576C-404F-93D7-8E98A135F564}" dt="2020-05-25T05:22:46.181" v="1385" actId="2696"/>
        <pc:sldMkLst>
          <pc:docMk/>
          <pc:sldMk cId="2325148303" sldId="2813"/>
        </pc:sldMkLst>
      </pc:sldChg>
      <pc:sldChg chg="del">
        <pc:chgData name="李 鼎基" userId="e6049a4411daca1f" providerId="LiveId" clId="{3D60235A-576C-404F-93D7-8E98A135F564}" dt="2020-05-25T05:23:42.596" v="1396" actId="2696"/>
        <pc:sldMkLst>
          <pc:docMk/>
          <pc:sldMk cId="2194795031" sldId="2814"/>
        </pc:sldMkLst>
      </pc:sldChg>
      <pc:sldChg chg="addSp delSp modSp add">
        <pc:chgData name="李 鼎基" userId="e6049a4411daca1f" providerId="LiveId" clId="{3D60235A-576C-404F-93D7-8E98A135F564}" dt="2020-05-25T04:30:38.832" v="316"/>
        <pc:sldMkLst>
          <pc:docMk/>
          <pc:sldMk cId="2417741344" sldId="2815"/>
        </pc:sldMkLst>
        <pc:spChg chg="del">
          <ac:chgData name="李 鼎基" userId="e6049a4411daca1f" providerId="LiveId" clId="{3D60235A-576C-404F-93D7-8E98A135F564}" dt="2020-05-25T04:24:32.697" v="118"/>
          <ac:spMkLst>
            <pc:docMk/>
            <pc:sldMk cId="2417741344" sldId="2815"/>
            <ac:spMk id="29" creationId="{34566D21-2CE1-6644-9DF2-CE7DC4847840}"/>
          </ac:spMkLst>
        </pc:spChg>
        <pc:spChg chg="del">
          <ac:chgData name="李 鼎基" userId="e6049a4411daca1f" providerId="LiveId" clId="{3D60235A-576C-404F-93D7-8E98A135F564}" dt="2020-05-25T04:24:32.697" v="118"/>
          <ac:spMkLst>
            <pc:docMk/>
            <pc:sldMk cId="2417741344" sldId="2815"/>
            <ac:spMk id="30" creationId="{3D395AFC-952B-4F40-B4CE-3224C8390B55}"/>
          </ac:spMkLst>
        </pc:spChg>
        <pc:spChg chg="del">
          <ac:chgData name="李 鼎基" userId="e6049a4411daca1f" providerId="LiveId" clId="{3D60235A-576C-404F-93D7-8E98A135F564}" dt="2020-05-25T04:24:32.697" v="118"/>
          <ac:spMkLst>
            <pc:docMk/>
            <pc:sldMk cId="2417741344" sldId="2815"/>
            <ac:spMk id="31" creationId="{5E9836E2-2942-B84E-A57E-B2FF6C254FBA}"/>
          </ac:spMkLst>
        </pc:spChg>
        <pc:spChg chg="del">
          <ac:chgData name="李 鼎基" userId="e6049a4411daca1f" providerId="LiveId" clId="{3D60235A-576C-404F-93D7-8E98A135F564}" dt="2020-05-25T04:24:32.697" v="118"/>
          <ac:spMkLst>
            <pc:docMk/>
            <pc:sldMk cId="2417741344" sldId="2815"/>
            <ac:spMk id="32" creationId="{E2C2BBB1-F8CC-3C4E-8F11-871B526EE58A}"/>
          </ac:spMkLst>
        </pc:spChg>
        <pc:spChg chg="del">
          <ac:chgData name="李 鼎基" userId="e6049a4411daca1f" providerId="LiveId" clId="{3D60235A-576C-404F-93D7-8E98A135F564}" dt="2020-05-25T04:24:32.697" v="118"/>
          <ac:spMkLst>
            <pc:docMk/>
            <pc:sldMk cId="2417741344" sldId="2815"/>
            <ac:spMk id="33" creationId="{34172194-D144-CA47-BECF-0F1F2257928E}"/>
          </ac:spMkLst>
        </pc:spChg>
        <pc:spChg chg="add mod">
          <ac:chgData name="李 鼎基" userId="e6049a4411daca1f" providerId="LiveId" clId="{3D60235A-576C-404F-93D7-8E98A135F564}" dt="2020-05-25T04:30:38.832" v="316"/>
          <ac:spMkLst>
            <pc:docMk/>
            <pc:sldMk cId="2417741344" sldId="2815"/>
            <ac:spMk id="34" creationId="{5382E467-ED2A-E64C-93F4-854333CAE876}"/>
          </ac:spMkLst>
        </pc:spChg>
        <pc:spChg chg="del">
          <ac:chgData name="李 鼎基" userId="e6049a4411daca1f" providerId="LiveId" clId="{3D60235A-576C-404F-93D7-8E98A135F564}" dt="2020-05-25T04:24:32.697" v="118"/>
          <ac:spMkLst>
            <pc:docMk/>
            <pc:sldMk cId="2417741344" sldId="2815"/>
            <ac:spMk id="40" creationId="{DCEBA4D7-3076-674F-B712-7CB6CFC6AC9C}"/>
          </ac:spMkLst>
        </pc:spChg>
        <pc:spChg chg="add mod">
          <ac:chgData name="李 鼎基" userId="e6049a4411daca1f" providerId="LiveId" clId="{3D60235A-576C-404F-93D7-8E98A135F564}" dt="2020-05-25T04:30:38.832" v="316"/>
          <ac:spMkLst>
            <pc:docMk/>
            <pc:sldMk cId="2417741344" sldId="2815"/>
            <ac:spMk id="52" creationId="{C5D8CFEC-2E30-224F-BFC0-D3AA5F876B92}"/>
          </ac:spMkLst>
        </pc:spChg>
        <pc:spChg chg="add mod">
          <ac:chgData name="李 鼎基" userId="e6049a4411daca1f" providerId="LiveId" clId="{3D60235A-576C-404F-93D7-8E98A135F564}" dt="2020-05-25T04:30:38.832" v="316"/>
          <ac:spMkLst>
            <pc:docMk/>
            <pc:sldMk cId="2417741344" sldId="2815"/>
            <ac:spMk id="53" creationId="{EE2721EA-194D-8B4E-8D1A-6B06F4ADC90F}"/>
          </ac:spMkLst>
        </pc:spChg>
        <pc:spChg chg="add mod">
          <ac:chgData name="李 鼎基" userId="e6049a4411daca1f" providerId="LiveId" clId="{3D60235A-576C-404F-93D7-8E98A135F564}" dt="2020-05-25T04:30:38.832" v="316"/>
          <ac:spMkLst>
            <pc:docMk/>
            <pc:sldMk cId="2417741344" sldId="2815"/>
            <ac:spMk id="55" creationId="{0D671FD2-A5EB-D04F-8B1E-61044A5E8863}"/>
          </ac:spMkLst>
        </pc:spChg>
        <pc:spChg chg="add mod">
          <ac:chgData name="李 鼎基" userId="e6049a4411daca1f" providerId="LiveId" clId="{3D60235A-576C-404F-93D7-8E98A135F564}" dt="2020-05-25T04:30:38.832" v="316"/>
          <ac:spMkLst>
            <pc:docMk/>
            <pc:sldMk cId="2417741344" sldId="2815"/>
            <ac:spMk id="56" creationId="{F15FE55D-422D-1148-BD97-39D4BD1DBFA8}"/>
          </ac:spMkLst>
        </pc:spChg>
        <pc:spChg chg="add mod">
          <ac:chgData name="李 鼎基" userId="e6049a4411daca1f" providerId="LiveId" clId="{3D60235A-576C-404F-93D7-8E98A135F564}" dt="2020-05-25T04:30:38.832" v="316"/>
          <ac:spMkLst>
            <pc:docMk/>
            <pc:sldMk cId="2417741344" sldId="2815"/>
            <ac:spMk id="59" creationId="{690071F0-6B19-4647-BB9B-86C3075D6F15}"/>
          </ac:spMkLst>
        </pc:sp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7" creationId="{074D33DB-E045-9D4D-94F8-4FCF2AFC30E5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9" creationId="{C0E372BD-E2A6-7348-8DBC-EA50A3A977BC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11" creationId="{55EEEF3C-D968-384B-9B86-4EA20F1A85F0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13" creationId="{9E70F4BD-2596-C54E-AF3C-4DDCFCC3F9FC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15" creationId="{E9FBF304-B126-3E46-8B14-6DE5988432EF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17" creationId="{CA35E992-B839-364F-A1ED-978E3073E878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19" creationId="{3EB2FBFB-45F0-534B-BCFE-2BB04EC8F44F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20" creationId="{5C3C46AB-16E9-A24B-A47A-598B98F65B58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21" creationId="{1CFD01B5-A3BA-0C40-97B4-64638EED75BB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22" creationId="{DAECB52A-DB95-E449-B37C-456A451A3B4C}"/>
          </ac:picMkLst>
        </pc:picChg>
        <pc:picChg chg="del">
          <ac:chgData name="李 鼎基" userId="e6049a4411daca1f" providerId="LiveId" clId="{3D60235A-576C-404F-93D7-8E98A135F564}" dt="2020-05-25T04:24:32.697" v="118"/>
          <ac:picMkLst>
            <pc:docMk/>
            <pc:sldMk cId="2417741344" sldId="2815"/>
            <ac:picMk id="23" creationId="{398CB240-D4F4-0540-B886-2D0DF17FEED3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35" creationId="{4CC20D55-AB64-8749-B5A9-3F072C7E1058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36" creationId="{BA6AB6D0-0C11-1E4B-AD27-66AA52801CF3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37" creationId="{F36B596F-3659-6C47-A437-B304DD54C9D7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39" creationId="{767B8866-B11D-B94F-B53F-5264A869BD2F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42" creationId="{FD1D5AAF-25A7-C645-8BD6-33A93C9E8AC1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43" creationId="{9C22BCEA-B589-CC4F-8CCC-9B0ECF8C3A0B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45" creationId="{1818E021-E330-694A-BFE1-DE2358245734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46" creationId="{233277AA-CCB0-D148-84A0-1A14A8D3FE35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48" creationId="{EA004A12-ED4B-E44F-A48E-E397E89B13A1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49" creationId="{3D3E3994-47E5-CE45-AFAB-72F8F173D6E2}"/>
          </ac:picMkLst>
        </pc:picChg>
        <pc:picChg chg="add mod">
          <ac:chgData name="李 鼎基" userId="e6049a4411daca1f" providerId="LiveId" clId="{3D60235A-576C-404F-93D7-8E98A135F564}" dt="2020-05-25T04:30:38.832" v="316"/>
          <ac:picMkLst>
            <pc:docMk/>
            <pc:sldMk cId="2417741344" sldId="2815"/>
            <ac:picMk id="50" creationId="{2149B915-5220-9F43-A82E-C2E5ACEE7B95}"/>
          </ac:picMkLst>
        </pc:pic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25" creationId="{645F27A5-8171-9D4E-AFA4-215CC5B3260B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38" creationId="{2308530E-A5AD-9B49-8284-C40645D8F910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41" creationId="{BC882B50-E5F8-4C45-8AA9-8B0D95EED5D3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44" creationId="{0454E8E3-621B-ED49-8C56-EE52FDCA3F9C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47" creationId="{DF0C794A-0AD8-B849-A938-A4AED3C30097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51" creationId="{8DCEFAA8-D770-DE4F-A041-50C5FFDBCB05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54" creationId="{016C448E-D908-1041-8E6B-89977768687E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57" creationId="{B813B5A3-CDEE-5247-A2C4-6E1B8728BC94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58" creationId="{663B92AA-F2B6-634B-9A78-7C75C539D597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60" creationId="{E8E798BB-EBCB-B646-A173-35206509ED43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61" creationId="{0A4CC8A4-D8CB-464E-B83D-65C7CEF88FA4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2" creationId="{21964ED8-623F-4443-994B-4041A215276B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3" creationId="{4C2F20B8-36A1-E24B-A1AD-9D69794C2782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64" creationId="{F36FAC73-D435-5041-8C5B-741BB98B54E0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5" creationId="{49921956-F139-4B4F-8017-D4A522AC794C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6" creationId="{1046B1C8-E2FF-5046-90D8-B2FDB040791E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7" creationId="{FBA41DDE-D5E6-B04B-AB52-7CAA1EBCF2A7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8" creationId="{56753C09-322B-BF40-90C3-DC4E2BBA83DC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69" creationId="{0D316BDE-215B-8448-8CC0-69436CFBEC4A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70" creationId="{39284E7C-E5D4-F84C-A99A-AB528CBD786B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71" creationId="{22C9954B-C490-514D-9D13-6C9DDE3FE0C3}"/>
          </ac:cxnSpMkLst>
        </pc:cxnChg>
        <pc:cxnChg chg="add mod">
          <ac:chgData name="李 鼎基" userId="e6049a4411daca1f" providerId="LiveId" clId="{3D60235A-576C-404F-93D7-8E98A135F564}" dt="2020-05-25T04:30:38.832" v="316"/>
          <ac:cxnSpMkLst>
            <pc:docMk/>
            <pc:sldMk cId="2417741344" sldId="2815"/>
            <ac:cxnSpMk id="72" creationId="{D59CFA12-2ECA-1444-BC7C-C0FA61373AF7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80" creationId="{AD409586-F394-5340-A875-B899E3131CF4}"/>
          </ac:cxnSpMkLst>
        </pc:cxnChg>
        <pc:cxnChg chg="del">
          <ac:chgData name="李 鼎基" userId="e6049a4411daca1f" providerId="LiveId" clId="{3D60235A-576C-404F-93D7-8E98A135F564}" dt="2020-05-25T04:24:32.697" v="118"/>
          <ac:cxnSpMkLst>
            <pc:docMk/>
            <pc:sldMk cId="2417741344" sldId="2815"/>
            <ac:cxnSpMk id="91" creationId="{BE72C50F-8FD2-BA4F-BC7F-DD3B7130385E}"/>
          </ac:cxnSpMkLst>
        </pc:cxnChg>
      </pc:sldChg>
      <pc:sldChg chg="del">
        <pc:chgData name="李 鼎基" userId="e6049a4411daca1f" providerId="LiveId" clId="{3D60235A-576C-404F-93D7-8E98A135F564}" dt="2020-05-25T04:24:02.882" v="115" actId="2696"/>
        <pc:sldMkLst>
          <pc:docMk/>
          <pc:sldMk cId="3914241593" sldId="2815"/>
        </pc:sldMkLst>
      </pc:sldChg>
      <pc:sldChg chg="del">
        <pc:chgData name="李 鼎基" userId="e6049a4411daca1f" providerId="LiveId" clId="{3D60235A-576C-404F-93D7-8E98A135F564}" dt="2020-05-25T05:23:42.621" v="1398" actId="2696"/>
        <pc:sldMkLst>
          <pc:docMk/>
          <pc:sldMk cId="1662523817" sldId="2816"/>
        </pc:sldMkLst>
      </pc:sldChg>
      <pc:sldChg chg="del">
        <pc:chgData name="李 鼎基" userId="e6049a4411daca1f" providerId="LiveId" clId="{3D60235A-576C-404F-93D7-8E98A135F564}" dt="2020-05-25T05:23:42.634" v="1399" actId="2696"/>
        <pc:sldMkLst>
          <pc:docMk/>
          <pc:sldMk cId="1849893527" sldId="2817"/>
        </pc:sldMkLst>
      </pc:sldChg>
      <pc:sldChg chg="del">
        <pc:chgData name="李 鼎基" userId="e6049a4411daca1f" providerId="LiveId" clId="{3D60235A-576C-404F-93D7-8E98A135F564}" dt="2020-05-25T05:23:42.647" v="1400" actId="2696"/>
        <pc:sldMkLst>
          <pc:docMk/>
          <pc:sldMk cId="598635388" sldId="2818"/>
        </pc:sldMkLst>
      </pc:sldChg>
      <pc:sldChg chg="del">
        <pc:chgData name="李 鼎基" userId="e6049a4411daca1f" providerId="LiveId" clId="{3D60235A-576C-404F-93D7-8E98A135F564}" dt="2020-05-25T05:23:42.660" v="1401" actId="2696"/>
        <pc:sldMkLst>
          <pc:docMk/>
          <pc:sldMk cId="1902009577" sldId="2819"/>
        </pc:sldMkLst>
      </pc:sldChg>
      <pc:sldChg chg="del">
        <pc:chgData name="李 鼎基" userId="e6049a4411daca1f" providerId="LiveId" clId="{3D60235A-576C-404F-93D7-8E98A135F564}" dt="2020-05-25T05:23:48.006" v="1404" actId="2696"/>
        <pc:sldMkLst>
          <pc:docMk/>
          <pc:sldMk cId="1085487860" sldId="2820"/>
        </pc:sldMkLst>
      </pc:sldChg>
      <pc:sldChg chg="del">
        <pc:chgData name="李 鼎基" userId="e6049a4411daca1f" providerId="LiveId" clId="{3D60235A-576C-404F-93D7-8E98A135F564}" dt="2020-05-25T05:22:46.199" v="1386" actId="2696"/>
        <pc:sldMkLst>
          <pc:docMk/>
          <pc:sldMk cId="925167972" sldId="2826"/>
        </pc:sldMkLst>
      </pc:sldChg>
      <pc:sldChg chg="add">
        <pc:chgData name="李 鼎基" userId="e6049a4411daca1f" providerId="LiveId" clId="{3D60235A-576C-404F-93D7-8E98A135F564}" dt="2020-05-25T05:23:36.010" v="1395"/>
        <pc:sldMkLst>
          <pc:docMk/>
          <pc:sldMk cId="1316092114" sldId="2826"/>
        </pc:sldMkLst>
      </pc:sldChg>
      <pc:sldChg chg="add del">
        <pc:chgData name="李 鼎基" userId="e6049a4411daca1f" providerId="LiveId" clId="{3D60235A-576C-404F-93D7-8E98A135F564}" dt="2020-05-25T05:23:26.290" v="1392" actId="2696"/>
        <pc:sldMkLst>
          <pc:docMk/>
          <pc:sldMk cId="2896530032" sldId="2826"/>
        </pc:sldMkLst>
      </pc:sldChg>
      <pc:sldChg chg="add del">
        <pc:chgData name="李 鼎基" userId="e6049a4411daca1f" providerId="LiveId" clId="{3D60235A-576C-404F-93D7-8E98A135F564}" dt="2020-05-25T05:23:26.313" v="1393" actId="2696"/>
        <pc:sldMkLst>
          <pc:docMk/>
          <pc:sldMk cId="170621170" sldId="2827"/>
        </pc:sldMkLst>
      </pc:sldChg>
      <pc:sldChg chg="del">
        <pc:chgData name="李 鼎基" userId="e6049a4411daca1f" providerId="LiveId" clId="{3D60235A-576C-404F-93D7-8E98A135F564}" dt="2020-05-25T05:22:46.219" v="1387" actId="2696"/>
        <pc:sldMkLst>
          <pc:docMk/>
          <pc:sldMk cId="2251358423" sldId="2827"/>
        </pc:sldMkLst>
      </pc:sldChg>
      <pc:sldChg chg="add">
        <pc:chgData name="李 鼎基" userId="e6049a4411daca1f" providerId="LiveId" clId="{3D60235A-576C-404F-93D7-8E98A135F564}" dt="2020-05-25T05:23:36.010" v="1395"/>
        <pc:sldMkLst>
          <pc:docMk/>
          <pc:sldMk cId="3739484781" sldId="2827"/>
        </pc:sldMkLst>
      </pc:sldChg>
      <pc:sldChg chg="add del">
        <pc:chgData name="李 鼎基" userId="e6049a4411daca1f" providerId="LiveId" clId="{3D60235A-576C-404F-93D7-8E98A135F564}" dt="2020-05-25T05:23:26.354" v="1394" actId="2696"/>
        <pc:sldMkLst>
          <pc:docMk/>
          <pc:sldMk cId="2266535177" sldId="2829"/>
        </pc:sldMkLst>
      </pc:sldChg>
      <pc:sldChg chg="add">
        <pc:chgData name="李 鼎基" userId="e6049a4411daca1f" providerId="LiveId" clId="{3D60235A-576C-404F-93D7-8E98A135F564}" dt="2020-05-25T05:23:36.010" v="1395"/>
        <pc:sldMkLst>
          <pc:docMk/>
          <pc:sldMk cId="3914636079" sldId="2829"/>
        </pc:sldMkLst>
      </pc:sldChg>
      <pc:sldChg chg="del">
        <pc:chgData name="李 鼎基" userId="e6049a4411daca1f" providerId="LiveId" clId="{3D60235A-576C-404F-93D7-8E98A135F564}" dt="2020-05-25T05:22:46.230" v="1388" actId="2696"/>
        <pc:sldMkLst>
          <pc:docMk/>
          <pc:sldMk cId="4172009263" sldId="2829"/>
        </pc:sldMkLst>
      </pc:sldChg>
      <pc:sldChg chg="addSp delSp modSp add ord">
        <pc:chgData name="李 鼎基" userId="e6049a4411daca1f" providerId="LiveId" clId="{3D60235A-576C-404F-93D7-8E98A135F564}" dt="2020-05-25T04:51:50.395" v="900" actId="20577"/>
        <pc:sldMkLst>
          <pc:docMk/>
          <pc:sldMk cId="2102009621" sldId="2831"/>
        </pc:sldMkLst>
        <pc:spChg chg="mod">
          <ac:chgData name="李 鼎基" userId="e6049a4411daca1f" providerId="LiveId" clId="{3D60235A-576C-404F-93D7-8E98A135F564}" dt="2020-05-25T04:42:29.695" v="640" actId="20577"/>
          <ac:spMkLst>
            <pc:docMk/>
            <pc:sldMk cId="2102009621" sldId="2831"/>
            <ac:spMk id="2" creationId="{137F6EA2-65BB-9A49-98B3-70292A0D9B8D}"/>
          </ac:spMkLst>
        </pc:spChg>
        <pc:spChg chg="add mod">
          <ac:chgData name="李 鼎基" userId="e6049a4411daca1f" providerId="LiveId" clId="{3D60235A-576C-404F-93D7-8E98A135F564}" dt="2020-05-25T04:51:50.395" v="900" actId="20577"/>
          <ac:spMkLst>
            <pc:docMk/>
            <pc:sldMk cId="2102009621" sldId="2831"/>
            <ac:spMk id="6" creationId="{34E84188-F7D8-D641-AF28-1ABD99288BBB}"/>
          </ac:spMkLst>
        </pc:spChg>
        <pc:picChg chg="del mod">
          <ac:chgData name="李 鼎基" userId="e6049a4411daca1f" providerId="LiveId" clId="{3D60235A-576C-404F-93D7-8E98A135F564}" dt="2020-05-25T04:46:14.364" v="743" actId="478"/>
          <ac:picMkLst>
            <pc:docMk/>
            <pc:sldMk cId="2102009621" sldId="2831"/>
            <ac:picMk id="34" creationId="{7E32FA1E-87E1-E247-B942-36AC48CE2E3F}"/>
          </ac:picMkLst>
        </pc:picChg>
      </pc:sldChg>
      <pc:sldChg chg="del">
        <pc:chgData name="李 鼎基" userId="e6049a4411daca1f" providerId="LiveId" clId="{3D60235A-576C-404F-93D7-8E98A135F564}" dt="2020-05-25T04:24:02.864" v="114" actId="2696"/>
        <pc:sldMkLst>
          <pc:docMk/>
          <pc:sldMk cId="2386750696" sldId="2831"/>
        </pc:sldMkLst>
      </pc:sldChg>
      <pc:sldChg chg="del">
        <pc:chgData name="李 鼎基" userId="e6049a4411daca1f" providerId="LiveId" clId="{3D60235A-576C-404F-93D7-8E98A135F564}" dt="2020-05-25T05:23:42.669" v="1402" actId="2696"/>
        <pc:sldMkLst>
          <pc:docMk/>
          <pc:sldMk cId="256982823" sldId="2832"/>
        </pc:sldMkLst>
      </pc:sldChg>
      <pc:sldChg chg="del">
        <pc:chgData name="李 鼎基" userId="e6049a4411daca1f" providerId="LiveId" clId="{3D60235A-576C-404F-93D7-8E98A135F564}" dt="2020-05-25T05:23:48.034" v="1406" actId="2696"/>
        <pc:sldMkLst>
          <pc:docMk/>
          <pc:sldMk cId="2064384906" sldId="2833"/>
        </pc:sldMkLst>
      </pc:sldChg>
      <pc:sldChg chg="del">
        <pc:chgData name="李 鼎基" userId="e6049a4411daca1f" providerId="LiveId" clId="{3D60235A-576C-404F-93D7-8E98A135F564}" dt="2020-05-25T05:23:48.050" v="1407" actId="2696"/>
        <pc:sldMkLst>
          <pc:docMk/>
          <pc:sldMk cId="3797433520" sldId="2834"/>
        </pc:sldMkLst>
      </pc:sldChg>
      <pc:sldChg chg="del">
        <pc:chgData name="李 鼎基" userId="e6049a4411daca1f" providerId="LiveId" clId="{3D60235A-576C-404F-93D7-8E98A135F564}" dt="2020-05-25T05:23:48.074" v="1408" actId="2696"/>
        <pc:sldMkLst>
          <pc:docMk/>
          <pc:sldMk cId="1929747375" sldId="2835"/>
        </pc:sldMkLst>
      </pc:sldChg>
      <pc:sldChg chg="del">
        <pc:chgData name="李 鼎基" userId="e6049a4411daca1f" providerId="LiveId" clId="{3D60235A-576C-404F-93D7-8E98A135F564}" dt="2020-05-25T05:23:48.084" v="1409" actId="2696"/>
        <pc:sldMkLst>
          <pc:docMk/>
          <pc:sldMk cId="2087539748" sldId="2836"/>
        </pc:sldMkLst>
      </pc:sldChg>
      <pc:sldChg chg="del">
        <pc:chgData name="李 鼎基" userId="e6049a4411daca1f" providerId="LiveId" clId="{3D60235A-576C-404F-93D7-8E98A135F564}" dt="2020-05-25T05:23:48.021" v="1405" actId="2696"/>
        <pc:sldMkLst>
          <pc:docMk/>
          <pc:sldMk cId="3137948359" sldId="2837"/>
        </pc:sldMkLst>
      </pc:sldChg>
      <pc:sldChg chg="del">
        <pc:chgData name="李 鼎基" userId="e6049a4411daca1f" providerId="LiveId" clId="{3D60235A-576C-404F-93D7-8E98A135F564}" dt="2020-05-25T05:15:58.544" v="1257" actId="2696"/>
        <pc:sldMkLst>
          <pc:docMk/>
          <pc:sldMk cId="4204108265" sldId="2838"/>
        </pc:sldMkLst>
      </pc:sldChg>
      <pc:sldChg chg="del">
        <pc:chgData name="李 鼎基" userId="e6049a4411daca1f" providerId="LiveId" clId="{3D60235A-576C-404F-93D7-8E98A135F564}" dt="2020-05-25T05:15:58.564" v="1258" actId="2696"/>
        <pc:sldMkLst>
          <pc:docMk/>
          <pc:sldMk cId="1848617437" sldId="2839"/>
        </pc:sldMkLst>
      </pc:sldChg>
      <pc:sldChg chg="del">
        <pc:chgData name="李 鼎基" userId="e6049a4411daca1f" providerId="LiveId" clId="{3D60235A-576C-404F-93D7-8E98A135F564}" dt="2020-05-25T05:15:58.598" v="1259" actId="2696"/>
        <pc:sldMkLst>
          <pc:docMk/>
          <pc:sldMk cId="460508220" sldId="2840"/>
        </pc:sldMkLst>
      </pc:sldChg>
      <pc:sldChg chg="addSp delSp modSp add">
        <pc:chgData name="李 鼎基" userId="e6049a4411daca1f" providerId="LiveId" clId="{3D60235A-576C-404F-93D7-8E98A135F564}" dt="2020-05-25T05:06:02.562" v="971" actId="20577"/>
        <pc:sldMkLst>
          <pc:docMk/>
          <pc:sldMk cId="4255723192" sldId="2841"/>
        </pc:sldMkLst>
        <pc:spChg chg="mod">
          <ac:chgData name="李 鼎基" userId="e6049a4411daca1f" providerId="LiveId" clId="{3D60235A-576C-404F-93D7-8E98A135F564}" dt="2020-05-25T04:39:57.781" v="618" actId="20577"/>
          <ac:spMkLst>
            <pc:docMk/>
            <pc:sldMk cId="4255723192" sldId="2841"/>
            <ac:spMk id="2" creationId="{6ABCA908-B0FA-4C43-B8D5-CD4640F11871}"/>
          </ac:spMkLst>
        </pc:spChg>
        <pc:spChg chg="mod">
          <ac:chgData name="李 鼎基" userId="e6049a4411daca1f" providerId="LiveId" clId="{3D60235A-576C-404F-93D7-8E98A135F564}" dt="2020-05-25T05:06:02.562" v="971" actId="20577"/>
          <ac:spMkLst>
            <pc:docMk/>
            <pc:sldMk cId="4255723192" sldId="2841"/>
            <ac:spMk id="3" creationId="{686547FC-0ADC-0944-96DA-02BE0A4F7BC8}"/>
          </ac:spMkLst>
        </pc:spChg>
        <pc:spChg chg="add del mod">
          <ac:chgData name="李 鼎基" userId="e6049a4411daca1f" providerId="LiveId" clId="{3D60235A-576C-404F-93D7-8E98A135F564}" dt="2020-05-25T04:24:47.848" v="120"/>
          <ac:spMkLst>
            <pc:docMk/>
            <pc:sldMk cId="4255723192" sldId="2841"/>
            <ac:spMk id="6" creationId="{E372B7B9-D72C-604B-9616-76352AA84719}"/>
          </ac:spMkLst>
        </pc:spChg>
        <pc:spChg chg="add del mod">
          <ac:chgData name="李 鼎基" userId="e6049a4411daca1f" providerId="LiveId" clId="{3D60235A-576C-404F-93D7-8E98A135F564}" dt="2020-05-25T04:24:47.848" v="120"/>
          <ac:spMkLst>
            <pc:docMk/>
            <pc:sldMk cId="4255723192" sldId="2841"/>
            <ac:spMk id="19" creationId="{4C3EAF50-82D2-5B45-B380-A79D4309E589}"/>
          </ac:spMkLst>
        </pc:spChg>
        <pc:spChg chg="add del mod">
          <ac:chgData name="李 鼎基" userId="e6049a4411daca1f" providerId="LiveId" clId="{3D60235A-576C-404F-93D7-8E98A135F564}" dt="2020-05-25T04:24:47.848" v="120"/>
          <ac:spMkLst>
            <pc:docMk/>
            <pc:sldMk cId="4255723192" sldId="2841"/>
            <ac:spMk id="20" creationId="{8DEAABAB-17B8-4846-B753-517FCD94D590}"/>
          </ac:spMkLst>
        </pc:spChg>
        <pc:spChg chg="add del mod">
          <ac:chgData name="李 鼎基" userId="e6049a4411daca1f" providerId="LiveId" clId="{3D60235A-576C-404F-93D7-8E98A135F564}" dt="2020-05-25T04:24:47.848" v="120"/>
          <ac:spMkLst>
            <pc:docMk/>
            <pc:sldMk cId="4255723192" sldId="2841"/>
            <ac:spMk id="21" creationId="{78BF2720-0A44-7044-8A9D-D5D7CC54D6F7}"/>
          </ac:spMkLst>
        </pc:spChg>
        <pc:spChg chg="add del mod">
          <ac:chgData name="李 鼎基" userId="e6049a4411daca1f" providerId="LiveId" clId="{3D60235A-576C-404F-93D7-8E98A135F564}" dt="2020-05-25T04:24:47.848" v="120"/>
          <ac:spMkLst>
            <pc:docMk/>
            <pc:sldMk cId="4255723192" sldId="2841"/>
            <ac:spMk id="22" creationId="{B329FA5B-A747-544C-B70D-0FCFB53D8FD5}"/>
          </ac:spMkLst>
        </pc:spChg>
        <pc:spChg chg="add del mod">
          <ac:chgData name="李 鼎基" userId="e6049a4411daca1f" providerId="LiveId" clId="{3D60235A-576C-404F-93D7-8E98A135F564}" dt="2020-05-25T04:24:47.848" v="120"/>
          <ac:spMkLst>
            <pc:docMk/>
            <pc:sldMk cId="4255723192" sldId="2841"/>
            <ac:spMk id="24" creationId="{D38DDA67-22A2-F045-AA8B-3CC93DB4D7EE}"/>
          </ac:spMkLst>
        </pc:spChg>
        <pc:spChg chg="add mod">
          <ac:chgData name="李 鼎基" userId="e6049a4411daca1f" providerId="LiveId" clId="{3D60235A-576C-404F-93D7-8E98A135F564}" dt="2020-05-25T04:24:55.883" v="122" actId="164"/>
          <ac:spMkLst>
            <pc:docMk/>
            <pc:sldMk cId="4255723192" sldId="2841"/>
            <ac:spMk id="35" creationId="{A05B1D63-B8D9-1241-A0C1-41ED98339356}"/>
          </ac:spMkLst>
        </pc:spChg>
        <pc:spChg chg="add mod">
          <ac:chgData name="李 鼎基" userId="e6049a4411daca1f" providerId="LiveId" clId="{3D60235A-576C-404F-93D7-8E98A135F564}" dt="2020-05-25T04:24:55.883" v="122" actId="164"/>
          <ac:spMkLst>
            <pc:docMk/>
            <pc:sldMk cId="4255723192" sldId="2841"/>
            <ac:spMk id="48" creationId="{C2FF65B6-DACC-8242-80FC-C80835375273}"/>
          </ac:spMkLst>
        </pc:spChg>
        <pc:spChg chg="add mod">
          <ac:chgData name="李 鼎基" userId="e6049a4411daca1f" providerId="LiveId" clId="{3D60235A-576C-404F-93D7-8E98A135F564}" dt="2020-05-25T04:24:55.883" v="122" actId="164"/>
          <ac:spMkLst>
            <pc:docMk/>
            <pc:sldMk cId="4255723192" sldId="2841"/>
            <ac:spMk id="49" creationId="{1452F6B0-92B2-414A-9161-7739CF9F2DD2}"/>
          </ac:spMkLst>
        </pc:spChg>
        <pc:spChg chg="add mod">
          <ac:chgData name="李 鼎基" userId="e6049a4411daca1f" providerId="LiveId" clId="{3D60235A-576C-404F-93D7-8E98A135F564}" dt="2020-05-25T04:24:55.883" v="122" actId="164"/>
          <ac:spMkLst>
            <pc:docMk/>
            <pc:sldMk cId="4255723192" sldId="2841"/>
            <ac:spMk id="50" creationId="{A35BC030-6FCD-294C-B20C-27A1A3693C18}"/>
          </ac:spMkLst>
        </pc:spChg>
        <pc:spChg chg="add mod">
          <ac:chgData name="李 鼎基" userId="e6049a4411daca1f" providerId="LiveId" clId="{3D60235A-576C-404F-93D7-8E98A135F564}" dt="2020-05-25T04:24:55.883" v="122" actId="164"/>
          <ac:spMkLst>
            <pc:docMk/>
            <pc:sldMk cId="4255723192" sldId="2841"/>
            <ac:spMk id="51" creationId="{8611813E-1FB8-8C4F-A402-25434D586E7E}"/>
          </ac:spMkLst>
        </pc:spChg>
        <pc:spChg chg="add mod">
          <ac:chgData name="李 鼎基" userId="e6049a4411daca1f" providerId="LiveId" clId="{3D60235A-576C-404F-93D7-8E98A135F564}" dt="2020-05-25T04:24:55.883" v="122" actId="164"/>
          <ac:spMkLst>
            <pc:docMk/>
            <pc:sldMk cId="4255723192" sldId="2841"/>
            <ac:spMk id="53" creationId="{B2B3F7DB-FDFA-F44A-812A-BD0BE51707D0}"/>
          </ac:spMkLst>
        </pc:spChg>
        <pc:grpChg chg="add del mod">
          <ac:chgData name="李 鼎基" userId="e6049a4411daca1f" providerId="LiveId" clId="{3D60235A-576C-404F-93D7-8E98A135F564}" dt="2020-05-25T04:25:26.940" v="125" actId="478"/>
          <ac:grpSpMkLst>
            <pc:docMk/>
            <pc:sldMk cId="4255723192" sldId="2841"/>
            <ac:grpSpMk id="64" creationId="{EC0FD793-8B5B-7440-B64E-75B9FA7F5392}"/>
          </ac:grpSpMkLst>
        </pc:grp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7" creationId="{E0067007-1FD5-EF49-8C37-0E8530885056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8" creationId="{6E76CBEF-9CF2-5A47-B5D6-C8F539423D03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9" creationId="{8AF1E132-9723-094A-8C48-9A43E000B341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0" creationId="{BE59AA5B-612F-E040-9472-052F61597A3C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1" creationId="{A4213973-C9FA-2743-8838-77BE74564731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2" creationId="{49E0899D-2855-1C45-A903-473C87211AE3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3" creationId="{568F61FB-E1EB-A24A-B8D4-9797E95DA3B9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4" creationId="{A4023531-52B7-BB42-B6BD-C58A5EED8CBF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5" creationId="{3A0BC24E-4FD9-074E-B672-D178CC346E8A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6" creationId="{7CFFE8C7-C6F6-7F46-BDE1-87226E64A8FD}"/>
          </ac:picMkLst>
        </pc:picChg>
        <pc:picChg chg="add del mod">
          <ac:chgData name="李 鼎基" userId="e6049a4411daca1f" providerId="LiveId" clId="{3D60235A-576C-404F-93D7-8E98A135F564}" dt="2020-05-25T04:24:47.848" v="120"/>
          <ac:picMkLst>
            <pc:docMk/>
            <pc:sldMk cId="4255723192" sldId="2841"/>
            <ac:picMk id="17" creationId="{6A5F2919-3DCE-F14F-B178-689B0B3446DE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36" creationId="{89B36630-6DEB-1446-ABB8-1AA507190479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37" creationId="{7DE57A52-FDE8-E644-BE4E-5315A2306E3B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38" creationId="{2D2C43E6-3400-6E45-BB76-CB2C77F2EF69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39" creationId="{4A4401A8-6BB4-5C4D-8586-42FA3FB3CDA9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0" creationId="{69D41588-6F4F-A94E-91CB-1FB9C5D97611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1" creationId="{2647DDA5-55FC-2E4A-86A6-DD2596DB9722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2" creationId="{9F535917-6962-C64B-8068-62B78B81B814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3" creationId="{E4BD77CA-BF21-0C42-8CD2-7F0171496466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4" creationId="{7E2C665C-1362-484A-AB16-F5FA3075E377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5" creationId="{942F8DFD-E656-C443-BC2B-C8E48FC13A74}"/>
          </ac:picMkLst>
        </pc:picChg>
        <pc:picChg chg="add mod">
          <ac:chgData name="李 鼎基" userId="e6049a4411daca1f" providerId="LiveId" clId="{3D60235A-576C-404F-93D7-8E98A135F564}" dt="2020-05-25T04:24:55.883" v="122" actId="164"/>
          <ac:picMkLst>
            <pc:docMk/>
            <pc:sldMk cId="4255723192" sldId="2841"/>
            <ac:picMk id="46" creationId="{9E44F634-3F9B-A84D-9F06-F07C7716A50C}"/>
          </ac:picMkLst>
        </pc:pic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18" creationId="{E3A75A23-25F9-3343-8236-691699ABD012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23" creationId="{C9A1585F-02F2-FB45-B5C0-955476680609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25" creationId="{C288EBBF-AAC9-664C-A043-AE7CE3D2B15F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26" creationId="{ED7BB463-A4FC-5148-AA34-929383D290F8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27" creationId="{6E9CE852-AD48-5D41-9F2F-045CE2E3ECC2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28" creationId="{FA9C531B-A13A-604B-9C1C-E42C6EC7A61B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29" creationId="{30A33A94-87BC-FA44-85EC-C6202376598D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30" creationId="{770FF2AB-B5DB-5A45-9824-F0B0D0954C47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31" creationId="{B05A892F-6666-6E48-8809-D381AFDC9BC4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32" creationId="{91296907-139F-4046-9BE2-A76572DCEFB9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33" creationId="{C6BE58C5-EF35-B548-8052-87C84EEBB4E2}"/>
          </ac:cxnSpMkLst>
        </pc:cxnChg>
        <pc:cxnChg chg="add del mod">
          <ac:chgData name="李 鼎基" userId="e6049a4411daca1f" providerId="LiveId" clId="{3D60235A-576C-404F-93D7-8E98A135F564}" dt="2020-05-25T04:24:47.848" v="120"/>
          <ac:cxnSpMkLst>
            <pc:docMk/>
            <pc:sldMk cId="4255723192" sldId="2841"/>
            <ac:cxnSpMk id="34" creationId="{414A8EFF-3630-9E49-8275-693A908141CE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47" creationId="{97249B3A-05D2-0847-8592-F9BD66A3C10B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2" creationId="{9595D56C-8E82-3A45-A932-DDDA77CA9AD6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4" creationId="{599B201D-FEAA-4C44-9C45-FC8C85F846AD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5" creationId="{F3848A57-5BEC-0547-A94A-C3E59F3021F8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6" creationId="{FBB5E90A-D174-5B43-9EF5-13108B3AE557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7" creationId="{2A86BD42-8F0C-DE4B-8A55-4E21CE00791B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8" creationId="{E0B7215A-5443-4D48-903E-B0B2FF438F0F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59" creationId="{A7F2788D-6416-0F4F-BC78-24F98E1634B2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60" creationId="{22060DAE-9347-8349-BDA4-8ECDF40CF622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61" creationId="{6E7B406E-FC19-A443-9380-B7EEA1FE4A05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62" creationId="{26B95794-9F15-314C-85BA-80B5225C2273}"/>
          </ac:cxnSpMkLst>
        </pc:cxnChg>
        <pc:cxnChg chg="add mod">
          <ac:chgData name="李 鼎基" userId="e6049a4411daca1f" providerId="LiveId" clId="{3D60235A-576C-404F-93D7-8E98A135F564}" dt="2020-05-25T04:25:26.940" v="125" actId="478"/>
          <ac:cxnSpMkLst>
            <pc:docMk/>
            <pc:sldMk cId="4255723192" sldId="2841"/>
            <ac:cxnSpMk id="63" creationId="{6A5DE3C6-56D1-D149-A5E0-39E574B9B330}"/>
          </ac:cxnSpMkLst>
        </pc:cxnChg>
      </pc:sldChg>
      <pc:sldChg chg="modSp add">
        <pc:chgData name="李 鼎基" userId="e6049a4411daca1f" providerId="LiveId" clId="{3D60235A-576C-404F-93D7-8E98A135F564}" dt="2020-05-25T05:11:56.164" v="1185" actId="20577"/>
        <pc:sldMkLst>
          <pc:docMk/>
          <pc:sldMk cId="1962476876" sldId="2842"/>
        </pc:sldMkLst>
        <pc:spChg chg="mod">
          <ac:chgData name="李 鼎基" userId="e6049a4411daca1f" providerId="LiveId" clId="{3D60235A-576C-404F-93D7-8E98A135F564}" dt="2020-05-25T05:09:28.909" v="1064" actId="20577"/>
          <ac:spMkLst>
            <pc:docMk/>
            <pc:sldMk cId="1962476876" sldId="2842"/>
            <ac:spMk id="2" creationId="{B8E9BAA5-68D0-944E-95B2-F0D45B1606CF}"/>
          </ac:spMkLst>
        </pc:spChg>
        <pc:spChg chg="mod">
          <ac:chgData name="李 鼎基" userId="e6049a4411daca1f" providerId="LiveId" clId="{3D60235A-576C-404F-93D7-8E98A135F564}" dt="2020-05-25T05:11:56.164" v="1185" actId="20577"/>
          <ac:spMkLst>
            <pc:docMk/>
            <pc:sldMk cId="1962476876" sldId="2842"/>
            <ac:spMk id="3" creationId="{8DC68AFA-5E63-604C-8091-B08ABEDF6AAB}"/>
          </ac:spMkLst>
        </pc:spChg>
      </pc:sldChg>
      <pc:sldChg chg="modSp add">
        <pc:chgData name="李 鼎基" userId="e6049a4411daca1f" providerId="LiveId" clId="{3D60235A-576C-404F-93D7-8E98A135F564}" dt="2020-05-25T05:02:26.652" v="957" actId="20577"/>
        <pc:sldMkLst>
          <pc:docMk/>
          <pc:sldMk cId="1542859990" sldId="2843"/>
        </pc:sldMkLst>
        <pc:spChg chg="mod">
          <ac:chgData name="李 鼎基" userId="e6049a4411daca1f" providerId="LiveId" clId="{3D60235A-576C-404F-93D7-8E98A135F564}" dt="2020-05-25T05:02:26.652" v="957" actId="20577"/>
          <ac:spMkLst>
            <pc:docMk/>
            <pc:sldMk cId="1542859990" sldId="2843"/>
            <ac:spMk id="5" creationId="{7C3CFBB2-29A4-9845-909C-D2C6211C1301}"/>
          </ac:spMkLst>
        </pc:spChg>
      </pc:sldChg>
      <pc:sldChg chg="modSp add">
        <pc:chgData name="李 鼎基" userId="e6049a4411daca1f" providerId="LiveId" clId="{3D60235A-576C-404F-93D7-8E98A135F564}" dt="2020-05-25T05:15:22.212" v="1250" actId="20577"/>
        <pc:sldMkLst>
          <pc:docMk/>
          <pc:sldMk cId="429696274" sldId="2844"/>
        </pc:sldMkLst>
        <pc:spChg chg="mod">
          <ac:chgData name="李 鼎基" userId="e6049a4411daca1f" providerId="LiveId" clId="{3D60235A-576C-404F-93D7-8E98A135F564}" dt="2020-05-25T05:12:37.263" v="1187"/>
          <ac:spMkLst>
            <pc:docMk/>
            <pc:sldMk cId="429696274" sldId="2844"/>
            <ac:spMk id="2" creationId="{4ABF7EAD-D2EA-3549-8907-5F1532058DA6}"/>
          </ac:spMkLst>
        </pc:spChg>
        <pc:spChg chg="mod">
          <ac:chgData name="李 鼎基" userId="e6049a4411daca1f" providerId="LiveId" clId="{3D60235A-576C-404F-93D7-8E98A135F564}" dt="2020-05-25T05:15:22.212" v="1250" actId="20577"/>
          <ac:spMkLst>
            <pc:docMk/>
            <pc:sldMk cId="429696274" sldId="2844"/>
            <ac:spMk id="3" creationId="{B0A3B81B-C7D6-0240-BE60-EE117BC28717}"/>
          </ac:spMkLst>
        </pc:spChg>
      </pc:sldChg>
      <pc:sldChg chg="add del">
        <pc:chgData name="李 鼎基" userId="e6049a4411daca1f" providerId="LiveId" clId="{3D60235A-576C-404F-93D7-8E98A135F564}" dt="2020-05-25T05:16:13.332" v="1282" actId="2696"/>
        <pc:sldMkLst>
          <pc:docMk/>
          <pc:sldMk cId="808796770" sldId="2845"/>
        </pc:sldMkLst>
      </pc:sldChg>
      <pc:sldChg chg="modSp add ord">
        <pc:chgData name="李 鼎基" userId="e6049a4411daca1f" providerId="LiveId" clId="{3D60235A-576C-404F-93D7-8E98A135F564}" dt="2020-05-25T05:16:28.984" v="1291" actId="20577"/>
        <pc:sldMkLst>
          <pc:docMk/>
          <pc:sldMk cId="3459963130" sldId="2846"/>
        </pc:sldMkLst>
        <pc:spChg chg="mod">
          <ac:chgData name="李 鼎基" userId="e6049a4411daca1f" providerId="LiveId" clId="{3D60235A-576C-404F-93D7-8E98A135F564}" dt="2020-05-25T05:16:28.984" v="1291" actId="20577"/>
          <ac:spMkLst>
            <pc:docMk/>
            <pc:sldMk cId="3459963130" sldId="2846"/>
            <ac:spMk id="2" creationId="{B73AF46C-6530-BE46-8D18-A076A18D8435}"/>
          </ac:spMkLst>
        </pc:spChg>
      </pc:sldChg>
      <pc:sldChg chg="modSp add">
        <pc:chgData name="李 鼎基" userId="e6049a4411daca1f" providerId="LiveId" clId="{3D60235A-576C-404F-93D7-8E98A135F564}" dt="2020-05-25T05:17:47.950" v="1323" actId="20577"/>
        <pc:sldMkLst>
          <pc:docMk/>
          <pc:sldMk cId="820196464" sldId="2847"/>
        </pc:sldMkLst>
        <pc:spChg chg="mod">
          <ac:chgData name="李 鼎基" userId="e6049a4411daca1f" providerId="LiveId" clId="{3D60235A-576C-404F-93D7-8E98A135F564}" dt="2020-05-25T05:17:47.950" v="1323" actId="20577"/>
          <ac:spMkLst>
            <pc:docMk/>
            <pc:sldMk cId="820196464" sldId="2847"/>
            <ac:spMk id="2" creationId="{B73AF46C-6530-BE46-8D18-A076A18D8435}"/>
          </ac:spMkLst>
        </pc:spChg>
      </pc:sldChg>
      <pc:sldChg chg="modSp add">
        <pc:chgData name="李 鼎基" userId="e6049a4411daca1f" providerId="LiveId" clId="{3D60235A-576C-404F-93D7-8E98A135F564}" dt="2020-05-25T05:19:46.251" v="1339" actId="20577"/>
        <pc:sldMkLst>
          <pc:docMk/>
          <pc:sldMk cId="2453403060" sldId="2848"/>
        </pc:sldMkLst>
        <pc:spChg chg="mod">
          <ac:chgData name="李 鼎基" userId="e6049a4411daca1f" providerId="LiveId" clId="{3D60235A-576C-404F-93D7-8E98A135F564}" dt="2020-05-25T05:19:46.251" v="1339" actId="20577"/>
          <ac:spMkLst>
            <pc:docMk/>
            <pc:sldMk cId="2453403060" sldId="2848"/>
            <ac:spMk id="2" creationId="{B73AF46C-6530-BE46-8D18-A076A18D8435}"/>
          </ac:spMkLst>
        </pc:spChg>
      </pc:sldChg>
      <pc:sldChg chg="addSp delSp modSp add mod modClrScheme chgLayout modNotesTx">
        <pc:chgData name="李 鼎基" userId="e6049a4411daca1f" providerId="LiveId" clId="{3D60235A-576C-404F-93D7-8E98A135F564}" dt="2020-05-25T05:20:50.947" v="1382" actId="20577"/>
        <pc:sldMkLst>
          <pc:docMk/>
          <pc:sldMk cId="871064771" sldId="2849"/>
        </pc:sldMkLst>
        <pc:spChg chg="del mod ord">
          <ac:chgData name="李 鼎基" userId="e6049a4411daca1f" providerId="LiveId" clId="{3D60235A-576C-404F-93D7-8E98A135F564}" dt="2020-05-25T05:20:11.040" v="1341" actId="700"/>
          <ac:spMkLst>
            <pc:docMk/>
            <pc:sldMk cId="871064771" sldId="2849"/>
            <ac:spMk id="2" creationId="{49C4C265-A88C-C84E-9EDC-B71BA8427B9E}"/>
          </ac:spMkLst>
        </pc:spChg>
        <pc:spChg chg="del mod ord">
          <ac:chgData name="李 鼎基" userId="e6049a4411daca1f" providerId="LiveId" clId="{3D60235A-576C-404F-93D7-8E98A135F564}" dt="2020-05-25T05:20:11.040" v="1341" actId="700"/>
          <ac:spMkLst>
            <pc:docMk/>
            <pc:sldMk cId="871064771" sldId="2849"/>
            <ac:spMk id="3" creationId="{2972F3A8-9480-4642-8549-F327B6A1B205}"/>
          </ac:spMkLst>
        </pc:spChg>
        <pc:spChg chg="mod ord">
          <ac:chgData name="李 鼎基" userId="e6049a4411daca1f" providerId="LiveId" clId="{3D60235A-576C-404F-93D7-8E98A135F564}" dt="2020-05-25T05:20:11.040" v="1341" actId="700"/>
          <ac:spMkLst>
            <pc:docMk/>
            <pc:sldMk cId="871064771" sldId="2849"/>
            <ac:spMk id="4" creationId="{2594FD29-E97C-0E4E-9A04-82CF0E7BD91C}"/>
          </ac:spMkLst>
        </pc:spChg>
        <pc:spChg chg="mod ord">
          <ac:chgData name="李 鼎基" userId="e6049a4411daca1f" providerId="LiveId" clId="{3D60235A-576C-404F-93D7-8E98A135F564}" dt="2020-05-25T05:20:11.040" v="1341" actId="700"/>
          <ac:spMkLst>
            <pc:docMk/>
            <pc:sldMk cId="871064771" sldId="2849"/>
            <ac:spMk id="5" creationId="{C6756D99-3692-DF43-8C05-377A10D5860D}"/>
          </ac:spMkLst>
        </pc:spChg>
        <pc:spChg chg="add mod ord">
          <ac:chgData name="李 鼎基" userId="e6049a4411daca1f" providerId="LiveId" clId="{3D60235A-576C-404F-93D7-8E98A135F564}" dt="2020-05-25T05:20:24.210" v="1365" actId="20577"/>
          <ac:spMkLst>
            <pc:docMk/>
            <pc:sldMk cId="871064771" sldId="2849"/>
            <ac:spMk id="6" creationId="{22129484-F2E2-3F45-8E55-D857CCD7D586}"/>
          </ac:spMkLst>
        </pc:spChg>
        <pc:spChg chg="add mod ord">
          <ac:chgData name="李 鼎基" userId="e6049a4411daca1f" providerId="LiveId" clId="{3D60235A-576C-404F-93D7-8E98A135F564}" dt="2020-05-25T05:20:11.040" v="1341" actId="700"/>
          <ac:spMkLst>
            <pc:docMk/>
            <pc:sldMk cId="871064771" sldId="2849"/>
            <ac:spMk id="7" creationId="{F9D36844-872C-E342-A083-0AE3F5AEC53C}"/>
          </ac:spMkLst>
        </pc:spChg>
      </pc:sldChg>
      <pc:sldChg chg="addSp delSp modSp add del mod modClrScheme chgLayout">
        <pc:chgData name="李 鼎基" userId="e6049a4411daca1f" providerId="LiveId" clId="{3D60235A-576C-404F-93D7-8E98A135F564}" dt="2020-05-25T05:22:54.070" v="1390" actId="2696"/>
        <pc:sldMkLst>
          <pc:docMk/>
          <pc:sldMk cId="94388168" sldId="2850"/>
        </pc:sldMkLst>
        <pc:spChg chg="del mod ord">
          <ac:chgData name="李 鼎基" userId="e6049a4411daca1f" providerId="LiveId" clId="{3D60235A-576C-404F-93D7-8E98A135F564}" dt="2020-05-25T05:22:19.918" v="1384" actId="700"/>
          <ac:spMkLst>
            <pc:docMk/>
            <pc:sldMk cId="94388168" sldId="2850"/>
            <ac:spMk id="2" creationId="{84B2A0CF-6627-994F-94A9-5490AD96B9D4}"/>
          </ac:spMkLst>
        </pc:spChg>
        <pc:spChg chg="del mod ord">
          <ac:chgData name="李 鼎基" userId="e6049a4411daca1f" providerId="LiveId" clId="{3D60235A-576C-404F-93D7-8E98A135F564}" dt="2020-05-25T05:22:19.918" v="1384" actId="700"/>
          <ac:spMkLst>
            <pc:docMk/>
            <pc:sldMk cId="94388168" sldId="2850"/>
            <ac:spMk id="3" creationId="{289529B7-E527-7F4E-A25E-4AC9397372DF}"/>
          </ac:spMkLst>
        </pc:spChg>
        <pc:spChg chg="mod ord">
          <ac:chgData name="李 鼎基" userId="e6049a4411daca1f" providerId="LiveId" clId="{3D60235A-576C-404F-93D7-8E98A135F564}" dt="2020-05-25T05:22:19.918" v="1384" actId="700"/>
          <ac:spMkLst>
            <pc:docMk/>
            <pc:sldMk cId="94388168" sldId="2850"/>
            <ac:spMk id="4" creationId="{ACC6F3D4-8F10-2840-ACB5-2D4C831E684A}"/>
          </ac:spMkLst>
        </pc:spChg>
        <pc:spChg chg="mod ord">
          <ac:chgData name="李 鼎基" userId="e6049a4411daca1f" providerId="LiveId" clId="{3D60235A-576C-404F-93D7-8E98A135F564}" dt="2020-05-25T05:22:19.918" v="1384" actId="700"/>
          <ac:spMkLst>
            <pc:docMk/>
            <pc:sldMk cId="94388168" sldId="2850"/>
            <ac:spMk id="5" creationId="{688B6218-B9F0-3545-B2BB-688B796A4E9E}"/>
          </ac:spMkLst>
        </pc:spChg>
        <pc:spChg chg="add mod ord">
          <ac:chgData name="李 鼎基" userId="e6049a4411daca1f" providerId="LiveId" clId="{3D60235A-576C-404F-93D7-8E98A135F564}" dt="2020-05-25T05:22:19.918" v="1384" actId="700"/>
          <ac:spMkLst>
            <pc:docMk/>
            <pc:sldMk cId="94388168" sldId="2850"/>
            <ac:spMk id="6" creationId="{6186176C-5007-5C4C-B7E6-19DEFF15766F}"/>
          </ac:spMkLst>
        </pc:spChg>
        <pc:spChg chg="add mod ord">
          <ac:chgData name="李 鼎基" userId="e6049a4411daca1f" providerId="LiveId" clId="{3D60235A-576C-404F-93D7-8E98A135F564}" dt="2020-05-25T05:22:19.918" v="1384" actId="700"/>
          <ac:spMkLst>
            <pc:docMk/>
            <pc:sldMk cId="94388168" sldId="2850"/>
            <ac:spMk id="7" creationId="{0DAB1F3B-55FC-3249-AC2A-EB42918326E3}"/>
          </ac:spMkLst>
        </pc:spChg>
      </pc:sldChg>
      <pc:sldChg chg="addSp delSp modSp add mod modClrScheme chgLayout">
        <pc:chgData name="李 鼎基" userId="e6049a4411daca1f" providerId="LiveId" clId="{3D60235A-576C-404F-93D7-8E98A135F564}" dt="2020-05-25T05:24:25.023" v="1438" actId="20577"/>
        <pc:sldMkLst>
          <pc:docMk/>
          <pc:sldMk cId="1106194557" sldId="2850"/>
        </pc:sldMkLst>
        <pc:spChg chg="del mod ord">
          <ac:chgData name="李 鼎基" userId="e6049a4411daca1f" providerId="LiveId" clId="{3D60235A-576C-404F-93D7-8E98A135F564}" dt="2020-05-25T05:24:00.954" v="1411" actId="700"/>
          <ac:spMkLst>
            <pc:docMk/>
            <pc:sldMk cId="1106194557" sldId="2850"/>
            <ac:spMk id="2" creationId="{8DE798FD-C10D-8342-8F72-81B92787A48C}"/>
          </ac:spMkLst>
        </pc:spChg>
        <pc:spChg chg="del mod ord">
          <ac:chgData name="李 鼎基" userId="e6049a4411daca1f" providerId="LiveId" clId="{3D60235A-576C-404F-93D7-8E98A135F564}" dt="2020-05-25T05:24:00.954" v="1411" actId="700"/>
          <ac:spMkLst>
            <pc:docMk/>
            <pc:sldMk cId="1106194557" sldId="2850"/>
            <ac:spMk id="3" creationId="{3CFF5DAD-A971-1945-8617-8CD7BFFC2FCD}"/>
          </ac:spMkLst>
        </pc:spChg>
        <pc:spChg chg="mod ord">
          <ac:chgData name="李 鼎基" userId="e6049a4411daca1f" providerId="LiveId" clId="{3D60235A-576C-404F-93D7-8E98A135F564}" dt="2020-05-25T05:24:00.954" v="1411" actId="700"/>
          <ac:spMkLst>
            <pc:docMk/>
            <pc:sldMk cId="1106194557" sldId="2850"/>
            <ac:spMk id="4" creationId="{527FC1BB-3C88-9147-AB6B-A8772EBB85AE}"/>
          </ac:spMkLst>
        </pc:spChg>
        <pc:spChg chg="mod ord">
          <ac:chgData name="李 鼎基" userId="e6049a4411daca1f" providerId="LiveId" clId="{3D60235A-576C-404F-93D7-8E98A135F564}" dt="2020-05-25T05:24:00.954" v="1411" actId="700"/>
          <ac:spMkLst>
            <pc:docMk/>
            <pc:sldMk cId="1106194557" sldId="2850"/>
            <ac:spMk id="5" creationId="{23D55952-13AC-9744-9439-9EEECC509130}"/>
          </ac:spMkLst>
        </pc:spChg>
        <pc:spChg chg="add mod ord">
          <ac:chgData name="李 鼎基" userId="e6049a4411daca1f" providerId="LiveId" clId="{3D60235A-576C-404F-93D7-8E98A135F564}" dt="2020-05-25T05:24:25.023" v="1438" actId="20577"/>
          <ac:spMkLst>
            <pc:docMk/>
            <pc:sldMk cId="1106194557" sldId="2850"/>
            <ac:spMk id="6" creationId="{8C9F711B-4F0A-934C-B293-04D4059BF824}"/>
          </ac:spMkLst>
        </pc:spChg>
        <pc:spChg chg="add mod ord">
          <ac:chgData name="李 鼎基" userId="e6049a4411daca1f" providerId="LiveId" clId="{3D60235A-576C-404F-93D7-8E98A135F564}" dt="2020-05-25T05:24:00.954" v="1411" actId="700"/>
          <ac:spMkLst>
            <pc:docMk/>
            <pc:sldMk cId="1106194557" sldId="2850"/>
            <ac:spMk id="7" creationId="{EC64F2E1-897B-144D-B33F-3D10866154F4}"/>
          </ac:spMkLst>
        </pc:spChg>
      </pc:sldChg>
      <pc:sldChg chg="modSp add">
        <pc:chgData name="李 鼎基" userId="e6049a4411daca1f" providerId="LiveId" clId="{3D60235A-576C-404F-93D7-8E98A135F564}" dt="2020-05-25T05:24:12.186" v="1435" actId="20577"/>
        <pc:sldMkLst>
          <pc:docMk/>
          <pc:sldMk cId="2733055727" sldId="2851"/>
        </pc:sldMkLst>
        <pc:spChg chg="mod">
          <ac:chgData name="李 鼎基" userId="e6049a4411daca1f" providerId="LiveId" clId="{3D60235A-576C-404F-93D7-8E98A135F564}" dt="2020-05-25T05:24:12.186" v="1435" actId="20577"/>
          <ac:spMkLst>
            <pc:docMk/>
            <pc:sldMk cId="2733055727" sldId="2851"/>
            <ac:spMk id="2" creationId="{3FD0E95D-FC05-AF4D-9620-1EEE46C697AF}"/>
          </ac:spMkLst>
        </pc:spChg>
      </pc:sldChg>
    </pc:docChg>
  </pc:docChgLst>
  <pc:docChgLst>
    <pc:chgData name="李 鼎基" userId="e6049a4411daca1f" providerId="LiveId" clId="{508C8963-BCBB-461C-B9C0-6FCF106B037D}"/>
    <pc:docChg chg="undo custSel addSld delSld modSld">
      <pc:chgData name="李 鼎基" userId="e6049a4411daca1f" providerId="LiveId" clId="{508C8963-BCBB-461C-B9C0-6FCF106B037D}" dt="2020-05-18T13:23:55.455" v="1101" actId="680"/>
      <pc:docMkLst>
        <pc:docMk/>
      </pc:docMkLst>
      <pc:sldChg chg="modSp mod">
        <pc:chgData name="李 鼎基" userId="e6049a4411daca1f" providerId="LiveId" clId="{508C8963-BCBB-461C-B9C0-6FCF106B037D}" dt="2020-05-18T06:34:51.096" v="3"/>
        <pc:sldMkLst>
          <pc:docMk/>
          <pc:sldMk cId="1808067628" sldId="1306"/>
        </pc:sldMkLst>
        <pc:spChg chg="mod">
          <ac:chgData name="李 鼎基" userId="e6049a4411daca1f" providerId="LiveId" clId="{508C8963-BCBB-461C-B9C0-6FCF106B037D}" dt="2020-05-18T06:34:51.096" v="3"/>
          <ac:spMkLst>
            <pc:docMk/>
            <pc:sldMk cId="1808067628" sldId="1306"/>
            <ac:spMk id="5" creationId="{2C7C6228-E47F-EA4B-8DD8-28647C76DDD6}"/>
          </ac:spMkLst>
        </pc:spChg>
      </pc:sldChg>
      <pc:sldChg chg="addSp delSp modSp mod">
        <pc:chgData name="李 鼎基" userId="e6049a4411daca1f" providerId="LiveId" clId="{508C8963-BCBB-461C-B9C0-6FCF106B037D}" dt="2020-05-18T10:24:37.760" v="660"/>
        <pc:sldMkLst>
          <pc:docMk/>
          <pc:sldMk cId="1034927288" sldId="2668"/>
        </pc:sldMkLst>
        <pc:spChg chg="mod">
          <ac:chgData name="李 鼎基" userId="e6049a4411daca1f" providerId="LiveId" clId="{508C8963-BCBB-461C-B9C0-6FCF106B037D}" dt="2020-05-18T10:24:37.760" v="660"/>
          <ac:spMkLst>
            <pc:docMk/>
            <pc:sldMk cId="1034927288" sldId="2668"/>
            <ac:spMk id="2" creationId="{71324B83-A61A-1E4C-8AD1-8D266EB62FE1}"/>
          </ac:spMkLst>
        </pc:spChg>
        <pc:spChg chg="mod">
          <ac:chgData name="李 鼎基" userId="e6049a4411daca1f" providerId="LiveId" clId="{508C8963-BCBB-461C-B9C0-6FCF106B037D}" dt="2020-05-18T10:24:05.597" v="641"/>
          <ac:spMkLst>
            <pc:docMk/>
            <pc:sldMk cId="1034927288" sldId="2668"/>
            <ac:spMk id="3" creationId="{2A6FECEE-93E6-0F4F-933B-5CAA756AFABC}"/>
          </ac:spMkLst>
        </pc:spChg>
        <pc:spChg chg="del">
          <ac:chgData name="李 鼎基" userId="e6049a4411daca1f" providerId="LiveId" clId="{508C8963-BCBB-461C-B9C0-6FCF106B037D}" dt="2020-05-18T08:26:16.029" v="9" actId="478"/>
          <ac:spMkLst>
            <pc:docMk/>
            <pc:sldMk cId="1034927288" sldId="2668"/>
            <ac:spMk id="11" creationId="{0D3AA5B5-1CE1-564D-93F8-D8FBBFAC6235}"/>
          </ac:spMkLst>
        </pc:spChg>
        <pc:spChg chg="del">
          <ac:chgData name="李 鼎基" userId="e6049a4411daca1f" providerId="LiveId" clId="{508C8963-BCBB-461C-B9C0-6FCF106B037D}" dt="2020-05-18T08:26:16.029" v="9" actId="478"/>
          <ac:spMkLst>
            <pc:docMk/>
            <pc:sldMk cId="1034927288" sldId="2668"/>
            <ac:spMk id="12" creationId="{E9DC54D0-1A02-E144-9B14-BBA2D67E7468}"/>
          </ac:spMkLst>
        </pc:spChg>
        <pc:spChg chg="del">
          <ac:chgData name="李 鼎基" userId="e6049a4411daca1f" providerId="LiveId" clId="{508C8963-BCBB-461C-B9C0-6FCF106B037D}" dt="2020-05-18T08:26:16.029" v="9" actId="478"/>
          <ac:spMkLst>
            <pc:docMk/>
            <pc:sldMk cId="1034927288" sldId="2668"/>
            <ac:spMk id="13" creationId="{FCFA422A-CF26-DC4C-AD42-10189D2DA749}"/>
          </ac:spMkLst>
        </pc:spChg>
        <pc:spChg chg="add mod">
          <ac:chgData name="李 鼎基" userId="e6049a4411daca1f" providerId="LiveId" clId="{508C8963-BCBB-461C-B9C0-6FCF106B037D}" dt="2020-05-18T08:50:55.013" v="264" actId="1076"/>
          <ac:spMkLst>
            <pc:docMk/>
            <pc:sldMk cId="1034927288" sldId="2668"/>
            <ac:spMk id="18" creationId="{E532A311-30EC-4BD3-922F-9FA0FEFEC66D}"/>
          </ac:spMkLst>
        </pc:spChg>
        <pc:spChg chg="add mod">
          <ac:chgData name="李 鼎基" userId="e6049a4411daca1f" providerId="LiveId" clId="{508C8963-BCBB-461C-B9C0-6FCF106B037D}" dt="2020-05-18T10:09:16.770" v="457" actId="1076"/>
          <ac:spMkLst>
            <pc:docMk/>
            <pc:sldMk cId="1034927288" sldId="2668"/>
            <ac:spMk id="31" creationId="{8465717C-98EC-46AE-B656-A29C2FC6A0B0}"/>
          </ac:spMkLst>
        </pc:spChg>
        <pc:spChg chg="add mod">
          <ac:chgData name="李 鼎基" userId="e6049a4411daca1f" providerId="LiveId" clId="{508C8963-BCBB-461C-B9C0-6FCF106B037D}" dt="2020-05-18T08:50:42.750" v="263" actId="1076"/>
          <ac:spMkLst>
            <pc:docMk/>
            <pc:sldMk cId="1034927288" sldId="2668"/>
            <ac:spMk id="32" creationId="{9E6D9F63-0521-479B-8CC3-838CA8322F01}"/>
          </ac:spMkLst>
        </pc:spChg>
        <pc:grpChg chg="add del mod">
          <ac:chgData name="李 鼎基" userId="e6049a4411daca1f" providerId="LiveId" clId="{508C8963-BCBB-461C-B9C0-6FCF106B037D}" dt="2020-05-18T08:48:31.135" v="233" actId="165"/>
          <ac:grpSpMkLst>
            <pc:docMk/>
            <pc:sldMk cId="1034927288" sldId="2668"/>
            <ac:grpSpMk id="6" creationId="{BC31020A-A92D-491E-A9E4-17326AC1D12C}"/>
          </ac:grpSpMkLst>
        </pc:grpChg>
        <pc:grpChg chg="add mod">
          <ac:chgData name="李 鼎基" userId="e6049a4411daca1f" providerId="LiveId" clId="{508C8963-BCBB-461C-B9C0-6FCF106B037D}" dt="2020-05-18T08:49:09.858" v="240" actId="1076"/>
          <ac:grpSpMkLst>
            <pc:docMk/>
            <pc:sldMk cId="1034927288" sldId="2668"/>
            <ac:grpSpMk id="7" creationId="{AE139071-CE0D-458A-A70C-C642C2EC9876}"/>
          </ac:grpSpMkLst>
        </pc:grpChg>
        <pc:grpChg chg="add mod">
          <ac:chgData name="李 鼎基" userId="e6049a4411daca1f" providerId="LiveId" clId="{508C8963-BCBB-461C-B9C0-6FCF106B037D}" dt="2020-05-18T09:20:08.284" v="267" actId="1076"/>
          <ac:grpSpMkLst>
            <pc:docMk/>
            <pc:sldMk cId="1034927288" sldId="2668"/>
            <ac:grpSpMk id="9" creationId="{FBAC7D3C-134E-4954-A755-6578D59977F1}"/>
          </ac:grpSpMkLst>
        </pc:grpChg>
        <pc:grpChg chg="add del mod">
          <ac:chgData name="李 鼎基" userId="e6049a4411daca1f" providerId="LiveId" clId="{508C8963-BCBB-461C-B9C0-6FCF106B037D}" dt="2020-05-18T08:48:31.135" v="233" actId="165"/>
          <ac:grpSpMkLst>
            <pc:docMk/>
            <pc:sldMk cId="1034927288" sldId="2668"/>
            <ac:grpSpMk id="33" creationId="{757983EA-CF3E-45AE-9DD2-1414AA3BADAF}"/>
          </ac:grpSpMkLst>
        </pc:grpChg>
        <pc:grpChg chg="add del mod">
          <ac:chgData name="李 鼎基" userId="e6049a4411daca1f" providerId="LiveId" clId="{508C8963-BCBB-461C-B9C0-6FCF106B037D}" dt="2020-05-18T08:42:36.532" v="173" actId="165"/>
          <ac:grpSpMkLst>
            <pc:docMk/>
            <pc:sldMk cId="1034927288" sldId="2668"/>
            <ac:grpSpMk id="36" creationId="{28CC49FE-008E-4078-80C3-D965681B2803}"/>
          </ac:grpSpMkLst>
        </pc:grpChg>
        <pc:grpChg chg="add del mod">
          <ac:chgData name="李 鼎基" userId="e6049a4411daca1f" providerId="LiveId" clId="{508C8963-BCBB-461C-B9C0-6FCF106B037D}" dt="2020-05-18T08:48:31.135" v="233" actId="165"/>
          <ac:grpSpMkLst>
            <pc:docMk/>
            <pc:sldMk cId="1034927288" sldId="2668"/>
            <ac:grpSpMk id="44" creationId="{B208FE92-F5D9-4DC9-830B-7587E45D6D46}"/>
          </ac:grpSpMkLst>
        </pc:grpChg>
        <pc:grpChg chg="add del mod">
          <ac:chgData name="李 鼎基" userId="e6049a4411daca1f" providerId="LiveId" clId="{508C8963-BCBB-461C-B9C0-6FCF106B037D}" dt="2020-05-18T08:48:21.866" v="232" actId="165"/>
          <ac:grpSpMkLst>
            <pc:docMk/>
            <pc:sldMk cId="1034927288" sldId="2668"/>
            <ac:grpSpMk id="47" creationId="{720FACF2-4944-45D4-99D0-92364E10882B}"/>
          </ac:grpSpMkLst>
        </pc:grpChg>
        <pc:grpChg chg="add del mod">
          <ac:chgData name="李 鼎基" userId="e6049a4411daca1f" providerId="LiveId" clId="{508C8963-BCBB-461C-B9C0-6FCF106B037D}" dt="2020-05-18T08:48:31.135" v="233" actId="165"/>
          <ac:grpSpMkLst>
            <pc:docMk/>
            <pc:sldMk cId="1034927288" sldId="2668"/>
            <ac:grpSpMk id="50" creationId="{F22D3F37-728E-4563-8BC4-C5E379AC975B}"/>
          </ac:grpSpMkLst>
        </pc:grpChg>
        <pc:grpChg chg="add del mod">
          <ac:chgData name="李 鼎基" userId="e6049a4411daca1f" providerId="LiveId" clId="{508C8963-BCBB-461C-B9C0-6FCF106B037D}" dt="2020-05-18T08:48:31.135" v="233" actId="165"/>
          <ac:grpSpMkLst>
            <pc:docMk/>
            <pc:sldMk cId="1034927288" sldId="2668"/>
            <ac:grpSpMk id="53" creationId="{3C60EA74-10AA-4EDC-B806-8FF30BC49E84}"/>
          </ac:grpSpMkLst>
        </pc:grpChg>
        <pc:grpChg chg="add mod">
          <ac:chgData name="李 鼎基" userId="e6049a4411daca1f" providerId="LiveId" clId="{508C8963-BCBB-461C-B9C0-6FCF106B037D}" dt="2020-05-18T08:50:28.699" v="260" actId="1076"/>
          <ac:grpSpMkLst>
            <pc:docMk/>
            <pc:sldMk cId="1034927288" sldId="2668"/>
            <ac:grpSpMk id="59" creationId="{A306AB1A-5CBC-438E-80E0-931878ECBD4D}"/>
          </ac:grpSpMkLst>
        </pc:grpChg>
        <pc:grpChg chg="add mod">
          <ac:chgData name="李 鼎基" userId="e6049a4411daca1f" providerId="LiveId" clId="{508C8963-BCBB-461C-B9C0-6FCF106B037D}" dt="2020-05-18T08:50:10.942" v="256" actId="1076"/>
          <ac:grpSpMkLst>
            <pc:docMk/>
            <pc:sldMk cId="1034927288" sldId="2668"/>
            <ac:grpSpMk id="63" creationId="{6C5CBE42-D5DC-48CC-91F5-167942C65CAE}"/>
          </ac:grpSpMkLst>
        </pc:grpChg>
        <pc:picChg chg="del">
          <ac:chgData name="李 鼎基" userId="e6049a4411daca1f" providerId="LiveId" clId="{508C8963-BCBB-461C-B9C0-6FCF106B037D}" dt="2020-05-18T08:26:16.029" v="9" actId="478"/>
          <ac:picMkLst>
            <pc:docMk/>
            <pc:sldMk cId="1034927288" sldId="2668"/>
            <ac:picMk id="8" creationId="{2E40904B-53BD-484B-8D8C-993DE01CEC4D}"/>
          </ac:picMkLst>
        </pc:picChg>
        <pc:picChg chg="add mod">
          <ac:chgData name="李 鼎基" userId="e6049a4411daca1f" providerId="LiveId" clId="{508C8963-BCBB-461C-B9C0-6FCF106B037D}" dt="2020-05-18T09:23:08.001" v="304" actId="1076"/>
          <ac:picMkLst>
            <pc:docMk/>
            <pc:sldMk cId="1034927288" sldId="2668"/>
            <ac:picMk id="22" creationId="{EFBFFE3E-82F0-429D-B1CE-4AF7E2BFFFAA}"/>
          </ac:picMkLst>
        </pc:picChg>
        <pc:picChg chg="add del mod topLvl">
          <ac:chgData name="李 鼎基" userId="e6049a4411daca1f" providerId="LiveId" clId="{508C8963-BCBB-461C-B9C0-6FCF106B037D}" dt="2020-05-18T08:48:39.969" v="234" actId="478"/>
          <ac:picMkLst>
            <pc:docMk/>
            <pc:sldMk cId="1034927288" sldId="2668"/>
            <ac:picMk id="24" creationId="{A4A92248-1AA0-457B-A5FA-8705FA7C517D}"/>
          </ac:picMkLst>
        </pc:picChg>
        <pc:picChg chg="add mod topLvl">
          <ac:chgData name="李 鼎基" userId="e6049a4411daca1f" providerId="LiveId" clId="{508C8963-BCBB-461C-B9C0-6FCF106B037D}" dt="2020-05-18T08:49:02.852" v="238" actId="164"/>
          <ac:picMkLst>
            <pc:docMk/>
            <pc:sldMk cId="1034927288" sldId="2668"/>
            <ac:picMk id="25" creationId="{A36860D0-0ECA-4519-B9FF-797B7BF4899A}"/>
          </ac:picMkLst>
        </pc:picChg>
        <pc:picChg chg="add mod">
          <ac:chgData name="李 鼎基" userId="e6049a4411daca1f" providerId="LiveId" clId="{508C8963-BCBB-461C-B9C0-6FCF106B037D}" dt="2020-05-18T08:49:50.326" v="248" actId="164"/>
          <ac:picMkLst>
            <pc:docMk/>
            <pc:sldMk cId="1034927288" sldId="2668"/>
            <ac:picMk id="26" creationId="{401E609B-6DF2-481A-ACE1-65D7489D7E7F}"/>
          </ac:picMkLst>
        </pc:picChg>
        <pc:picChg chg="del">
          <ac:chgData name="李 鼎基" userId="e6049a4411daca1f" providerId="LiveId" clId="{508C8963-BCBB-461C-B9C0-6FCF106B037D}" dt="2020-05-18T08:26:16.029" v="9" actId="478"/>
          <ac:picMkLst>
            <pc:docMk/>
            <pc:sldMk cId="1034927288" sldId="2668"/>
            <ac:picMk id="27" creationId="{F405381C-083C-1342-AC6F-02CE7EA46902}"/>
          </ac:picMkLst>
        </pc:picChg>
        <pc:picChg chg="del">
          <ac:chgData name="李 鼎基" userId="e6049a4411daca1f" providerId="LiveId" clId="{508C8963-BCBB-461C-B9C0-6FCF106B037D}" dt="2020-05-18T08:26:16.029" v="9" actId="478"/>
          <ac:picMkLst>
            <pc:docMk/>
            <pc:sldMk cId="1034927288" sldId="2668"/>
            <ac:picMk id="28" creationId="{B40074BB-9217-EF43-AAB5-F4F1FFDA2DE5}"/>
          </ac:picMkLst>
        </pc:picChg>
        <pc:picChg chg="add del mod">
          <ac:chgData name="李 鼎基" userId="e6049a4411daca1f" providerId="LiveId" clId="{508C8963-BCBB-461C-B9C0-6FCF106B037D}" dt="2020-05-18T08:49:51.819" v="249" actId="478"/>
          <ac:picMkLst>
            <pc:docMk/>
            <pc:sldMk cId="1034927288" sldId="2668"/>
            <ac:picMk id="29" creationId="{0123132D-FE38-4CCB-9C53-5AD2E5D3C02B}"/>
          </ac:picMkLst>
        </pc:picChg>
        <pc:picChg chg="add del mod">
          <ac:chgData name="李 鼎基" userId="e6049a4411daca1f" providerId="LiveId" clId="{508C8963-BCBB-461C-B9C0-6FCF106B037D}" dt="2020-05-18T08:50:00.940" v="254" actId="478"/>
          <ac:picMkLst>
            <pc:docMk/>
            <pc:sldMk cId="1034927288" sldId="2668"/>
            <ac:picMk id="30" creationId="{68225C77-E027-46EC-AC18-4EE4277D564B}"/>
          </ac:picMkLst>
        </pc:picChg>
        <pc:picChg chg="del mod topLvl">
          <ac:chgData name="李 鼎基" userId="e6049a4411daca1f" providerId="LiveId" clId="{508C8963-BCBB-461C-B9C0-6FCF106B037D}" dt="2020-05-18T08:48:39.969" v="234" actId="478"/>
          <ac:picMkLst>
            <pc:docMk/>
            <pc:sldMk cId="1034927288" sldId="2668"/>
            <ac:picMk id="34" creationId="{2E7BEAA1-C2FE-46C3-9E2B-84A19DD2125B}"/>
          </ac:picMkLst>
        </pc:picChg>
        <pc:picChg chg="mod topLvl">
          <ac:chgData name="李 鼎基" userId="e6049a4411daca1f" providerId="LiveId" clId="{508C8963-BCBB-461C-B9C0-6FCF106B037D}" dt="2020-05-18T08:49:02.852" v="238" actId="164"/>
          <ac:picMkLst>
            <pc:docMk/>
            <pc:sldMk cId="1034927288" sldId="2668"/>
            <ac:picMk id="35" creationId="{E4F8ECAC-558D-4D8D-8484-D5F3CB79D05E}"/>
          </ac:picMkLst>
        </pc:picChg>
        <pc:picChg chg="del mod ord topLvl">
          <ac:chgData name="李 鼎基" userId="e6049a4411daca1f" providerId="LiveId" clId="{508C8963-BCBB-461C-B9C0-6FCF106B037D}" dt="2020-05-18T08:43:34.232" v="190" actId="478"/>
          <ac:picMkLst>
            <pc:docMk/>
            <pc:sldMk cId="1034927288" sldId="2668"/>
            <ac:picMk id="37" creationId="{4C251364-6DE9-4EA6-95AE-D83FDCC5D039}"/>
          </ac:picMkLst>
        </pc:picChg>
        <pc:picChg chg="del">
          <ac:chgData name="李 鼎基" userId="e6049a4411daca1f" providerId="LiveId" clId="{508C8963-BCBB-461C-B9C0-6FCF106B037D}" dt="2020-05-18T08:26:16.029" v="9" actId="478"/>
          <ac:picMkLst>
            <pc:docMk/>
            <pc:sldMk cId="1034927288" sldId="2668"/>
            <ac:picMk id="38" creationId="{D6F40067-116D-5440-B5E8-BB8CA0D93B01}"/>
          </ac:picMkLst>
        </pc:picChg>
        <pc:picChg chg="add del mod topLvl">
          <ac:chgData name="李 鼎基" userId="e6049a4411daca1f" providerId="LiveId" clId="{508C8963-BCBB-461C-B9C0-6FCF106B037D}" dt="2020-05-18T08:43:41.224" v="192" actId="478"/>
          <ac:picMkLst>
            <pc:docMk/>
            <pc:sldMk cId="1034927288" sldId="2668"/>
            <ac:picMk id="39" creationId="{77B2E64B-1CDF-4B79-B709-B05A7213B9A0}"/>
          </ac:picMkLst>
        </pc:picChg>
        <pc:picChg chg="add del mod">
          <ac:chgData name="李 鼎基" userId="e6049a4411daca1f" providerId="LiveId" clId="{508C8963-BCBB-461C-B9C0-6FCF106B037D}" dt="2020-05-18T08:43:41.224" v="192" actId="478"/>
          <ac:picMkLst>
            <pc:docMk/>
            <pc:sldMk cId="1034927288" sldId="2668"/>
            <ac:picMk id="40" creationId="{6F5E499F-EFF7-4C33-881E-CFD0B60B41BB}"/>
          </ac:picMkLst>
        </pc:picChg>
        <pc:picChg chg="del">
          <ac:chgData name="李 鼎基" userId="e6049a4411daca1f" providerId="LiveId" clId="{508C8963-BCBB-461C-B9C0-6FCF106B037D}" dt="2020-05-18T08:26:16.029" v="9" actId="478"/>
          <ac:picMkLst>
            <pc:docMk/>
            <pc:sldMk cId="1034927288" sldId="2668"/>
            <ac:picMk id="42" creationId="{FEAF793C-EB16-014F-9277-21623F29FEB3}"/>
          </ac:picMkLst>
        </pc:picChg>
        <pc:picChg chg="del">
          <ac:chgData name="李 鼎基" userId="e6049a4411daca1f" providerId="LiveId" clId="{508C8963-BCBB-461C-B9C0-6FCF106B037D}" dt="2020-05-18T08:26:16.029" v="9" actId="478"/>
          <ac:picMkLst>
            <pc:docMk/>
            <pc:sldMk cId="1034927288" sldId="2668"/>
            <ac:picMk id="43" creationId="{400D2D0D-DCE1-EF4D-AECD-B6A958F73FFE}"/>
          </ac:picMkLst>
        </pc:picChg>
        <pc:picChg chg="del mod topLvl">
          <ac:chgData name="李 鼎基" userId="e6049a4411daca1f" providerId="LiveId" clId="{508C8963-BCBB-461C-B9C0-6FCF106B037D}" dt="2020-05-18T08:48:39.969" v="234" actId="478"/>
          <ac:picMkLst>
            <pc:docMk/>
            <pc:sldMk cId="1034927288" sldId="2668"/>
            <ac:picMk id="45" creationId="{11545CCA-0E60-4D5A-8259-C23F3A5685DE}"/>
          </ac:picMkLst>
        </pc:picChg>
        <pc:picChg chg="mod topLvl">
          <ac:chgData name="李 鼎基" userId="e6049a4411daca1f" providerId="LiveId" clId="{508C8963-BCBB-461C-B9C0-6FCF106B037D}" dt="2020-05-18T08:49:02.852" v="238" actId="164"/>
          <ac:picMkLst>
            <pc:docMk/>
            <pc:sldMk cId="1034927288" sldId="2668"/>
            <ac:picMk id="46" creationId="{911795E9-AF96-4D30-B29C-E47C379ECCC3}"/>
          </ac:picMkLst>
        </pc:picChg>
        <pc:picChg chg="del mod topLvl">
          <ac:chgData name="李 鼎基" userId="e6049a4411daca1f" providerId="LiveId" clId="{508C8963-BCBB-461C-B9C0-6FCF106B037D}" dt="2020-05-18T08:48:39.969" v="234" actId="478"/>
          <ac:picMkLst>
            <pc:docMk/>
            <pc:sldMk cId="1034927288" sldId="2668"/>
            <ac:picMk id="48" creationId="{42F1BA06-8570-4E73-9894-06CD619C05D2}"/>
          </ac:picMkLst>
        </pc:picChg>
        <pc:picChg chg="mod topLvl">
          <ac:chgData name="李 鼎基" userId="e6049a4411daca1f" providerId="LiveId" clId="{508C8963-BCBB-461C-B9C0-6FCF106B037D}" dt="2020-05-18T08:49:02.852" v="238" actId="164"/>
          <ac:picMkLst>
            <pc:docMk/>
            <pc:sldMk cId="1034927288" sldId="2668"/>
            <ac:picMk id="49" creationId="{C3BB071E-2D08-4F4F-A919-BFDA1C07CEFF}"/>
          </ac:picMkLst>
        </pc:picChg>
        <pc:picChg chg="del mod topLvl">
          <ac:chgData name="李 鼎基" userId="e6049a4411daca1f" providerId="LiveId" clId="{508C8963-BCBB-461C-B9C0-6FCF106B037D}" dt="2020-05-18T08:48:39.969" v="234" actId="478"/>
          <ac:picMkLst>
            <pc:docMk/>
            <pc:sldMk cId="1034927288" sldId="2668"/>
            <ac:picMk id="51" creationId="{C521CA24-C03E-498D-87A4-9657728973A4}"/>
          </ac:picMkLst>
        </pc:picChg>
        <pc:picChg chg="mod topLvl">
          <ac:chgData name="李 鼎基" userId="e6049a4411daca1f" providerId="LiveId" clId="{508C8963-BCBB-461C-B9C0-6FCF106B037D}" dt="2020-05-18T08:49:02.852" v="238" actId="164"/>
          <ac:picMkLst>
            <pc:docMk/>
            <pc:sldMk cId="1034927288" sldId="2668"/>
            <ac:picMk id="52" creationId="{3FD3EE8F-CD1D-40F0-8F3C-F2A3E26B3C79}"/>
          </ac:picMkLst>
        </pc:picChg>
        <pc:picChg chg="del mod topLvl">
          <ac:chgData name="李 鼎基" userId="e6049a4411daca1f" providerId="LiveId" clId="{508C8963-BCBB-461C-B9C0-6FCF106B037D}" dt="2020-05-18T08:48:39.969" v="234" actId="478"/>
          <ac:picMkLst>
            <pc:docMk/>
            <pc:sldMk cId="1034927288" sldId="2668"/>
            <ac:picMk id="54" creationId="{F20590A5-B11E-4F7F-A664-028896E5398A}"/>
          </ac:picMkLst>
        </pc:picChg>
        <pc:picChg chg="mod topLvl">
          <ac:chgData name="李 鼎基" userId="e6049a4411daca1f" providerId="LiveId" clId="{508C8963-BCBB-461C-B9C0-6FCF106B037D}" dt="2020-05-18T08:49:02.852" v="238" actId="164"/>
          <ac:picMkLst>
            <pc:docMk/>
            <pc:sldMk cId="1034927288" sldId="2668"/>
            <ac:picMk id="55" creationId="{FA9E3475-6EEE-4DDD-BDC9-6BEEB4211ACB}"/>
          </ac:picMkLst>
        </pc:picChg>
        <pc:picChg chg="add mod">
          <ac:chgData name="李 鼎基" userId="e6049a4411daca1f" providerId="LiveId" clId="{508C8963-BCBB-461C-B9C0-6FCF106B037D}" dt="2020-05-18T08:49:50.326" v="248" actId="164"/>
          <ac:picMkLst>
            <pc:docMk/>
            <pc:sldMk cId="1034927288" sldId="2668"/>
            <ac:picMk id="56" creationId="{DBDC5AA2-3EFF-4984-B848-E0058958B7A0}"/>
          </ac:picMkLst>
        </pc:picChg>
        <pc:picChg chg="add del mod">
          <ac:chgData name="李 鼎基" userId="e6049a4411daca1f" providerId="LiveId" clId="{508C8963-BCBB-461C-B9C0-6FCF106B037D}" dt="2020-05-18T08:49:15.694" v="241" actId="478"/>
          <ac:picMkLst>
            <pc:docMk/>
            <pc:sldMk cId="1034927288" sldId="2668"/>
            <ac:picMk id="57" creationId="{1A8BA617-EFCB-461B-BB0E-05BBF0361457}"/>
          </ac:picMkLst>
        </pc:picChg>
        <pc:picChg chg="add mod">
          <ac:chgData name="李 鼎基" userId="e6049a4411daca1f" providerId="LiveId" clId="{508C8963-BCBB-461C-B9C0-6FCF106B037D}" dt="2020-05-18T08:49:50.326" v="248" actId="164"/>
          <ac:picMkLst>
            <pc:docMk/>
            <pc:sldMk cId="1034927288" sldId="2668"/>
            <ac:picMk id="58" creationId="{42B5E61D-22C1-4613-B190-7C2E080558B9}"/>
          </ac:picMkLst>
        </pc:picChg>
        <pc:picChg chg="mod">
          <ac:chgData name="李 鼎基" userId="e6049a4411daca1f" providerId="LiveId" clId="{508C8963-BCBB-461C-B9C0-6FCF106B037D}" dt="2020-05-18T08:49:57.983" v="252"/>
          <ac:picMkLst>
            <pc:docMk/>
            <pc:sldMk cId="1034927288" sldId="2668"/>
            <ac:picMk id="60" creationId="{6917526B-1FEC-4384-8F6A-4A188C0F724C}"/>
          </ac:picMkLst>
        </pc:picChg>
        <pc:picChg chg="mod">
          <ac:chgData name="李 鼎基" userId="e6049a4411daca1f" providerId="LiveId" clId="{508C8963-BCBB-461C-B9C0-6FCF106B037D}" dt="2020-05-18T08:49:57.983" v="252"/>
          <ac:picMkLst>
            <pc:docMk/>
            <pc:sldMk cId="1034927288" sldId="2668"/>
            <ac:picMk id="61" creationId="{C4AEE195-DC9E-4245-AEE4-FF9253B269FC}"/>
          </ac:picMkLst>
        </pc:picChg>
        <pc:picChg chg="mod">
          <ac:chgData name="李 鼎基" userId="e6049a4411daca1f" providerId="LiveId" clId="{508C8963-BCBB-461C-B9C0-6FCF106B037D}" dt="2020-05-18T08:49:57.983" v="252"/>
          <ac:picMkLst>
            <pc:docMk/>
            <pc:sldMk cId="1034927288" sldId="2668"/>
            <ac:picMk id="62" creationId="{37907C3A-C780-4661-9876-14DEF86DEA58}"/>
          </ac:picMkLst>
        </pc:picChg>
        <pc:picChg chg="mod">
          <ac:chgData name="李 鼎基" userId="e6049a4411daca1f" providerId="LiveId" clId="{508C8963-BCBB-461C-B9C0-6FCF106B037D}" dt="2020-05-18T08:50:02.924" v="255"/>
          <ac:picMkLst>
            <pc:docMk/>
            <pc:sldMk cId="1034927288" sldId="2668"/>
            <ac:picMk id="64" creationId="{2E0057FA-1BE8-4531-83D7-DA07252E6792}"/>
          </ac:picMkLst>
        </pc:picChg>
        <pc:picChg chg="mod">
          <ac:chgData name="李 鼎基" userId="e6049a4411daca1f" providerId="LiveId" clId="{508C8963-BCBB-461C-B9C0-6FCF106B037D}" dt="2020-05-18T08:50:02.924" v="255"/>
          <ac:picMkLst>
            <pc:docMk/>
            <pc:sldMk cId="1034927288" sldId="2668"/>
            <ac:picMk id="65" creationId="{580C1297-6D3F-4047-83B2-975E30954249}"/>
          </ac:picMkLst>
        </pc:picChg>
        <pc:picChg chg="mod">
          <ac:chgData name="李 鼎基" userId="e6049a4411daca1f" providerId="LiveId" clId="{508C8963-BCBB-461C-B9C0-6FCF106B037D}" dt="2020-05-18T08:50:02.924" v="255"/>
          <ac:picMkLst>
            <pc:docMk/>
            <pc:sldMk cId="1034927288" sldId="2668"/>
            <ac:picMk id="66" creationId="{A0652E97-BEFB-4593-B841-DF0017D38AD4}"/>
          </ac:picMkLst>
        </pc:picChg>
        <pc:picChg chg="add mod">
          <ac:chgData name="李 鼎基" userId="e6049a4411daca1f" providerId="LiveId" clId="{508C8963-BCBB-461C-B9C0-6FCF106B037D}" dt="2020-05-18T09:23:08.001" v="304" actId="1076"/>
          <ac:picMkLst>
            <pc:docMk/>
            <pc:sldMk cId="1034927288" sldId="2668"/>
            <ac:picMk id="89" creationId="{0F5E89C0-4932-4650-911E-32C314247C0C}"/>
          </ac:picMkLst>
        </pc:picChg>
        <pc:picChg chg="add mod">
          <ac:chgData name="李 鼎基" userId="e6049a4411daca1f" providerId="LiveId" clId="{508C8963-BCBB-461C-B9C0-6FCF106B037D}" dt="2020-05-18T09:23:08.001" v="304" actId="1076"/>
          <ac:picMkLst>
            <pc:docMk/>
            <pc:sldMk cId="1034927288" sldId="2668"/>
            <ac:picMk id="90" creationId="{93AFB3A5-9E8A-4D8D-98F6-293B99212130}"/>
          </ac:picMkLst>
        </pc:picChg>
        <pc:cxnChg chg="del mod">
          <ac:chgData name="李 鼎基" userId="e6049a4411daca1f" providerId="LiveId" clId="{508C8963-BCBB-461C-B9C0-6FCF106B037D}" dt="2020-05-18T08:26:16.029" v="9" actId="478"/>
          <ac:cxnSpMkLst>
            <pc:docMk/>
            <pc:sldMk cId="1034927288" sldId="2668"/>
            <ac:cxnSpMk id="14" creationId="{BAB7876B-1849-794D-A846-5ACAA381765F}"/>
          </ac:cxnSpMkLst>
        </pc:cxnChg>
        <pc:cxnChg chg="add mod">
          <ac:chgData name="李 鼎基" userId="e6049a4411daca1f" providerId="LiveId" clId="{508C8963-BCBB-461C-B9C0-6FCF106B037D}" dt="2020-05-18T09:23:15.335" v="306" actId="14100"/>
          <ac:cxnSpMkLst>
            <pc:docMk/>
            <pc:sldMk cId="1034927288" sldId="2668"/>
            <ac:cxnSpMk id="19" creationId="{505282EA-2187-41AA-892D-EAB0BCA8308C}"/>
          </ac:cxnSpMkLst>
        </pc:cxnChg>
        <pc:cxnChg chg="del">
          <ac:chgData name="李 鼎基" userId="e6049a4411daca1f" providerId="LiveId" clId="{508C8963-BCBB-461C-B9C0-6FCF106B037D}" dt="2020-05-18T08:26:16.029" v="9" actId="478"/>
          <ac:cxnSpMkLst>
            <pc:docMk/>
            <pc:sldMk cId="1034927288" sldId="2668"/>
            <ac:cxnSpMk id="20" creationId="{B9FD8CC5-20E9-5040-B407-A180BC9C8404}"/>
          </ac:cxnSpMkLst>
        </pc:cxnChg>
        <pc:cxnChg chg="add mod">
          <ac:chgData name="李 鼎基" userId="e6049a4411daca1f" providerId="LiveId" clId="{508C8963-BCBB-461C-B9C0-6FCF106B037D}" dt="2020-05-18T09:22:03.482" v="286" actId="14100"/>
          <ac:cxnSpMkLst>
            <pc:docMk/>
            <pc:sldMk cId="1034927288" sldId="2668"/>
            <ac:cxnSpMk id="21" creationId="{CFC810C5-0799-4927-9774-A1F04546943C}"/>
          </ac:cxnSpMkLst>
        </pc:cxnChg>
        <pc:cxnChg chg="add mod">
          <ac:chgData name="李 鼎基" userId="e6049a4411daca1f" providerId="LiveId" clId="{508C8963-BCBB-461C-B9C0-6FCF106B037D}" dt="2020-05-18T09:23:20.263" v="308" actId="14100"/>
          <ac:cxnSpMkLst>
            <pc:docMk/>
            <pc:sldMk cId="1034927288" sldId="2668"/>
            <ac:cxnSpMk id="23" creationId="{8A5701D1-CFC1-4215-BFD0-1ABBD6F07C76}"/>
          </ac:cxnSpMkLst>
        </pc:cxnChg>
        <pc:cxnChg chg="del">
          <ac:chgData name="李 鼎基" userId="e6049a4411daca1f" providerId="LiveId" clId="{508C8963-BCBB-461C-B9C0-6FCF106B037D}" dt="2020-05-18T08:26:16.029" v="9" actId="478"/>
          <ac:cxnSpMkLst>
            <pc:docMk/>
            <pc:sldMk cId="1034927288" sldId="2668"/>
            <ac:cxnSpMk id="41" creationId="{9022E4A7-8DBC-814C-9662-07F04A799D00}"/>
          </ac:cxnSpMkLst>
        </pc:cxnChg>
        <pc:cxnChg chg="add mod">
          <ac:chgData name="李 鼎基" userId="e6049a4411daca1f" providerId="LiveId" clId="{508C8963-BCBB-461C-B9C0-6FCF106B037D}" dt="2020-05-18T09:21:32.049" v="281" actId="14100"/>
          <ac:cxnSpMkLst>
            <pc:docMk/>
            <pc:sldMk cId="1034927288" sldId="2668"/>
            <ac:cxnSpMk id="67" creationId="{762BFED2-9208-42AB-B84C-6A3E83D00AF1}"/>
          </ac:cxnSpMkLst>
        </pc:cxnChg>
        <pc:cxnChg chg="add mod">
          <ac:chgData name="李 鼎基" userId="e6049a4411daca1f" providerId="LiveId" clId="{508C8963-BCBB-461C-B9C0-6FCF106B037D}" dt="2020-05-18T09:21:09.685" v="280" actId="14100"/>
          <ac:cxnSpMkLst>
            <pc:docMk/>
            <pc:sldMk cId="1034927288" sldId="2668"/>
            <ac:cxnSpMk id="68" creationId="{7059B421-783E-499C-A26D-A59B102BE0E2}"/>
          </ac:cxnSpMkLst>
        </pc:cxnChg>
        <pc:cxnChg chg="add mod">
          <ac:chgData name="李 鼎基" userId="e6049a4411daca1f" providerId="LiveId" clId="{508C8963-BCBB-461C-B9C0-6FCF106B037D}" dt="2020-05-18T09:20:52.213" v="278" actId="14100"/>
          <ac:cxnSpMkLst>
            <pc:docMk/>
            <pc:sldMk cId="1034927288" sldId="2668"/>
            <ac:cxnSpMk id="70" creationId="{9F1A0089-BBDD-48AF-BE94-54F42F20DE17}"/>
          </ac:cxnSpMkLst>
        </pc:cxnChg>
        <pc:cxnChg chg="add mod">
          <ac:chgData name="李 鼎基" userId="e6049a4411daca1f" providerId="LiveId" clId="{508C8963-BCBB-461C-B9C0-6FCF106B037D}" dt="2020-05-18T09:21:51.940" v="284" actId="14100"/>
          <ac:cxnSpMkLst>
            <pc:docMk/>
            <pc:sldMk cId="1034927288" sldId="2668"/>
            <ac:cxnSpMk id="76" creationId="{825896F2-DE64-4AF8-AF96-5514CE2CB226}"/>
          </ac:cxnSpMkLst>
        </pc:cxnChg>
        <pc:cxnChg chg="add mod">
          <ac:chgData name="李 鼎基" userId="e6049a4411daca1f" providerId="LiveId" clId="{508C8963-BCBB-461C-B9C0-6FCF106B037D}" dt="2020-05-18T09:22:33.797" v="294" actId="14100"/>
          <ac:cxnSpMkLst>
            <pc:docMk/>
            <pc:sldMk cId="1034927288" sldId="2668"/>
            <ac:cxnSpMk id="81" creationId="{BEB97F80-27E1-4BB6-B8FA-7A67CAF48933}"/>
          </ac:cxnSpMkLst>
        </pc:cxnChg>
        <pc:cxnChg chg="add mod">
          <ac:chgData name="李 鼎基" userId="e6049a4411daca1f" providerId="LiveId" clId="{508C8963-BCBB-461C-B9C0-6FCF106B037D}" dt="2020-05-18T09:22:21.561" v="292" actId="14100"/>
          <ac:cxnSpMkLst>
            <pc:docMk/>
            <pc:sldMk cId="1034927288" sldId="2668"/>
            <ac:cxnSpMk id="84" creationId="{8F32E3EC-5AB9-4FEE-AAEB-C640F4DC004F}"/>
          </ac:cxnSpMkLst>
        </pc:cxnChg>
      </pc:sldChg>
      <pc:sldChg chg="del">
        <pc:chgData name="李 鼎基" userId="e6049a4411daca1f" providerId="LiveId" clId="{508C8963-BCBB-461C-B9C0-6FCF106B037D}" dt="2020-05-18T10:52:39.778" v="916" actId="47"/>
        <pc:sldMkLst>
          <pc:docMk/>
          <pc:sldMk cId="911690671" sldId="2669"/>
        </pc:sldMkLst>
      </pc:sldChg>
      <pc:sldChg chg="modSp add mod">
        <pc:chgData name="李 鼎基" userId="e6049a4411daca1f" providerId="LiveId" clId="{508C8963-BCBB-461C-B9C0-6FCF106B037D}" dt="2020-05-18T10:56:34.351" v="939"/>
        <pc:sldMkLst>
          <pc:docMk/>
          <pc:sldMk cId="3112287188" sldId="2765"/>
        </pc:sldMkLst>
        <pc:spChg chg="mod">
          <ac:chgData name="李 鼎基" userId="e6049a4411daca1f" providerId="LiveId" clId="{508C8963-BCBB-461C-B9C0-6FCF106B037D}" dt="2020-05-18T10:24:34.087" v="652" actId="21"/>
          <ac:spMkLst>
            <pc:docMk/>
            <pc:sldMk cId="3112287188" sldId="2765"/>
            <ac:spMk id="2" creationId="{71324B83-A61A-1E4C-8AD1-8D266EB62FE1}"/>
          </ac:spMkLst>
        </pc:spChg>
        <pc:spChg chg="mod">
          <ac:chgData name="李 鼎基" userId="e6049a4411daca1f" providerId="LiveId" clId="{508C8963-BCBB-461C-B9C0-6FCF106B037D}" dt="2020-05-18T10:56:34.351" v="939"/>
          <ac:spMkLst>
            <pc:docMk/>
            <pc:sldMk cId="3112287188" sldId="2765"/>
            <ac:spMk id="3" creationId="{2A6FECEE-93E6-0F4F-933B-5CAA756AFABC}"/>
          </ac:spMkLst>
        </pc:spChg>
        <pc:spChg chg="mod">
          <ac:chgData name="李 鼎基" userId="e6049a4411daca1f" providerId="LiveId" clId="{508C8963-BCBB-461C-B9C0-6FCF106B037D}" dt="2020-05-18T10:09:25.029" v="458" actId="1076"/>
          <ac:spMkLst>
            <pc:docMk/>
            <pc:sldMk cId="3112287188" sldId="2765"/>
            <ac:spMk id="31" creationId="{8465717C-98EC-46AE-B656-A29C2FC6A0B0}"/>
          </ac:spMkLst>
        </pc:spChg>
      </pc:sldChg>
      <pc:sldChg chg="modSp new mod">
        <pc:chgData name="李 鼎基" userId="e6049a4411daca1f" providerId="LiveId" clId="{508C8963-BCBB-461C-B9C0-6FCF106B037D}" dt="2020-05-18T11:08:32.508" v="1100"/>
        <pc:sldMkLst>
          <pc:docMk/>
          <pc:sldMk cId="715154468" sldId="2766"/>
        </pc:sldMkLst>
        <pc:spChg chg="mod">
          <ac:chgData name="李 鼎基" userId="e6049a4411daca1f" providerId="LiveId" clId="{508C8963-BCBB-461C-B9C0-6FCF106B037D}" dt="2020-05-18T10:52:48.047" v="918"/>
          <ac:spMkLst>
            <pc:docMk/>
            <pc:sldMk cId="715154468" sldId="2766"/>
            <ac:spMk id="2" creationId="{179A18B2-4B3B-4C46-B30C-9C75620727DD}"/>
          </ac:spMkLst>
        </pc:spChg>
        <pc:spChg chg="mod">
          <ac:chgData name="李 鼎基" userId="e6049a4411daca1f" providerId="LiveId" clId="{508C8963-BCBB-461C-B9C0-6FCF106B037D}" dt="2020-05-18T11:08:32.508" v="1100"/>
          <ac:spMkLst>
            <pc:docMk/>
            <pc:sldMk cId="715154468" sldId="2766"/>
            <ac:spMk id="3" creationId="{229CF3B3-8661-4A03-B1C0-387465F68D4B}"/>
          </ac:spMkLst>
        </pc:spChg>
      </pc:sldChg>
      <pc:sldChg chg="new">
        <pc:chgData name="李 鼎基" userId="e6049a4411daca1f" providerId="LiveId" clId="{508C8963-BCBB-461C-B9C0-6FCF106B037D}" dt="2020-05-18T13:23:55.455" v="1101" actId="680"/>
        <pc:sldMkLst>
          <pc:docMk/>
          <pc:sldMk cId="2650555672" sldId="2767"/>
        </pc:sldMkLst>
      </pc:sldChg>
    </pc:docChg>
  </pc:docChgLst>
  <pc:docChgLst>
    <pc:chgData name="李 鼎基" userId="e6049a4411daca1f" providerId="LiveId" clId="{844D5A83-E05C-AF41-96C1-06865B493B94}"/>
    <pc:docChg chg="undo redo custSel addSld delSld modSld sldOrd">
      <pc:chgData name="李 鼎基" userId="e6049a4411daca1f" providerId="LiveId" clId="{844D5A83-E05C-AF41-96C1-06865B493B94}" dt="2020-05-22T14:02:50.587" v="14441"/>
      <pc:docMkLst>
        <pc:docMk/>
      </pc:docMkLst>
      <pc:sldChg chg="del">
        <pc:chgData name="李 鼎基" userId="e6049a4411daca1f" providerId="LiveId" clId="{844D5A83-E05C-AF41-96C1-06865B493B94}" dt="2020-05-22T13:07:30.132" v="13413" actId="2696"/>
        <pc:sldMkLst>
          <pc:docMk/>
          <pc:sldMk cId="3880652232" sldId="502"/>
        </pc:sldMkLst>
      </pc:sldChg>
      <pc:sldChg chg="modSp">
        <pc:chgData name="李 鼎基" userId="e6049a4411daca1f" providerId="LiveId" clId="{844D5A83-E05C-AF41-96C1-06865B493B94}" dt="2020-05-21T04:37:34.684" v="207" actId="20577"/>
        <pc:sldMkLst>
          <pc:docMk/>
          <pc:sldMk cId="256381600" sldId="1371"/>
        </pc:sldMkLst>
        <pc:spChg chg="mod">
          <ac:chgData name="李 鼎基" userId="e6049a4411daca1f" providerId="LiveId" clId="{844D5A83-E05C-AF41-96C1-06865B493B94}" dt="2020-05-21T04:37:34.684" v="207" actId="20577"/>
          <ac:spMkLst>
            <pc:docMk/>
            <pc:sldMk cId="256381600" sldId="1371"/>
            <ac:spMk id="5" creationId="{7C3CFBB2-29A4-9845-909C-D2C6211C1301}"/>
          </ac:spMkLst>
        </pc:spChg>
      </pc:sldChg>
      <pc:sldChg chg="del">
        <pc:chgData name="李 鼎基" userId="e6049a4411daca1f" providerId="LiveId" clId="{844D5A83-E05C-AF41-96C1-06865B493B94}" dt="2020-05-22T13:07:30.856" v="13448" actId="2696"/>
        <pc:sldMkLst>
          <pc:docMk/>
          <pc:sldMk cId="3770712851" sldId="2227"/>
        </pc:sldMkLst>
      </pc:sldChg>
      <pc:sldChg chg="addSp delSp modSp ord">
        <pc:chgData name="李 鼎基" userId="e6049a4411daca1f" providerId="LiveId" clId="{844D5A83-E05C-AF41-96C1-06865B493B94}" dt="2020-05-21T06:15:17.511" v="1245"/>
        <pc:sldMkLst>
          <pc:docMk/>
          <pc:sldMk cId="4270716737" sldId="2670"/>
        </pc:sldMkLst>
        <pc:spChg chg="mod">
          <ac:chgData name="李 鼎基" userId="e6049a4411daca1f" providerId="LiveId" clId="{844D5A83-E05C-AF41-96C1-06865B493B94}" dt="2020-05-21T04:24:34.533" v="46" actId="20577"/>
          <ac:spMkLst>
            <pc:docMk/>
            <pc:sldMk cId="4270716737" sldId="2670"/>
            <ac:spMk id="2" creationId="{D3339C4A-EDA5-B44F-8E9E-3F9CB18D8174}"/>
          </ac:spMkLst>
        </pc:spChg>
        <pc:spChg chg="mod">
          <ac:chgData name="李 鼎基" userId="e6049a4411daca1f" providerId="LiveId" clId="{844D5A83-E05C-AF41-96C1-06865B493B94}" dt="2020-05-21T05:05:55.477" v="736" actId="6549"/>
          <ac:spMkLst>
            <pc:docMk/>
            <pc:sldMk cId="4270716737" sldId="2670"/>
            <ac:spMk id="3" creationId="{21900C59-98FF-B746-90F7-D81FF9C53DD0}"/>
          </ac:spMkLst>
        </pc:spChg>
        <pc:spChg chg="mod">
          <ac:chgData name="李 鼎基" userId="e6049a4411daca1f" providerId="LiveId" clId="{844D5A83-E05C-AF41-96C1-06865B493B94}" dt="2020-05-21T05:44:55.151" v="950" actId="20577"/>
          <ac:spMkLst>
            <pc:docMk/>
            <pc:sldMk cId="4270716737" sldId="2670"/>
            <ac:spMk id="6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8" creationId="{00000000-0000-0000-0000-000000000000}"/>
          </ac:spMkLst>
        </pc:spChg>
        <pc:spChg chg="del mod">
          <ac:chgData name="李 鼎基" userId="e6049a4411daca1f" providerId="LiveId" clId="{844D5A83-E05C-AF41-96C1-06865B493B94}" dt="2020-05-21T04:43:06.813" v="269" actId="478"/>
          <ac:spMkLst>
            <pc:docMk/>
            <pc:sldMk cId="4270716737" sldId="2670"/>
            <ac:spMk id="17" creationId="{E9B1E56E-08EF-7D4B-8DD6-CA8A1F03C38C}"/>
          </ac:spMkLst>
        </pc:spChg>
        <pc:spChg chg="mod">
          <ac:chgData name="李 鼎基" userId="e6049a4411daca1f" providerId="LiveId" clId="{844D5A83-E05C-AF41-96C1-06865B493B94}" dt="2020-05-21T05:45:00.679" v="953" actId="20577"/>
          <ac:spMkLst>
            <pc:docMk/>
            <pc:sldMk cId="4270716737" sldId="2670"/>
            <ac:spMk id="19" creationId="{00000000-0000-0000-0000-000000000000}"/>
          </ac:spMkLst>
        </pc:spChg>
        <pc:spChg chg="mod">
          <ac:chgData name="李 鼎基" userId="e6049a4411daca1f" providerId="LiveId" clId="{844D5A83-E05C-AF41-96C1-06865B493B94}" dt="2020-05-21T05:45:04.679" v="956" actId="20577"/>
          <ac:spMkLst>
            <pc:docMk/>
            <pc:sldMk cId="4270716737" sldId="2670"/>
            <ac:spMk id="20" creationId="{00000000-0000-0000-0000-000000000000}"/>
          </ac:spMkLst>
        </pc:spChg>
        <pc:spChg chg="mod">
          <ac:chgData name="李 鼎基" userId="e6049a4411daca1f" providerId="LiveId" clId="{844D5A83-E05C-AF41-96C1-06865B493B94}" dt="2020-05-21T05:45:08.055" v="959" actId="20577"/>
          <ac:spMkLst>
            <pc:docMk/>
            <pc:sldMk cId="4270716737" sldId="2670"/>
            <ac:spMk id="21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24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25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26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27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28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29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30" creationId="{00000000-0000-0000-0000-000000000000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31" creationId="{B1B3784A-5BB9-914E-B7A2-D9BF64A23CC3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32" creationId="{B1B3784A-5BB9-914E-B7A2-D9BF64A23CC3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33" creationId="{B1B3784A-5BB9-914E-B7A2-D9BF64A23CC3}"/>
          </ac:spMkLst>
        </pc:spChg>
        <pc:spChg chg="add mod">
          <ac:chgData name="李 鼎基" userId="e6049a4411daca1f" providerId="LiveId" clId="{844D5A83-E05C-AF41-96C1-06865B493B94}" dt="2020-05-21T04:54:06.962" v="573" actId="1036"/>
          <ac:spMkLst>
            <pc:docMk/>
            <pc:sldMk cId="4270716737" sldId="2670"/>
            <ac:spMk id="34" creationId="{C1DC8AFD-D46D-2A48-819F-CF362D97491B}"/>
          </ac:spMkLst>
        </pc:spChg>
        <pc:spChg chg="add mod">
          <ac:chgData name="李 鼎基" userId="e6049a4411daca1f" providerId="LiveId" clId="{844D5A83-E05C-AF41-96C1-06865B493B94}" dt="2020-05-21T04:54:06.962" v="573" actId="1036"/>
          <ac:spMkLst>
            <pc:docMk/>
            <pc:sldMk cId="4270716737" sldId="2670"/>
            <ac:spMk id="35" creationId="{EB007028-7777-0345-9022-98140C9BFC26}"/>
          </ac:spMkLst>
        </pc:spChg>
        <pc:spChg chg="del mod">
          <ac:chgData name="李 鼎基" userId="e6049a4411daca1f" providerId="LiveId" clId="{844D5A83-E05C-AF41-96C1-06865B493B94}" dt="2020-05-21T04:54:00.557" v="566" actId="478"/>
          <ac:spMkLst>
            <pc:docMk/>
            <pc:sldMk cId="4270716737" sldId="2670"/>
            <ac:spMk id="40" creationId="{EAEAD3EC-A15B-2E49-97CD-DC29C0155771}"/>
          </ac:spMkLst>
        </pc:spChg>
        <pc:spChg chg="mod">
          <ac:chgData name="李 鼎基" userId="e6049a4411daca1f" providerId="LiveId" clId="{844D5A83-E05C-AF41-96C1-06865B493B94}" dt="2020-05-21T04:54:12.339" v="579" actId="1036"/>
          <ac:spMkLst>
            <pc:docMk/>
            <pc:sldMk cId="4270716737" sldId="2670"/>
            <ac:spMk id="76" creationId="{B1B3784A-5BB9-914E-B7A2-D9BF64A23CC3}"/>
          </ac:spMkLst>
        </pc:spChg>
        <pc:cxnChg chg="mod">
          <ac:chgData name="李 鼎基" userId="e6049a4411daca1f" providerId="LiveId" clId="{844D5A83-E05C-AF41-96C1-06865B493B94}" dt="2020-05-21T04:54:06.962" v="573" actId="1036"/>
          <ac:cxnSpMkLst>
            <pc:docMk/>
            <pc:sldMk cId="4270716737" sldId="2670"/>
            <ac:cxnSpMk id="44" creationId="{7AEA9143-D4E9-C54B-A073-7A37F5F97782}"/>
          </ac:cxnSpMkLst>
        </pc:cxnChg>
      </pc:sldChg>
      <pc:sldChg chg="modSp">
        <pc:chgData name="李 鼎基" userId="e6049a4411daca1f" providerId="LiveId" clId="{844D5A83-E05C-AF41-96C1-06865B493B94}" dt="2020-05-21T06:12:54.029" v="1243" actId="20577"/>
        <pc:sldMkLst>
          <pc:docMk/>
          <pc:sldMk cId="463792602" sldId="2671"/>
        </pc:sldMkLst>
        <pc:spChg chg="mod">
          <ac:chgData name="李 鼎基" userId="e6049a4411daca1f" providerId="LiveId" clId="{844D5A83-E05C-AF41-96C1-06865B493B94}" dt="2020-05-21T06:12:38.983" v="1215" actId="20577"/>
          <ac:spMkLst>
            <pc:docMk/>
            <pc:sldMk cId="463792602" sldId="2671"/>
            <ac:spMk id="2" creationId="{DB49A20D-6AFB-374D-B02C-6FD4AAB5774B}"/>
          </ac:spMkLst>
        </pc:spChg>
        <pc:spChg chg="mod">
          <ac:chgData name="李 鼎基" userId="e6049a4411daca1f" providerId="LiveId" clId="{844D5A83-E05C-AF41-96C1-06865B493B94}" dt="2020-05-21T06:12:54.029" v="1243" actId="20577"/>
          <ac:spMkLst>
            <pc:docMk/>
            <pc:sldMk cId="463792602" sldId="2671"/>
            <ac:spMk id="3" creationId="{F91D87ED-5525-6549-A999-F69059084CB8}"/>
          </ac:spMkLst>
        </pc:spChg>
      </pc:sldChg>
      <pc:sldChg chg="del">
        <pc:chgData name="李 鼎基" userId="e6049a4411daca1f" providerId="LiveId" clId="{844D5A83-E05C-AF41-96C1-06865B493B94}" dt="2020-05-21T04:37:16.936" v="190" actId="2696"/>
        <pc:sldMkLst>
          <pc:docMk/>
          <pc:sldMk cId="1681306832" sldId="2672"/>
        </pc:sldMkLst>
      </pc:sldChg>
      <pc:sldChg chg="del">
        <pc:chgData name="李 鼎基" userId="e6049a4411daca1f" providerId="LiveId" clId="{844D5A83-E05C-AF41-96C1-06865B493B94}" dt="2020-05-21T04:56:11.167" v="586" actId="2696"/>
        <pc:sldMkLst>
          <pc:docMk/>
          <pc:sldMk cId="3913413219" sldId="2673"/>
        </pc:sldMkLst>
      </pc:sldChg>
      <pc:sldChg chg="modSp del">
        <pc:chgData name="李 鼎基" userId="e6049a4411daca1f" providerId="LiveId" clId="{844D5A83-E05C-AF41-96C1-06865B493B94}" dt="2020-05-22T13:07:30.004" v="13406" actId="2696"/>
        <pc:sldMkLst>
          <pc:docMk/>
          <pc:sldMk cId="577074551" sldId="2675"/>
        </pc:sldMkLst>
        <pc:spChg chg="mod">
          <ac:chgData name="李 鼎基" userId="e6049a4411daca1f" providerId="LiveId" clId="{844D5A83-E05C-AF41-96C1-06865B493B94}" dt="2020-05-22T08:03:20.590" v="8068" actId="1076"/>
          <ac:spMkLst>
            <pc:docMk/>
            <pc:sldMk cId="577074551" sldId="2675"/>
            <ac:spMk id="5" creationId="{6D078D78-9422-3C49-9254-BABF778B2963}"/>
          </ac:spMkLst>
        </pc:spChg>
      </pc:sldChg>
      <pc:sldChg chg="del">
        <pc:chgData name="李 鼎基" userId="e6049a4411daca1f" providerId="LiveId" clId="{844D5A83-E05C-AF41-96C1-06865B493B94}" dt="2020-05-22T13:07:30.072" v="13410" actId="2696"/>
        <pc:sldMkLst>
          <pc:docMk/>
          <pc:sldMk cId="1118980307" sldId="2678"/>
        </pc:sldMkLst>
      </pc:sldChg>
      <pc:sldChg chg="del">
        <pc:chgData name="李 鼎基" userId="e6049a4411daca1f" providerId="LiveId" clId="{844D5A83-E05C-AF41-96C1-06865B493B94}" dt="2020-05-21T04:56:11.123" v="580" actId="2696"/>
        <pc:sldMkLst>
          <pc:docMk/>
          <pc:sldMk cId="1015420496" sldId="2682"/>
        </pc:sldMkLst>
      </pc:sldChg>
      <pc:sldChg chg="del">
        <pc:chgData name="李 鼎基" userId="e6049a4411daca1f" providerId="LiveId" clId="{844D5A83-E05C-AF41-96C1-06865B493B94}" dt="2020-05-21T04:37:16.944" v="191" actId="2696"/>
        <pc:sldMkLst>
          <pc:docMk/>
          <pc:sldMk cId="3547219943" sldId="2686"/>
        </pc:sldMkLst>
      </pc:sldChg>
      <pc:sldChg chg="del">
        <pc:chgData name="李 鼎基" userId="e6049a4411daca1f" providerId="LiveId" clId="{844D5A83-E05C-AF41-96C1-06865B493B94}" dt="2020-05-21T04:37:16.950" v="192" actId="2696"/>
        <pc:sldMkLst>
          <pc:docMk/>
          <pc:sldMk cId="3851428030" sldId="2687"/>
        </pc:sldMkLst>
      </pc:sldChg>
      <pc:sldChg chg="del">
        <pc:chgData name="李 鼎基" userId="e6049a4411daca1f" providerId="LiveId" clId="{844D5A83-E05C-AF41-96C1-06865B493B94}" dt="2020-05-21T04:37:16.963" v="193" actId="2696"/>
        <pc:sldMkLst>
          <pc:docMk/>
          <pc:sldMk cId="4164873862" sldId="2688"/>
        </pc:sldMkLst>
      </pc:sldChg>
      <pc:sldChg chg="del">
        <pc:chgData name="李 鼎基" userId="e6049a4411daca1f" providerId="LiveId" clId="{844D5A83-E05C-AF41-96C1-06865B493B94}" dt="2020-05-21T04:56:11.144" v="583" actId="2696"/>
        <pc:sldMkLst>
          <pc:docMk/>
          <pc:sldMk cId="3008187592" sldId="2711"/>
        </pc:sldMkLst>
      </pc:sldChg>
      <pc:sldChg chg="del">
        <pc:chgData name="李 鼎基" userId="e6049a4411daca1f" providerId="LiveId" clId="{844D5A83-E05C-AF41-96C1-06865B493B94}" dt="2020-05-21T04:56:11.130" v="581" actId="2696"/>
        <pc:sldMkLst>
          <pc:docMk/>
          <pc:sldMk cId="944336849" sldId="2712"/>
        </pc:sldMkLst>
      </pc:sldChg>
      <pc:sldChg chg="del">
        <pc:chgData name="李 鼎基" userId="e6049a4411daca1f" providerId="LiveId" clId="{844D5A83-E05C-AF41-96C1-06865B493B94}" dt="2020-05-21T04:56:11.136" v="582" actId="2696"/>
        <pc:sldMkLst>
          <pc:docMk/>
          <pc:sldMk cId="3852723416" sldId="2713"/>
        </pc:sldMkLst>
      </pc:sldChg>
      <pc:sldChg chg="del">
        <pc:chgData name="李 鼎基" userId="e6049a4411daca1f" providerId="LiveId" clId="{844D5A83-E05C-AF41-96C1-06865B493B94}" dt="2020-05-21T04:56:11.150" v="584" actId="2696"/>
        <pc:sldMkLst>
          <pc:docMk/>
          <pc:sldMk cId="2274315642" sldId="2714"/>
        </pc:sldMkLst>
      </pc:sldChg>
      <pc:sldChg chg="del">
        <pc:chgData name="李 鼎基" userId="e6049a4411daca1f" providerId="LiveId" clId="{844D5A83-E05C-AF41-96C1-06865B493B94}" dt="2020-05-21T04:56:11.157" v="585" actId="2696"/>
        <pc:sldMkLst>
          <pc:docMk/>
          <pc:sldMk cId="848157117" sldId="2715"/>
        </pc:sldMkLst>
      </pc:sldChg>
      <pc:sldChg chg="modSp del ord">
        <pc:chgData name="李 鼎基" userId="e6049a4411daca1f" providerId="LiveId" clId="{844D5A83-E05C-AF41-96C1-06865B493B94}" dt="2020-05-21T08:30:07.632" v="2694" actId="2696"/>
        <pc:sldMkLst>
          <pc:docMk/>
          <pc:sldMk cId="1934595936" sldId="2716"/>
        </pc:sldMkLst>
        <pc:spChg chg="mod">
          <ac:chgData name="李 鼎基" userId="e6049a4411daca1f" providerId="LiveId" clId="{844D5A83-E05C-AF41-96C1-06865B493B94}" dt="2020-05-21T08:22:56.631" v="2384" actId="20577"/>
          <ac:spMkLst>
            <pc:docMk/>
            <pc:sldMk cId="1934595936" sldId="2716"/>
            <ac:spMk id="5" creationId="{7C3CFBB2-29A4-9845-909C-D2C6211C1301}"/>
          </ac:spMkLst>
        </pc:spChg>
      </pc:sldChg>
      <pc:sldChg chg="addSp delSp modSp ord modTransition modAnim">
        <pc:chgData name="李 鼎基" userId="e6049a4411daca1f" providerId="LiveId" clId="{844D5A83-E05C-AF41-96C1-06865B493B94}" dt="2020-05-21T11:35:23.838" v="4155" actId="20577"/>
        <pc:sldMkLst>
          <pc:docMk/>
          <pc:sldMk cId="2338316493" sldId="2717"/>
        </pc:sldMkLst>
        <pc:spChg chg="mod">
          <ac:chgData name="李 鼎基" userId="e6049a4411daca1f" providerId="LiveId" clId="{844D5A83-E05C-AF41-96C1-06865B493B94}" dt="2020-05-21T11:35:23.838" v="4155" actId="20577"/>
          <ac:spMkLst>
            <pc:docMk/>
            <pc:sldMk cId="2338316493" sldId="2717"/>
            <ac:spMk id="2" creationId="{CC2B93B7-95B2-C647-A672-CFE64BE40018}"/>
          </ac:spMkLst>
        </pc:spChg>
        <pc:spChg chg="mod">
          <ac:chgData name="李 鼎基" userId="e6049a4411daca1f" providerId="LiveId" clId="{844D5A83-E05C-AF41-96C1-06865B493B94}" dt="2020-05-21T08:50:13.377" v="3144" actId="20577"/>
          <ac:spMkLst>
            <pc:docMk/>
            <pc:sldMk cId="2338316493" sldId="2717"/>
            <ac:spMk id="3" creationId="{463171EC-F059-CC43-8601-4FF2D09158C6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6" creationId="{93553D00-3639-DE45-AF3C-613C7E7E5159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7" creationId="{AC892504-E7AC-1F4C-A2F9-D686CC9B7672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8" creationId="{E7353EFD-B5CE-9243-B478-909B177BB420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9" creationId="{4E51E0F4-26B2-964A-88B4-6135757A4EA5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11" creationId="{92443C1F-9B62-2D40-949B-FA463A751109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12" creationId="{1B242DDF-C20A-2944-8F69-EEF2E2DABC2D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13" creationId="{2CFF1932-04A9-FB42-A3EA-ACCC7D46F4C4}"/>
          </ac:spMkLst>
        </pc:spChg>
        <pc:spChg chg="del">
          <ac:chgData name="李 鼎基" userId="e6049a4411daca1f" providerId="LiveId" clId="{844D5A83-E05C-AF41-96C1-06865B493B94}" dt="2020-05-21T08:13:05.972" v="2231" actId="478"/>
          <ac:spMkLst>
            <pc:docMk/>
            <pc:sldMk cId="2338316493" sldId="2717"/>
            <ac:spMk id="14" creationId="{0C03E120-5D83-3F46-8CCB-52BFCF5A5B45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15" creationId="{3D6215CC-54D4-614C-B890-B65E043EE60B}"/>
          </ac:spMkLst>
        </pc:spChg>
        <pc:spChg chg="add del mod">
          <ac:chgData name="李 鼎基" userId="e6049a4411daca1f" providerId="LiveId" clId="{844D5A83-E05C-AF41-96C1-06865B493B94}" dt="2020-05-21T08:15:30.459" v="2242"/>
          <ac:spMkLst>
            <pc:docMk/>
            <pc:sldMk cId="2338316493" sldId="2717"/>
            <ac:spMk id="16" creationId="{7391B99F-5FE7-7541-866B-BA69F96D5380}"/>
          </ac:spMkLst>
        </pc:spChg>
        <pc:spChg chg="add del mod">
          <ac:chgData name="李 鼎基" userId="e6049a4411daca1f" providerId="LiveId" clId="{844D5A83-E05C-AF41-96C1-06865B493B94}" dt="2020-05-21T08:15:31.178" v="2244"/>
          <ac:spMkLst>
            <pc:docMk/>
            <pc:sldMk cId="2338316493" sldId="2717"/>
            <ac:spMk id="17" creationId="{7194EE30-03CE-3649-ADA8-3F72FC34D548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18" creationId="{C679E30B-1721-6A4B-ADB2-B59C7C03912A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19" creationId="{E0BE8934-A77D-5248-9CAB-C6312878294D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20" creationId="{495FADA6-02B0-4C46-8EFF-0E2D9FA1EEB9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21" creationId="{719522B4-C6F9-664E-81A7-6C9A9ED0FE13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22" creationId="{EFB72E59-C09E-8141-9B6F-FBA7611C2FBD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40" creationId="{BABFF37D-41F7-D54B-9A73-C966FC7F985E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41" creationId="{11A46096-2C3F-F343-99C6-569A241BF189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42" creationId="{DC5D4424-0F00-EF4F-BC5D-E857903F0119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43" creationId="{87850C1D-1B83-6046-B6E3-93CEB8621BF4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44" creationId="{1BCA065A-DACF-304C-9D0E-78AF452EA43D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45" creationId="{9D6FFD45-C89F-D74B-A05D-EE30507547D0}"/>
          </ac:spMkLst>
        </pc:spChg>
        <pc:spChg chg="add mod">
          <ac:chgData name="李 鼎基" userId="e6049a4411daca1f" providerId="LiveId" clId="{844D5A83-E05C-AF41-96C1-06865B493B94}" dt="2020-05-21T08:50:21.487" v="3147" actId="1036"/>
          <ac:spMkLst>
            <pc:docMk/>
            <pc:sldMk cId="2338316493" sldId="2717"/>
            <ac:spMk id="51" creationId="{5BADF5F5-E2A2-954A-9D85-14C2C7399B4A}"/>
          </ac:spMkLst>
        </pc:spChg>
        <pc:spChg chg="add del mod">
          <ac:chgData name="李 鼎基" userId="e6049a4411daca1f" providerId="LiveId" clId="{844D5A83-E05C-AF41-96C1-06865B493B94}" dt="2020-05-21T08:44:43.853" v="2986" actId="478"/>
          <ac:spMkLst>
            <pc:docMk/>
            <pc:sldMk cId="2338316493" sldId="2717"/>
            <ac:spMk id="52" creationId="{AFBACB6D-9B5C-914C-BEA9-ED46804004AF}"/>
          </ac:spMkLst>
        </pc:spChg>
        <pc:spChg chg="add del mod">
          <ac:chgData name="李 鼎基" userId="e6049a4411daca1f" providerId="LiveId" clId="{844D5A83-E05C-AF41-96C1-06865B493B94}" dt="2020-05-21T08:45:36.022" v="2992" actId="478"/>
          <ac:spMkLst>
            <pc:docMk/>
            <pc:sldMk cId="2338316493" sldId="2717"/>
            <ac:spMk id="53" creationId="{43E72406-C23E-8F4E-8243-E074499E969D}"/>
          </ac:spMkLst>
        </pc:spChg>
        <pc:spChg chg="add del mod">
          <ac:chgData name="李 鼎基" userId="e6049a4411daca1f" providerId="LiveId" clId="{844D5A83-E05C-AF41-96C1-06865B493B94}" dt="2020-05-21T08:47:09.559" v="2998" actId="478"/>
          <ac:spMkLst>
            <pc:docMk/>
            <pc:sldMk cId="2338316493" sldId="2717"/>
            <ac:spMk id="54" creationId="{976B7207-B82D-0D4A-BF2F-4124BC820AE6}"/>
          </ac:spMkLst>
        </pc:spChg>
        <pc:cxnChg chg="del">
          <ac:chgData name="李 鼎基" userId="e6049a4411daca1f" providerId="LiveId" clId="{844D5A83-E05C-AF41-96C1-06865B493B94}" dt="2020-05-21T08:13:05.972" v="2231" actId="478"/>
          <ac:cxnSpMkLst>
            <pc:docMk/>
            <pc:sldMk cId="2338316493" sldId="2717"/>
            <ac:cxnSpMk id="10" creationId="{3F653704-23E1-5742-AE73-9CC45C25D335}"/>
          </ac:cxnSpMkLst>
        </pc:cxnChg>
        <pc:cxnChg chg="add mod">
          <ac:chgData name="李 鼎基" userId="e6049a4411daca1f" providerId="LiveId" clId="{844D5A83-E05C-AF41-96C1-06865B493B94}" dt="2020-05-21T08:50:21.487" v="3147" actId="1036"/>
          <ac:cxnSpMkLst>
            <pc:docMk/>
            <pc:sldMk cId="2338316493" sldId="2717"/>
            <ac:cxnSpMk id="24" creationId="{AC0034CA-B807-2C4A-92B1-E9B24DE6D442}"/>
          </ac:cxnSpMkLst>
        </pc:cxnChg>
        <pc:cxnChg chg="add mod">
          <ac:chgData name="李 鼎基" userId="e6049a4411daca1f" providerId="LiveId" clId="{844D5A83-E05C-AF41-96C1-06865B493B94}" dt="2020-05-21T08:50:21.487" v="3147" actId="1036"/>
          <ac:cxnSpMkLst>
            <pc:docMk/>
            <pc:sldMk cId="2338316493" sldId="2717"/>
            <ac:cxnSpMk id="25" creationId="{B8B09E33-7C37-B548-A97A-329A33FDB228}"/>
          </ac:cxnSpMkLst>
        </pc:cxnChg>
        <pc:cxnChg chg="add mod">
          <ac:chgData name="李 鼎基" userId="e6049a4411daca1f" providerId="LiveId" clId="{844D5A83-E05C-AF41-96C1-06865B493B94}" dt="2020-05-21T08:50:21.487" v="3147" actId="1036"/>
          <ac:cxnSpMkLst>
            <pc:docMk/>
            <pc:sldMk cId="2338316493" sldId="2717"/>
            <ac:cxnSpMk id="28" creationId="{110A2FD1-F543-9449-93F4-F1842C6531DF}"/>
          </ac:cxnSpMkLst>
        </pc:cxnChg>
        <pc:cxnChg chg="add mod">
          <ac:chgData name="李 鼎基" userId="e6049a4411daca1f" providerId="LiveId" clId="{844D5A83-E05C-AF41-96C1-06865B493B94}" dt="2020-05-21T08:50:21.487" v="3147" actId="1036"/>
          <ac:cxnSpMkLst>
            <pc:docMk/>
            <pc:sldMk cId="2338316493" sldId="2717"/>
            <ac:cxnSpMk id="32" creationId="{1BF6E504-C7B4-E142-8386-293D9BC03D52}"/>
          </ac:cxnSpMkLst>
        </pc:cxnChg>
        <pc:cxnChg chg="add mod">
          <ac:chgData name="李 鼎基" userId="e6049a4411daca1f" providerId="LiveId" clId="{844D5A83-E05C-AF41-96C1-06865B493B94}" dt="2020-05-21T08:50:21.487" v="3147" actId="1036"/>
          <ac:cxnSpMkLst>
            <pc:docMk/>
            <pc:sldMk cId="2338316493" sldId="2717"/>
            <ac:cxnSpMk id="35" creationId="{C3EEE55B-0B3B-7446-8AC4-7DFBD26AAFA9}"/>
          </ac:cxnSpMkLst>
        </pc:cxnChg>
        <pc:cxnChg chg="add del mod">
          <ac:chgData name="李 鼎基" userId="e6049a4411daca1f" providerId="LiveId" clId="{844D5A83-E05C-AF41-96C1-06865B493B94}" dt="2020-05-21T08:44:43.853" v="2986" actId="478"/>
          <ac:cxnSpMkLst>
            <pc:docMk/>
            <pc:sldMk cId="2338316493" sldId="2717"/>
            <ac:cxnSpMk id="46" creationId="{13E9BC6F-6BC4-DC49-8C4B-0A3A01D7D091}"/>
          </ac:cxnSpMkLst>
        </pc:cxnChg>
        <pc:cxnChg chg="add del mod">
          <ac:chgData name="李 鼎基" userId="e6049a4411daca1f" providerId="LiveId" clId="{844D5A83-E05C-AF41-96C1-06865B493B94}" dt="2020-05-21T08:44:43.853" v="2986" actId="478"/>
          <ac:cxnSpMkLst>
            <pc:docMk/>
            <pc:sldMk cId="2338316493" sldId="2717"/>
            <ac:cxnSpMk id="47" creationId="{E67F5E56-16DB-7F48-83D5-80B1F7CAA175}"/>
          </ac:cxnSpMkLst>
        </pc:cxnChg>
        <pc:cxnChg chg="add del mod">
          <ac:chgData name="李 鼎基" userId="e6049a4411daca1f" providerId="LiveId" clId="{844D5A83-E05C-AF41-96C1-06865B493B94}" dt="2020-05-21T08:44:43.853" v="2986" actId="478"/>
          <ac:cxnSpMkLst>
            <pc:docMk/>
            <pc:sldMk cId="2338316493" sldId="2717"/>
            <ac:cxnSpMk id="48" creationId="{71B763AC-C7A3-1E4E-B900-8A5167B76F17}"/>
          </ac:cxnSpMkLst>
        </pc:cxnChg>
        <pc:cxnChg chg="add del mod">
          <ac:chgData name="李 鼎基" userId="e6049a4411daca1f" providerId="LiveId" clId="{844D5A83-E05C-AF41-96C1-06865B493B94}" dt="2020-05-21T08:44:43.853" v="2986" actId="478"/>
          <ac:cxnSpMkLst>
            <pc:docMk/>
            <pc:sldMk cId="2338316493" sldId="2717"/>
            <ac:cxnSpMk id="49" creationId="{F7F4CC9B-DC56-4D45-97FE-55E210E19E85}"/>
          </ac:cxnSpMkLst>
        </pc:cxnChg>
        <pc:cxnChg chg="add del mod">
          <ac:chgData name="李 鼎基" userId="e6049a4411daca1f" providerId="LiveId" clId="{844D5A83-E05C-AF41-96C1-06865B493B94}" dt="2020-05-21T08:44:43.853" v="2986" actId="478"/>
          <ac:cxnSpMkLst>
            <pc:docMk/>
            <pc:sldMk cId="2338316493" sldId="2717"/>
            <ac:cxnSpMk id="50" creationId="{BBD6FDB3-8A32-1944-9416-928F737AB824}"/>
          </ac:cxnSpMkLst>
        </pc:cxnChg>
      </pc:sldChg>
      <pc:sldChg chg="del">
        <pc:chgData name="李 鼎基" userId="e6049a4411daca1f" providerId="LiveId" clId="{844D5A83-E05C-AF41-96C1-06865B493B94}" dt="2020-05-21T11:36:05.040" v="4174" actId="2696"/>
        <pc:sldMkLst>
          <pc:docMk/>
          <pc:sldMk cId="1762716975" sldId="2718"/>
        </pc:sldMkLst>
      </pc:sldChg>
      <pc:sldChg chg="del">
        <pc:chgData name="李 鼎基" userId="e6049a4411daca1f" providerId="LiveId" clId="{844D5A83-E05C-AF41-96C1-06865B493B94}" dt="2020-05-21T11:36:05.053" v="4175" actId="2696"/>
        <pc:sldMkLst>
          <pc:docMk/>
          <pc:sldMk cId="853773826" sldId="2719"/>
        </pc:sldMkLst>
      </pc:sldChg>
      <pc:sldChg chg="del">
        <pc:chgData name="李 鼎基" userId="e6049a4411daca1f" providerId="LiveId" clId="{844D5A83-E05C-AF41-96C1-06865B493B94}" dt="2020-05-22T13:07:29.979" v="13405" actId="2696"/>
        <pc:sldMkLst>
          <pc:docMk/>
          <pc:sldMk cId="528826065" sldId="2721"/>
        </pc:sldMkLst>
      </pc:sldChg>
      <pc:sldChg chg="del">
        <pc:chgData name="李 鼎基" userId="e6049a4411daca1f" providerId="LiveId" clId="{844D5A83-E05C-AF41-96C1-06865B493B94}" dt="2020-05-22T13:07:30.022" v="13407" actId="2696"/>
        <pc:sldMkLst>
          <pc:docMk/>
          <pc:sldMk cId="3490898619" sldId="2722"/>
        </pc:sldMkLst>
      </pc:sldChg>
      <pc:sldChg chg="del">
        <pc:chgData name="李 鼎基" userId="e6049a4411daca1f" providerId="LiveId" clId="{844D5A83-E05C-AF41-96C1-06865B493B94}" dt="2020-05-22T13:07:30.097" v="13411" actId="2696"/>
        <pc:sldMkLst>
          <pc:docMk/>
          <pc:sldMk cId="197390457" sldId="2723"/>
        </pc:sldMkLst>
      </pc:sldChg>
      <pc:sldChg chg="del">
        <pc:chgData name="李 鼎基" userId="e6049a4411daca1f" providerId="LiveId" clId="{844D5A83-E05C-AF41-96C1-06865B493B94}" dt="2020-05-22T13:07:30.034" v="13408" actId="2696"/>
        <pc:sldMkLst>
          <pc:docMk/>
          <pc:sldMk cId="1208777252" sldId="2724"/>
        </pc:sldMkLst>
      </pc:sldChg>
      <pc:sldChg chg="del">
        <pc:chgData name="李 鼎基" userId="e6049a4411daca1f" providerId="LiveId" clId="{844D5A83-E05C-AF41-96C1-06865B493B94}" dt="2020-05-22T13:07:30.050" v="13409" actId="2696"/>
        <pc:sldMkLst>
          <pc:docMk/>
          <pc:sldMk cId="1793565982" sldId="2725"/>
        </pc:sldMkLst>
      </pc:sldChg>
      <pc:sldChg chg="del">
        <pc:chgData name="李 鼎基" userId="e6049a4411daca1f" providerId="LiveId" clId="{844D5A83-E05C-AF41-96C1-06865B493B94}" dt="2020-05-22T13:07:30.117" v="13412" actId="2696"/>
        <pc:sldMkLst>
          <pc:docMk/>
          <pc:sldMk cId="274649917" sldId="2726"/>
        </pc:sldMkLst>
      </pc:sldChg>
      <pc:sldChg chg="del">
        <pc:chgData name="李 鼎基" userId="e6049a4411daca1f" providerId="LiveId" clId="{844D5A83-E05C-AF41-96C1-06865B493B94}" dt="2020-05-22T13:07:30.147" v="13414" actId="2696"/>
        <pc:sldMkLst>
          <pc:docMk/>
          <pc:sldMk cId="3516240702" sldId="2727"/>
        </pc:sldMkLst>
      </pc:sldChg>
      <pc:sldChg chg="del">
        <pc:chgData name="李 鼎基" userId="e6049a4411daca1f" providerId="LiveId" clId="{844D5A83-E05C-AF41-96C1-06865B493B94}" dt="2020-05-22T13:07:30.179" v="13415" actId="2696"/>
        <pc:sldMkLst>
          <pc:docMk/>
          <pc:sldMk cId="2751601536" sldId="2728"/>
        </pc:sldMkLst>
      </pc:sldChg>
      <pc:sldChg chg="del">
        <pc:chgData name="李 鼎基" userId="e6049a4411daca1f" providerId="LiveId" clId="{844D5A83-E05C-AF41-96C1-06865B493B94}" dt="2020-05-22T13:07:30.196" v="13416" actId="2696"/>
        <pc:sldMkLst>
          <pc:docMk/>
          <pc:sldMk cId="1733021990" sldId="2729"/>
        </pc:sldMkLst>
      </pc:sldChg>
      <pc:sldChg chg="del">
        <pc:chgData name="李 鼎基" userId="e6049a4411daca1f" providerId="LiveId" clId="{844D5A83-E05C-AF41-96C1-06865B493B94}" dt="2020-05-22T13:07:30.211" v="13417" actId="2696"/>
        <pc:sldMkLst>
          <pc:docMk/>
          <pc:sldMk cId="582350567" sldId="2730"/>
        </pc:sldMkLst>
      </pc:sldChg>
      <pc:sldChg chg="del">
        <pc:chgData name="李 鼎基" userId="e6049a4411daca1f" providerId="LiveId" clId="{844D5A83-E05C-AF41-96C1-06865B493B94}" dt="2020-05-22T13:07:30.245" v="13418" actId="2696"/>
        <pc:sldMkLst>
          <pc:docMk/>
          <pc:sldMk cId="3060476746" sldId="2731"/>
        </pc:sldMkLst>
      </pc:sldChg>
      <pc:sldChg chg="del">
        <pc:chgData name="李 鼎基" userId="e6049a4411daca1f" providerId="LiveId" clId="{844D5A83-E05C-AF41-96C1-06865B493B94}" dt="2020-05-22T13:07:30.264" v="13419" actId="2696"/>
        <pc:sldMkLst>
          <pc:docMk/>
          <pc:sldMk cId="864745044" sldId="2732"/>
        </pc:sldMkLst>
      </pc:sldChg>
      <pc:sldChg chg="del">
        <pc:chgData name="李 鼎基" userId="e6049a4411daca1f" providerId="LiveId" clId="{844D5A83-E05C-AF41-96C1-06865B493B94}" dt="2020-05-22T13:07:30.281" v="13420" actId="2696"/>
        <pc:sldMkLst>
          <pc:docMk/>
          <pc:sldMk cId="1876457114" sldId="2733"/>
        </pc:sldMkLst>
      </pc:sldChg>
      <pc:sldChg chg="del">
        <pc:chgData name="李 鼎基" userId="e6049a4411daca1f" providerId="LiveId" clId="{844D5A83-E05C-AF41-96C1-06865B493B94}" dt="2020-05-22T13:07:30.295" v="13421" actId="2696"/>
        <pc:sldMkLst>
          <pc:docMk/>
          <pc:sldMk cId="3960602590" sldId="2734"/>
        </pc:sldMkLst>
      </pc:sldChg>
      <pc:sldChg chg="del">
        <pc:chgData name="李 鼎基" userId="e6049a4411daca1f" providerId="LiveId" clId="{844D5A83-E05C-AF41-96C1-06865B493B94}" dt="2020-05-22T13:07:30.334" v="13423" actId="2696"/>
        <pc:sldMkLst>
          <pc:docMk/>
          <pc:sldMk cId="2215403461" sldId="2735"/>
        </pc:sldMkLst>
      </pc:sldChg>
      <pc:sldChg chg="del">
        <pc:chgData name="李 鼎基" userId="e6049a4411daca1f" providerId="LiveId" clId="{844D5A83-E05C-AF41-96C1-06865B493B94}" dt="2020-05-22T13:07:30.486" v="13429" actId="2696"/>
        <pc:sldMkLst>
          <pc:docMk/>
          <pc:sldMk cId="870497999" sldId="2736"/>
        </pc:sldMkLst>
      </pc:sldChg>
      <pc:sldChg chg="del">
        <pc:chgData name="李 鼎基" userId="e6049a4411daca1f" providerId="LiveId" clId="{844D5A83-E05C-AF41-96C1-06865B493B94}" dt="2020-05-22T13:07:30.506" v="13430" actId="2696"/>
        <pc:sldMkLst>
          <pc:docMk/>
          <pc:sldMk cId="1991035842" sldId="2737"/>
        </pc:sldMkLst>
      </pc:sldChg>
      <pc:sldChg chg="del">
        <pc:chgData name="李 鼎基" userId="e6049a4411daca1f" providerId="LiveId" clId="{844D5A83-E05C-AF41-96C1-06865B493B94}" dt="2020-05-22T13:07:30.529" v="13431" actId="2696"/>
        <pc:sldMkLst>
          <pc:docMk/>
          <pc:sldMk cId="2911360332" sldId="2738"/>
        </pc:sldMkLst>
      </pc:sldChg>
      <pc:sldChg chg="del">
        <pc:chgData name="李 鼎基" userId="e6049a4411daca1f" providerId="LiveId" clId="{844D5A83-E05C-AF41-96C1-06865B493B94}" dt="2020-05-22T13:07:30.546" v="13432" actId="2696"/>
        <pc:sldMkLst>
          <pc:docMk/>
          <pc:sldMk cId="3388238722" sldId="2739"/>
        </pc:sldMkLst>
      </pc:sldChg>
      <pc:sldChg chg="del">
        <pc:chgData name="李 鼎基" userId="e6049a4411daca1f" providerId="LiveId" clId="{844D5A83-E05C-AF41-96C1-06865B493B94}" dt="2020-05-22T13:07:30.569" v="13433" actId="2696"/>
        <pc:sldMkLst>
          <pc:docMk/>
          <pc:sldMk cId="3677992218" sldId="2740"/>
        </pc:sldMkLst>
      </pc:sldChg>
      <pc:sldChg chg="del">
        <pc:chgData name="李 鼎基" userId="e6049a4411daca1f" providerId="LiveId" clId="{844D5A83-E05C-AF41-96C1-06865B493B94}" dt="2020-05-22T13:07:30.587" v="13434" actId="2696"/>
        <pc:sldMkLst>
          <pc:docMk/>
          <pc:sldMk cId="4093451416" sldId="2741"/>
        </pc:sldMkLst>
      </pc:sldChg>
      <pc:sldChg chg="del">
        <pc:chgData name="李 鼎基" userId="e6049a4411daca1f" providerId="LiveId" clId="{844D5A83-E05C-AF41-96C1-06865B493B94}" dt="2020-05-22T13:07:30.606" v="13435" actId="2696"/>
        <pc:sldMkLst>
          <pc:docMk/>
          <pc:sldMk cId="2494834992" sldId="2742"/>
        </pc:sldMkLst>
      </pc:sldChg>
      <pc:sldChg chg="del">
        <pc:chgData name="李 鼎基" userId="e6049a4411daca1f" providerId="LiveId" clId="{844D5A83-E05C-AF41-96C1-06865B493B94}" dt="2020-05-22T13:07:30.642" v="13436" actId="2696"/>
        <pc:sldMkLst>
          <pc:docMk/>
          <pc:sldMk cId="3807653009" sldId="2743"/>
        </pc:sldMkLst>
      </pc:sldChg>
      <pc:sldChg chg="del">
        <pc:chgData name="李 鼎基" userId="e6049a4411daca1f" providerId="LiveId" clId="{844D5A83-E05C-AF41-96C1-06865B493B94}" dt="2020-05-22T13:07:30.360" v="13424" actId="2696"/>
        <pc:sldMkLst>
          <pc:docMk/>
          <pc:sldMk cId="3208183987" sldId="2744"/>
        </pc:sldMkLst>
      </pc:sldChg>
      <pc:sldChg chg="del">
        <pc:chgData name="李 鼎基" userId="e6049a4411daca1f" providerId="LiveId" clId="{844D5A83-E05C-AF41-96C1-06865B493B94}" dt="2020-05-22T13:07:30.412" v="13426" actId="2696"/>
        <pc:sldMkLst>
          <pc:docMk/>
          <pc:sldMk cId="3853761062" sldId="2745"/>
        </pc:sldMkLst>
      </pc:sldChg>
      <pc:sldChg chg="del">
        <pc:chgData name="李 鼎基" userId="e6049a4411daca1f" providerId="LiveId" clId="{844D5A83-E05C-AF41-96C1-06865B493B94}" dt="2020-05-22T13:07:30.435" v="13427" actId="2696"/>
        <pc:sldMkLst>
          <pc:docMk/>
          <pc:sldMk cId="2836912484" sldId="2746"/>
        </pc:sldMkLst>
      </pc:sldChg>
      <pc:sldChg chg="del">
        <pc:chgData name="李 鼎基" userId="e6049a4411daca1f" providerId="LiveId" clId="{844D5A83-E05C-AF41-96C1-06865B493B94}" dt="2020-05-22T13:07:30.454" v="13428" actId="2696"/>
        <pc:sldMkLst>
          <pc:docMk/>
          <pc:sldMk cId="3006174075" sldId="2747"/>
        </pc:sldMkLst>
      </pc:sldChg>
      <pc:sldChg chg="del">
        <pc:chgData name="李 鼎基" userId="e6049a4411daca1f" providerId="LiveId" clId="{844D5A83-E05C-AF41-96C1-06865B493B94}" dt="2020-05-22T13:07:30.393" v="13425" actId="2696"/>
        <pc:sldMkLst>
          <pc:docMk/>
          <pc:sldMk cId="3168240249" sldId="2748"/>
        </pc:sldMkLst>
      </pc:sldChg>
      <pc:sldChg chg="del">
        <pc:chgData name="李 鼎基" userId="e6049a4411daca1f" providerId="LiveId" clId="{844D5A83-E05C-AF41-96C1-06865B493B94}" dt="2020-05-22T13:07:30.654" v="13437" actId="2696"/>
        <pc:sldMkLst>
          <pc:docMk/>
          <pc:sldMk cId="634361072" sldId="2749"/>
        </pc:sldMkLst>
      </pc:sldChg>
      <pc:sldChg chg="del">
        <pc:chgData name="李 鼎基" userId="e6049a4411daca1f" providerId="LiveId" clId="{844D5A83-E05C-AF41-96C1-06865B493B94}" dt="2020-05-22T13:07:30.315" v="13422" actId="2696"/>
        <pc:sldMkLst>
          <pc:docMk/>
          <pc:sldMk cId="2192738374" sldId="2750"/>
        </pc:sldMkLst>
      </pc:sldChg>
      <pc:sldChg chg="del">
        <pc:chgData name="李 鼎基" userId="e6049a4411daca1f" providerId="LiveId" clId="{844D5A83-E05C-AF41-96C1-06865B493B94}" dt="2020-05-22T13:07:30.835" v="13446" actId="2696"/>
        <pc:sldMkLst>
          <pc:docMk/>
          <pc:sldMk cId="4051711712" sldId="2751"/>
        </pc:sldMkLst>
      </pc:sldChg>
      <pc:sldChg chg="del">
        <pc:chgData name="李 鼎基" userId="e6049a4411daca1f" providerId="LiveId" clId="{844D5A83-E05C-AF41-96C1-06865B493B94}" dt="2020-05-22T13:07:30.732" v="13441" actId="2696"/>
        <pc:sldMkLst>
          <pc:docMk/>
          <pc:sldMk cId="1510005515" sldId="2754"/>
        </pc:sldMkLst>
      </pc:sldChg>
      <pc:sldChg chg="del">
        <pc:chgData name="李 鼎基" userId="e6049a4411daca1f" providerId="LiveId" clId="{844D5A83-E05C-AF41-96C1-06865B493B94}" dt="2020-05-22T13:07:30.752" v="13442" actId="2696"/>
        <pc:sldMkLst>
          <pc:docMk/>
          <pc:sldMk cId="126953883" sldId="2756"/>
        </pc:sldMkLst>
      </pc:sldChg>
      <pc:sldChg chg="del">
        <pc:chgData name="李 鼎基" userId="e6049a4411daca1f" providerId="LiveId" clId="{844D5A83-E05C-AF41-96C1-06865B493B94}" dt="2020-05-22T13:07:30.771" v="13443" actId="2696"/>
        <pc:sldMkLst>
          <pc:docMk/>
          <pc:sldMk cId="1203859216" sldId="2757"/>
        </pc:sldMkLst>
      </pc:sldChg>
      <pc:sldChg chg="del">
        <pc:chgData name="李 鼎基" userId="e6049a4411daca1f" providerId="LiveId" clId="{844D5A83-E05C-AF41-96C1-06865B493B94}" dt="2020-05-22T13:07:30.814" v="13445" actId="2696"/>
        <pc:sldMkLst>
          <pc:docMk/>
          <pc:sldMk cId="4049327256" sldId="2758"/>
        </pc:sldMkLst>
      </pc:sldChg>
      <pc:sldChg chg="del">
        <pc:chgData name="李 鼎基" userId="e6049a4411daca1f" providerId="LiveId" clId="{844D5A83-E05C-AF41-96C1-06865B493B94}" dt="2020-05-22T13:07:30.792" v="13444" actId="2696"/>
        <pc:sldMkLst>
          <pc:docMk/>
          <pc:sldMk cId="3616558477" sldId="2759"/>
        </pc:sldMkLst>
      </pc:sldChg>
      <pc:sldChg chg="del">
        <pc:chgData name="李 鼎基" userId="e6049a4411daca1f" providerId="LiveId" clId="{844D5A83-E05C-AF41-96C1-06865B493B94}" dt="2020-05-22T13:07:30.671" v="13438" actId="2696"/>
        <pc:sldMkLst>
          <pc:docMk/>
          <pc:sldMk cId="3032972552" sldId="2760"/>
        </pc:sldMkLst>
      </pc:sldChg>
      <pc:sldChg chg="del">
        <pc:chgData name="李 鼎基" userId="e6049a4411daca1f" providerId="LiveId" clId="{844D5A83-E05C-AF41-96C1-06865B493B94}" dt="2020-05-22T13:07:30.846" v="13447" actId="2696"/>
        <pc:sldMkLst>
          <pc:docMk/>
          <pc:sldMk cId="2746988975" sldId="2761"/>
        </pc:sldMkLst>
      </pc:sldChg>
      <pc:sldChg chg="del">
        <pc:chgData name="李 鼎基" userId="e6049a4411daca1f" providerId="LiveId" clId="{844D5A83-E05C-AF41-96C1-06865B493B94}" dt="2020-05-22T13:07:30.708" v="13440" actId="2696"/>
        <pc:sldMkLst>
          <pc:docMk/>
          <pc:sldMk cId="4152971060" sldId="2763"/>
        </pc:sldMkLst>
      </pc:sldChg>
      <pc:sldChg chg="del">
        <pc:chgData name="李 鼎基" userId="e6049a4411daca1f" providerId="LiveId" clId="{844D5A83-E05C-AF41-96C1-06865B493B94}" dt="2020-05-22T13:07:30.691" v="13439" actId="2696"/>
        <pc:sldMkLst>
          <pc:docMk/>
          <pc:sldMk cId="1869871833" sldId="2764"/>
        </pc:sldMkLst>
      </pc:sldChg>
      <pc:sldChg chg="modSp ord">
        <pc:chgData name="李 鼎基" userId="e6049a4411daca1f" providerId="LiveId" clId="{844D5A83-E05C-AF41-96C1-06865B493B94}" dt="2020-05-21T06:15:37.803" v="1267" actId="6549"/>
        <pc:sldMkLst>
          <pc:docMk/>
          <pc:sldMk cId="2650555672" sldId="2767"/>
        </pc:sldMkLst>
        <pc:spChg chg="mod">
          <ac:chgData name="李 鼎基" userId="e6049a4411daca1f" providerId="LiveId" clId="{844D5A83-E05C-AF41-96C1-06865B493B94}" dt="2020-05-21T06:15:37.803" v="1267" actId="6549"/>
          <ac:spMkLst>
            <pc:docMk/>
            <pc:sldMk cId="2650555672" sldId="2767"/>
            <ac:spMk id="2" creationId="{28EAE439-D8BF-41D7-8F29-1545AC5992FB}"/>
          </ac:spMkLst>
        </pc:spChg>
        <pc:spChg chg="mod">
          <ac:chgData name="李 鼎基" userId="e6049a4411daca1f" providerId="LiveId" clId="{844D5A83-E05C-AF41-96C1-06865B493B94}" dt="2020-05-21T04:48:39.276" v="458" actId="20577"/>
          <ac:spMkLst>
            <pc:docMk/>
            <pc:sldMk cId="2650555672" sldId="2767"/>
            <ac:spMk id="3" creationId="{04598B5E-43EE-4D17-B8CB-AAF14FD001DC}"/>
          </ac:spMkLst>
        </pc:spChg>
      </pc:sldChg>
      <pc:sldChg chg="add del">
        <pc:chgData name="李 鼎基" userId="e6049a4411daca1f" providerId="LiveId" clId="{844D5A83-E05C-AF41-96C1-06865B493B94}" dt="2020-05-21T05:09:28.294" v="740" actId="2696"/>
        <pc:sldMkLst>
          <pc:docMk/>
          <pc:sldMk cId="2064775647" sldId="2768"/>
        </pc:sldMkLst>
      </pc:sldChg>
      <pc:sldChg chg="modSp del">
        <pc:chgData name="李 鼎基" userId="e6049a4411daca1f" providerId="LiveId" clId="{844D5A83-E05C-AF41-96C1-06865B493B94}" dt="2020-05-21T04:39:03.807" v="208" actId="2696"/>
        <pc:sldMkLst>
          <pc:docMk/>
          <pc:sldMk cId="2672626686" sldId="2768"/>
        </pc:sldMkLst>
        <pc:spChg chg="mod">
          <ac:chgData name="李 鼎基" userId="e6049a4411daca1f" providerId="LiveId" clId="{844D5A83-E05C-AF41-96C1-06865B493B94}" dt="2020-05-21T04:35:18.379" v="189" actId="20577"/>
          <ac:spMkLst>
            <pc:docMk/>
            <pc:sldMk cId="2672626686" sldId="2768"/>
            <ac:spMk id="2" creationId="{00000000-0000-0000-0000-000000000000}"/>
          </ac:spMkLst>
        </pc:spChg>
      </pc:sldChg>
      <pc:sldChg chg="add del">
        <pc:chgData name="李 鼎基" userId="e6049a4411daca1f" providerId="LiveId" clId="{844D5A83-E05C-AF41-96C1-06865B493B94}" dt="2020-05-21T05:06:52.698" v="738" actId="2696"/>
        <pc:sldMkLst>
          <pc:docMk/>
          <pc:sldMk cId="2412482969" sldId="2769"/>
        </pc:sldMkLst>
      </pc:sldChg>
      <pc:sldChg chg="modSp add">
        <pc:chgData name="李 鼎基" userId="e6049a4411daca1f" providerId="LiveId" clId="{844D5A83-E05C-AF41-96C1-06865B493B94}" dt="2020-05-21T08:08:20.112" v="2089" actId="6549"/>
        <pc:sldMkLst>
          <pc:docMk/>
          <pc:sldMk cId="3073709391" sldId="2769"/>
        </pc:sldMkLst>
        <pc:spChg chg="mod">
          <ac:chgData name="李 鼎基" userId="e6049a4411daca1f" providerId="LiveId" clId="{844D5A83-E05C-AF41-96C1-06865B493B94}" dt="2020-05-21T06:18:10.747" v="1303" actId="20577"/>
          <ac:spMkLst>
            <pc:docMk/>
            <pc:sldMk cId="3073709391" sldId="2769"/>
            <ac:spMk id="2" creationId="{651A2A80-1C29-5644-A6AE-67890DF90554}"/>
          </ac:spMkLst>
        </pc:spChg>
        <pc:spChg chg="mod">
          <ac:chgData name="李 鼎基" userId="e6049a4411daca1f" providerId="LiveId" clId="{844D5A83-E05C-AF41-96C1-06865B493B94}" dt="2020-05-21T08:08:20.112" v="2089" actId="6549"/>
          <ac:spMkLst>
            <pc:docMk/>
            <pc:sldMk cId="3073709391" sldId="2769"/>
            <ac:spMk id="3" creationId="{388877A1-B2AA-2B47-A1EE-843B2B15A6B3}"/>
          </ac:spMkLst>
        </pc:spChg>
      </pc:sldChg>
      <pc:sldChg chg="delSp modSp add">
        <pc:chgData name="李 鼎基" userId="e6049a4411daca1f" providerId="LiveId" clId="{844D5A83-E05C-AF41-96C1-06865B493B94}" dt="2020-05-22T02:23:01.592" v="5595" actId="5793"/>
        <pc:sldMkLst>
          <pc:docMk/>
          <pc:sldMk cId="127672844" sldId="2770"/>
        </pc:sldMkLst>
        <pc:spChg chg="mod">
          <ac:chgData name="李 鼎基" userId="e6049a4411daca1f" providerId="LiveId" clId="{844D5A83-E05C-AF41-96C1-06865B493B94}" dt="2020-05-21T12:38:55.639" v="4540" actId="20577"/>
          <ac:spMkLst>
            <pc:docMk/>
            <pc:sldMk cId="127672844" sldId="2770"/>
            <ac:spMk id="2" creationId="{CC2B93B7-95B2-C647-A672-CFE64BE40018}"/>
          </ac:spMkLst>
        </pc:spChg>
        <pc:spChg chg="mod">
          <ac:chgData name="李 鼎基" userId="e6049a4411daca1f" providerId="LiveId" clId="{844D5A83-E05C-AF41-96C1-06865B493B94}" dt="2020-05-22T02:23:01.592" v="5595" actId="5793"/>
          <ac:spMkLst>
            <pc:docMk/>
            <pc:sldMk cId="127672844" sldId="2770"/>
            <ac:spMk id="3" creationId="{463171EC-F059-CC43-8601-4FF2D09158C6}"/>
          </ac:spMkLst>
        </pc:spChg>
        <pc:spChg chg="del">
          <ac:chgData name="李 鼎基" userId="e6049a4411daca1f" providerId="LiveId" clId="{844D5A83-E05C-AF41-96C1-06865B493B94}" dt="2020-05-21T08:21:45.877" v="2322" actId="478"/>
          <ac:spMkLst>
            <pc:docMk/>
            <pc:sldMk cId="127672844" sldId="2770"/>
            <ac:spMk id="15" creationId="{3D6215CC-54D4-614C-B890-B65E043EE60B}"/>
          </ac:spMkLst>
        </pc:spChg>
        <pc:spChg chg="del">
          <ac:chgData name="李 鼎基" userId="e6049a4411daca1f" providerId="LiveId" clId="{844D5A83-E05C-AF41-96C1-06865B493B94}" dt="2020-05-21T08:21:45.877" v="2322" actId="478"/>
          <ac:spMkLst>
            <pc:docMk/>
            <pc:sldMk cId="127672844" sldId="2770"/>
            <ac:spMk id="18" creationId="{C679E30B-1721-6A4B-ADB2-B59C7C03912A}"/>
          </ac:spMkLst>
        </pc:spChg>
        <pc:spChg chg="del">
          <ac:chgData name="李 鼎基" userId="e6049a4411daca1f" providerId="LiveId" clId="{844D5A83-E05C-AF41-96C1-06865B493B94}" dt="2020-05-21T08:21:45.877" v="2322" actId="478"/>
          <ac:spMkLst>
            <pc:docMk/>
            <pc:sldMk cId="127672844" sldId="2770"/>
            <ac:spMk id="19" creationId="{E0BE8934-A77D-5248-9CAB-C6312878294D}"/>
          </ac:spMkLst>
        </pc:spChg>
        <pc:spChg chg="del">
          <ac:chgData name="李 鼎基" userId="e6049a4411daca1f" providerId="LiveId" clId="{844D5A83-E05C-AF41-96C1-06865B493B94}" dt="2020-05-21T08:21:45.877" v="2322" actId="478"/>
          <ac:spMkLst>
            <pc:docMk/>
            <pc:sldMk cId="127672844" sldId="2770"/>
            <ac:spMk id="20" creationId="{495FADA6-02B0-4C46-8EFF-0E2D9FA1EEB9}"/>
          </ac:spMkLst>
        </pc:spChg>
        <pc:spChg chg="del">
          <ac:chgData name="李 鼎基" userId="e6049a4411daca1f" providerId="LiveId" clId="{844D5A83-E05C-AF41-96C1-06865B493B94}" dt="2020-05-21T08:21:45.877" v="2322" actId="478"/>
          <ac:spMkLst>
            <pc:docMk/>
            <pc:sldMk cId="127672844" sldId="2770"/>
            <ac:spMk id="21" creationId="{719522B4-C6F9-664E-81A7-6C9A9ED0FE13}"/>
          </ac:spMkLst>
        </pc:spChg>
        <pc:spChg chg="del">
          <ac:chgData name="李 鼎基" userId="e6049a4411daca1f" providerId="LiveId" clId="{844D5A83-E05C-AF41-96C1-06865B493B94}" dt="2020-05-21T08:21:45.877" v="2322" actId="478"/>
          <ac:spMkLst>
            <pc:docMk/>
            <pc:sldMk cId="127672844" sldId="2770"/>
            <ac:spMk id="22" creationId="{EFB72E59-C09E-8141-9B6F-FBA7611C2FBD}"/>
          </ac:spMkLst>
        </pc:spChg>
        <pc:cxnChg chg="del mod">
          <ac:chgData name="李 鼎基" userId="e6049a4411daca1f" providerId="LiveId" clId="{844D5A83-E05C-AF41-96C1-06865B493B94}" dt="2020-05-21T08:21:45.877" v="2322" actId="478"/>
          <ac:cxnSpMkLst>
            <pc:docMk/>
            <pc:sldMk cId="127672844" sldId="2770"/>
            <ac:cxnSpMk id="24" creationId="{AC0034CA-B807-2C4A-92B1-E9B24DE6D442}"/>
          </ac:cxnSpMkLst>
        </pc:cxnChg>
        <pc:cxnChg chg="del mod">
          <ac:chgData name="李 鼎基" userId="e6049a4411daca1f" providerId="LiveId" clId="{844D5A83-E05C-AF41-96C1-06865B493B94}" dt="2020-05-21T08:21:45.877" v="2322" actId="478"/>
          <ac:cxnSpMkLst>
            <pc:docMk/>
            <pc:sldMk cId="127672844" sldId="2770"/>
            <ac:cxnSpMk id="25" creationId="{B8B09E33-7C37-B548-A97A-329A33FDB228}"/>
          </ac:cxnSpMkLst>
        </pc:cxnChg>
        <pc:cxnChg chg="del mod">
          <ac:chgData name="李 鼎基" userId="e6049a4411daca1f" providerId="LiveId" clId="{844D5A83-E05C-AF41-96C1-06865B493B94}" dt="2020-05-21T08:21:45.877" v="2322" actId="478"/>
          <ac:cxnSpMkLst>
            <pc:docMk/>
            <pc:sldMk cId="127672844" sldId="2770"/>
            <ac:cxnSpMk id="28" creationId="{110A2FD1-F543-9449-93F4-F1842C6531DF}"/>
          </ac:cxnSpMkLst>
        </pc:cxnChg>
        <pc:cxnChg chg="del mod">
          <ac:chgData name="李 鼎基" userId="e6049a4411daca1f" providerId="LiveId" clId="{844D5A83-E05C-AF41-96C1-06865B493B94}" dt="2020-05-21T08:21:45.877" v="2322" actId="478"/>
          <ac:cxnSpMkLst>
            <pc:docMk/>
            <pc:sldMk cId="127672844" sldId="2770"/>
            <ac:cxnSpMk id="32" creationId="{1BF6E504-C7B4-E142-8386-293D9BC03D52}"/>
          </ac:cxnSpMkLst>
        </pc:cxnChg>
        <pc:cxnChg chg="del mod">
          <ac:chgData name="李 鼎基" userId="e6049a4411daca1f" providerId="LiveId" clId="{844D5A83-E05C-AF41-96C1-06865B493B94}" dt="2020-05-21T08:21:45.877" v="2322" actId="478"/>
          <ac:cxnSpMkLst>
            <pc:docMk/>
            <pc:sldMk cId="127672844" sldId="2770"/>
            <ac:cxnSpMk id="35" creationId="{C3EEE55B-0B3B-7446-8AC4-7DFBD26AAFA9}"/>
          </ac:cxnSpMkLst>
        </pc:cxnChg>
      </pc:sldChg>
      <pc:sldChg chg="modSp add ord">
        <pc:chgData name="李 鼎基" userId="e6049a4411daca1f" providerId="LiveId" clId="{844D5A83-E05C-AF41-96C1-06865B493B94}" dt="2020-05-21T12:38:16.092" v="4538" actId="20577"/>
        <pc:sldMkLst>
          <pc:docMk/>
          <pc:sldMk cId="670874152" sldId="2771"/>
        </pc:sldMkLst>
        <pc:spChg chg="mod">
          <ac:chgData name="李 鼎基" userId="e6049a4411daca1f" providerId="LiveId" clId="{844D5A83-E05C-AF41-96C1-06865B493B94}" dt="2020-05-21T12:38:16.092" v="4538" actId="20577"/>
          <ac:spMkLst>
            <pc:docMk/>
            <pc:sldMk cId="670874152" sldId="2771"/>
            <ac:spMk id="5" creationId="{7C3CFBB2-29A4-9845-909C-D2C6211C1301}"/>
          </ac:spMkLst>
        </pc:spChg>
      </pc:sldChg>
      <pc:sldChg chg="modSp add del">
        <pc:chgData name="李 鼎基" userId="e6049a4411daca1f" providerId="LiveId" clId="{844D5A83-E05C-AF41-96C1-06865B493B94}" dt="2020-05-21T13:29:21.740" v="5396" actId="2696"/>
        <pc:sldMkLst>
          <pc:docMk/>
          <pc:sldMk cId="345650957" sldId="2772"/>
        </pc:sldMkLst>
        <pc:spChg chg="mod">
          <ac:chgData name="李 鼎基" userId="e6049a4411daca1f" providerId="LiveId" clId="{844D5A83-E05C-AF41-96C1-06865B493B94}" dt="2020-05-21T08:29:37.144" v="2692" actId="20577"/>
          <ac:spMkLst>
            <pc:docMk/>
            <pc:sldMk cId="345650957" sldId="2772"/>
            <ac:spMk id="5" creationId="{7C3CFBB2-29A4-9845-909C-D2C6211C1301}"/>
          </ac:spMkLst>
        </pc:spChg>
      </pc:sldChg>
      <pc:sldChg chg="addSp delSp modSp add modAnim">
        <pc:chgData name="李 鼎基" userId="e6049a4411daca1f" providerId="LiveId" clId="{844D5A83-E05C-AF41-96C1-06865B493B94}" dt="2020-05-21T11:35:10.623" v="4144" actId="20577"/>
        <pc:sldMkLst>
          <pc:docMk/>
          <pc:sldMk cId="962753197" sldId="2773"/>
        </pc:sldMkLst>
        <pc:spChg chg="mod">
          <ac:chgData name="李 鼎基" userId="e6049a4411daca1f" providerId="LiveId" clId="{844D5A83-E05C-AF41-96C1-06865B493B94}" dt="2020-05-21T11:35:10.623" v="4144" actId="20577"/>
          <ac:spMkLst>
            <pc:docMk/>
            <pc:sldMk cId="962753197" sldId="2773"/>
            <ac:spMk id="2" creationId="{CC2B93B7-95B2-C647-A672-CFE64BE40018}"/>
          </ac:spMkLst>
        </pc:spChg>
        <pc:spChg chg="mod">
          <ac:chgData name="李 鼎基" userId="e6049a4411daca1f" providerId="LiveId" clId="{844D5A83-E05C-AF41-96C1-06865B493B94}" dt="2020-05-21T11:31:38.721" v="4138" actId="20577"/>
          <ac:spMkLst>
            <pc:docMk/>
            <pc:sldMk cId="962753197" sldId="2773"/>
            <ac:spMk id="3" creationId="{463171EC-F059-CC43-8601-4FF2D09158C6}"/>
          </ac:spMkLst>
        </pc:spChg>
        <pc:spChg chg="add mod">
          <ac:chgData name="李 鼎基" userId="e6049a4411daca1f" providerId="LiveId" clId="{844D5A83-E05C-AF41-96C1-06865B493B94}" dt="2020-05-21T11:30:00.694" v="3986" actId="1076"/>
          <ac:spMkLst>
            <pc:docMk/>
            <pc:sldMk cId="962753197" sldId="2773"/>
            <ac:spMk id="14" creationId="{A555BA9B-4766-FD42-A636-CE9149DE761A}"/>
          </ac:spMkLst>
        </pc:spChg>
        <pc:spChg chg="del">
          <ac:chgData name="李 鼎基" userId="e6049a4411daca1f" providerId="LiveId" clId="{844D5A83-E05C-AF41-96C1-06865B493B94}" dt="2020-05-21T09:20:37.279" v="3264" actId="478"/>
          <ac:spMkLst>
            <pc:docMk/>
            <pc:sldMk cId="962753197" sldId="2773"/>
            <ac:spMk id="15" creationId="{3D6215CC-54D4-614C-B890-B65E043EE60B}"/>
          </ac:spMkLst>
        </pc:spChg>
        <pc:spChg chg="add mod">
          <ac:chgData name="李 鼎基" userId="e6049a4411daca1f" providerId="LiveId" clId="{844D5A83-E05C-AF41-96C1-06865B493B94}" dt="2020-05-21T11:29:56.679" v="3985" actId="1076"/>
          <ac:spMkLst>
            <pc:docMk/>
            <pc:sldMk cId="962753197" sldId="2773"/>
            <ac:spMk id="16" creationId="{6DA2BA04-63C5-DE4E-A8B3-58994FFA5D70}"/>
          </ac:spMkLst>
        </pc:spChg>
        <pc:spChg chg="add mod">
          <ac:chgData name="李 鼎基" userId="e6049a4411daca1f" providerId="LiveId" clId="{844D5A83-E05C-AF41-96C1-06865B493B94}" dt="2020-05-21T10:59:01.016" v="3830" actId="1076"/>
          <ac:spMkLst>
            <pc:docMk/>
            <pc:sldMk cId="962753197" sldId="2773"/>
            <ac:spMk id="17" creationId="{7F5193BE-6271-2D4D-A381-1EFB62E9DC5F}"/>
          </ac:spMkLst>
        </pc:spChg>
        <pc:spChg chg="del">
          <ac:chgData name="李 鼎基" userId="e6049a4411daca1f" providerId="LiveId" clId="{844D5A83-E05C-AF41-96C1-06865B493B94}" dt="2020-05-21T09:20:37.279" v="3264" actId="478"/>
          <ac:spMkLst>
            <pc:docMk/>
            <pc:sldMk cId="962753197" sldId="2773"/>
            <ac:spMk id="18" creationId="{C679E30B-1721-6A4B-ADB2-B59C7C03912A}"/>
          </ac:spMkLst>
        </pc:spChg>
        <pc:spChg chg="del">
          <ac:chgData name="李 鼎基" userId="e6049a4411daca1f" providerId="LiveId" clId="{844D5A83-E05C-AF41-96C1-06865B493B94}" dt="2020-05-21T09:20:37.279" v="3264" actId="478"/>
          <ac:spMkLst>
            <pc:docMk/>
            <pc:sldMk cId="962753197" sldId="2773"/>
            <ac:spMk id="19" creationId="{E0BE8934-A77D-5248-9CAB-C6312878294D}"/>
          </ac:spMkLst>
        </pc:spChg>
        <pc:spChg chg="del">
          <ac:chgData name="李 鼎基" userId="e6049a4411daca1f" providerId="LiveId" clId="{844D5A83-E05C-AF41-96C1-06865B493B94}" dt="2020-05-21T09:20:37.279" v="3264" actId="478"/>
          <ac:spMkLst>
            <pc:docMk/>
            <pc:sldMk cId="962753197" sldId="2773"/>
            <ac:spMk id="20" creationId="{495FADA6-02B0-4C46-8EFF-0E2D9FA1EEB9}"/>
          </ac:spMkLst>
        </pc:spChg>
        <pc:spChg chg="del">
          <ac:chgData name="李 鼎基" userId="e6049a4411daca1f" providerId="LiveId" clId="{844D5A83-E05C-AF41-96C1-06865B493B94}" dt="2020-05-21T09:20:37.279" v="3264" actId="478"/>
          <ac:spMkLst>
            <pc:docMk/>
            <pc:sldMk cId="962753197" sldId="2773"/>
            <ac:spMk id="21" creationId="{719522B4-C6F9-664E-81A7-6C9A9ED0FE13}"/>
          </ac:spMkLst>
        </pc:spChg>
        <pc:spChg chg="del">
          <ac:chgData name="李 鼎基" userId="e6049a4411daca1f" providerId="LiveId" clId="{844D5A83-E05C-AF41-96C1-06865B493B94}" dt="2020-05-21T09:20:37.279" v="3264" actId="478"/>
          <ac:spMkLst>
            <pc:docMk/>
            <pc:sldMk cId="962753197" sldId="2773"/>
            <ac:spMk id="22" creationId="{EFB72E59-C09E-8141-9B6F-FBA7611C2FBD}"/>
          </ac:spMkLst>
        </pc:spChg>
        <pc:spChg chg="add mod">
          <ac:chgData name="李 鼎基" userId="e6049a4411daca1f" providerId="LiveId" clId="{844D5A83-E05C-AF41-96C1-06865B493B94}" dt="2020-05-21T10:59:01.016" v="3830" actId="1076"/>
          <ac:spMkLst>
            <pc:docMk/>
            <pc:sldMk cId="962753197" sldId="2773"/>
            <ac:spMk id="23" creationId="{7A021B11-7DA2-BE4B-AF5B-FF7CA607B471}"/>
          </ac:spMkLst>
        </pc:spChg>
        <pc:spChg chg="add mod">
          <ac:chgData name="李 鼎基" userId="e6049a4411daca1f" providerId="LiveId" clId="{844D5A83-E05C-AF41-96C1-06865B493B94}" dt="2020-05-21T10:59:01.016" v="3830" actId="1076"/>
          <ac:spMkLst>
            <pc:docMk/>
            <pc:sldMk cId="962753197" sldId="2773"/>
            <ac:spMk id="26" creationId="{0D8F963F-3CCD-684C-97E2-4C66EDECF87B}"/>
          </ac:spMkLst>
        </pc:spChg>
        <pc:spChg chg="add mod">
          <ac:chgData name="李 鼎基" userId="e6049a4411daca1f" providerId="LiveId" clId="{844D5A83-E05C-AF41-96C1-06865B493B94}" dt="2020-05-21T10:59:01.016" v="3830" actId="1076"/>
          <ac:spMkLst>
            <pc:docMk/>
            <pc:sldMk cId="962753197" sldId="2773"/>
            <ac:spMk id="27" creationId="{35D266E7-1D0A-9E44-9870-F3CD4CC1AA35}"/>
          </ac:spMkLst>
        </pc:spChg>
        <pc:spChg chg="add del mod">
          <ac:chgData name="李 鼎基" userId="e6049a4411daca1f" providerId="LiveId" clId="{844D5A83-E05C-AF41-96C1-06865B493B94}" dt="2020-05-21T10:45:30.341" v="3736" actId="478"/>
          <ac:spMkLst>
            <pc:docMk/>
            <pc:sldMk cId="962753197" sldId="2773"/>
            <ac:spMk id="29" creationId="{6490EB67-A7D9-F949-AB04-87F549C4F5D8}"/>
          </ac:spMkLst>
        </pc:spChg>
        <pc:spChg chg="add mod">
          <ac:chgData name="李 鼎基" userId="e6049a4411daca1f" providerId="LiveId" clId="{844D5A83-E05C-AF41-96C1-06865B493B94}" dt="2020-05-21T10:59:01.016" v="3830" actId="1076"/>
          <ac:spMkLst>
            <pc:docMk/>
            <pc:sldMk cId="962753197" sldId="2773"/>
            <ac:spMk id="41" creationId="{55943B8D-CC8E-CA49-B919-2EBF689F6E74}"/>
          </ac:spMkLst>
        </pc:spChg>
        <pc:spChg chg="add mod">
          <ac:chgData name="李 鼎基" userId="e6049a4411daca1f" providerId="LiveId" clId="{844D5A83-E05C-AF41-96C1-06865B493B94}" dt="2020-05-21T10:59:01.016" v="3830" actId="1076"/>
          <ac:spMkLst>
            <pc:docMk/>
            <pc:sldMk cId="962753197" sldId="2773"/>
            <ac:spMk id="42" creationId="{430EB4F8-BC8F-004A-BE06-C874B9937D10}"/>
          </ac:spMkLst>
        </pc:spChg>
        <pc:spChg chg="add del mod">
          <ac:chgData name="李 鼎基" userId="e6049a4411daca1f" providerId="LiveId" clId="{844D5A83-E05C-AF41-96C1-06865B493B94}" dt="2020-05-21T11:22:01.958" v="3938" actId="478"/>
          <ac:spMkLst>
            <pc:docMk/>
            <pc:sldMk cId="962753197" sldId="2773"/>
            <ac:spMk id="58" creationId="{D9535E16-D1DE-0447-B356-D145C184CB33}"/>
          </ac:spMkLst>
        </pc:spChg>
        <pc:spChg chg="add mod">
          <ac:chgData name="李 鼎基" userId="e6049a4411daca1f" providerId="LiveId" clId="{844D5A83-E05C-AF41-96C1-06865B493B94}" dt="2020-05-21T11:30:20.190" v="3988" actId="1076"/>
          <ac:spMkLst>
            <pc:docMk/>
            <pc:sldMk cId="962753197" sldId="2773"/>
            <ac:spMk id="73" creationId="{3DC287F5-2297-FC46-8B2A-E34FF7CB054D}"/>
          </ac:spMkLst>
        </pc:spChg>
        <pc:cxnChg chg="add del mod">
          <ac:chgData name="李 鼎基" userId="e6049a4411daca1f" providerId="LiveId" clId="{844D5A83-E05C-AF41-96C1-06865B493B94}" dt="2020-05-21T11:24:50.047" v="3957" actId="478"/>
          <ac:cxnSpMkLst>
            <pc:docMk/>
            <pc:sldMk cId="962753197" sldId="2773"/>
            <ac:cxnSpMk id="7" creationId="{B002657A-5946-D648-9A2E-F9BB7DA49A4D}"/>
          </ac:cxnSpMkLst>
        </pc:cxnChg>
        <pc:cxnChg chg="add mod">
          <ac:chgData name="李 鼎基" userId="e6049a4411daca1f" providerId="LiveId" clId="{844D5A83-E05C-AF41-96C1-06865B493B94}" dt="2020-05-21T10:59:01.016" v="3830" actId="1076"/>
          <ac:cxnSpMkLst>
            <pc:docMk/>
            <pc:sldMk cId="962753197" sldId="2773"/>
            <ac:cxnSpMk id="12" creationId="{E9E6BA1E-6139-E54E-AC95-D16A4AF2ED8B}"/>
          </ac:cxnSpMkLst>
        </pc:cxnChg>
        <pc:cxnChg chg="del mod">
          <ac:chgData name="李 鼎基" userId="e6049a4411daca1f" providerId="LiveId" clId="{844D5A83-E05C-AF41-96C1-06865B493B94}" dt="2020-05-21T09:20:37.279" v="3264" actId="478"/>
          <ac:cxnSpMkLst>
            <pc:docMk/>
            <pc:sldMk cId="962753197" sldId="2773"/>
            <ac:cxnSpMk id="24" creationId="{AC0034CA-B807-2C4A-92B1-E9B24DE6D442}"/>
          </ac:cxnSpMkLst>
        </pc:cxnChg>
        <pc:cxnChg chg="del mod">
          <ac:chgData name="李 鼎基" userId="e6049a4411daca1f" providerId="LiveId" clId="{844D5A83-E05C-AF41-96C1-06865B493B94}" dt="2020-05-21T09:20:37.279" v="3264" actId="478"/>
          <ac:cxnSpMkLst>
            <pc:docMk/>
            <pc:sldMk cId="962753197" sldId="2773"/>
            <ac:cxnSpMk id="25" creationId="{B8B09E33-7C37-B548-A97A-329A33FDB228}"/>
          </ac:cxnSpMkLst>
        </pc:cxnChg>
        <pc:cxnChg chg="del mod">
          <ac:chgData name="李 鼎基" userId="e6049a4411daca1f" providerId="LiveId" clId="{844D5A83-E05C-AF41-96C1-06865B493B94}" dt="2020-05-21T09:20:37.279" v="3264" actId="478"/>
          <ac:cxnSpMkLst>
            <pc:docMk/>
            <pc:sldMk cId="962753197" sldId="2773"/>
            <ac:cxnSpMk id="28" creationId="{110A2FD1-F543-9449-93F4-F1842C6531DF}"/>
          </ac:cxnSpMkLst>
        </pc:cxnChg>
        <pc:cxnChg chg="add mod">
          <ac:chgData name="李 鼎基" userId="e6049a4411daca1f" providerId="LiveId" clId="{844D5A83-E05C-AF41-96C1-06865B493B94}" dt="2020-05-21T11:29:50.160" v="3984" actId="14100"/>
          <ac:cxnSpMkLst>
            <pc:docMk/>
            <pc:sldMk cId="962753197" sldId="2773"/>
            <ac:cxnSpMk id="30" creationId="{4DE96020-F80E-E542-BBBA-D58CCCEC2EA2}"/>
          </ac:cxnSpMkLst>
        </pc:cxnChg>
        <pc:cxnChg chg="del mod">
          <ac:chgData name="李 鼎基" userId="e6049a4411daca1f" providerId="LiveId" clId="{844D5A83-E05C-AF41-96C1-06865B493B94}" dt="2020-05-21T09:20:37.279" v="3264" actId="478"/>
          <ac:cxnSpMkLst>
            <pc:docMk/>
            <pc:sldMk cId="962753197" sldId="2773"/>
            <ac:cxnSpMk id="32" creationId="{1BF6E504-C7B4-E142-8386-293D9BC03D52}"/>
          </ac:cxnSpMkLst>
        </pc:cxnChg>
        <pc:cxnChg chg="del mod">
          <ac:chgData name="李 鼎基" userId="e6049a4411daca1f" providerId="LiveId" clId="{844D5A83-E05C-AF41-96C1-06865B493B94}" dt="2020-05-21T09:20:37.279" v="3264" actId="478"/>
          <ac:cxnSpMkLst>
            <pc:docMk/>
            <pc:sldMk cId="962753197" sldId="2773"/>
            <ac:cxnSpMk id="35" creationId="{C3EEE55B-0B3B-7446-8AC4-7DFBD26AAFA9}"/>
          </ac:cxnSpMkLst>
        </pc:cxnChg>
        <pc:cxnChg chg="add mod">
          <ac:chgData name="李 鼎基" userId="e6049a4411daca1f" providerId="LiveId" clId="{844D5A83-E05C-AF41-96C1-06865B493B94}" dt="2020-05-21T10:59:01.016" v="3830" actId="1076"/>
          <ac:cxnSpMkLst>
            <pc:docMk/>
            <pc:sldMk cId="962753197" sldId="2773"/>
            <ac:cxnSpMk id="40" creationId="{962C19A7-3E7A-5945-9C52-A5941376B573}"/>
          </ac:cxnSpMkLst>
        </pc:cxnChg>
        <pc:cxnChg chg="add del mod">
          <ac:chgData name="李 鼎基" userId="e6049a4411daca1f" providerId="LiveId" clId="{844D5A83-E05C-AF41-96C1-06865B493B94}" dt="2020-05-21T11:21:32.339" v="3933" actId="478"/>
          <ac:cxnSpMkLst>
            <pc:docMk/>
            <pc:sldMk cId="962753197" sldId="2773"/>
            <ac:cxnSpMk id="46" creationId="{EAA66EEC-FAC0-4F4E-B898-F692C0C1C5C3}"/>
          </ac:cxnSpMkLst>
        </pc:cxnChg>
        <pc:cxnChg chg="add del mod">
          <ac:chgData name="李 鼎基" userId="e6049a4411daca1f" providerId="LiveId" clId="{844D5A83-E05C-AF41-96C1-06865B493B94}" dt="2020-05-21T11:21:45.957" v="3936" actId="478"/>
          <ac:cxnSpMkLst>
            <pc:docMk/>
            <pc:sldMk cId="962753197" sldId="2773"/>
            <ac:cxnSpMk id="57" creationId="{7BD663E0-3F87-9A4A-8542-9AAB18F6EBB3}"/>
          </ac:cxnSpMkLst>
        </pc:cxnChg>
        <pc:cxnChg chg="add del mod">
          <ac:chgData name="李 鼎基" userId="e6049a4411daca1f" providerId="LiveId" clId="{844D5A83-E05C-AF41-96C1-06865B493B94}" dt="2020-05-21T11:23:29.882" v="3953" actId="478"/>
          <ac:cxnSpMkLst>
            <pc:docMk/>
            <pc:sldMk cId="962753197" sldId="2773"/>
            <ac:cxnSpMk id="60" creationId="{8E95E183-69F0-8646-AA6E-748DD69068E6}"/>
          </ac:cxnSpMkLst>
        </pc:cxnChg>
      </pc:sldChg>
      <pc:sldChg chg="addSp delSp modSp add ord modAnim">
        <pc:chgData name="李 鼎基" userId="e6049a4411daca1f" providerId="LiveId" clId="{844D5A83-E05C-AF41-96C1-06865B493B94}" dt="2020-05-22T03:04:06.883" v="5785"/>
        <pc:sldMkLst>
          <pc:docMk/>
          <pc:sldMk cId="3325839777" sldId="2774"/>
        </pc:sldMkLst>
        <pc:spChg chg="mod">
          <ac:chgData name="李 鼎基" userId="e6049a4411daca1f" providerId="LiveId" clId="{844D5A83-E05C-AF41-96C1-06865B493B94}" dt="2020-05-21T08:51:03.713" v="3162" actId="20577"/>
          <ac:spMkLst>
            <pc:docMk/>
            <pc:sldMk cId="3325839777" sldId="2774"/>
            <ac:spMk id="2" creationId="{BADE2068-9C5D-D545-9D78-0DE76A91CA15}"/>
          </ac:spMkLst>
        </pc:spChg>
        <pc:spChg chg="mod">
          <ac:chgData name="李 鼎基" userId="e6049a4411daca1f" providerId="LiveId" clId="{844D5A83-E05C-AF41-96C1-06865B493B94}" dt="2020-05-21T10:24:20.123" v="3594" actId="20577"/>
          <ac:spMkLst>
            <pc:docMk/>
            <pc:sldMk cId="3325839777" sldId="2774"/>
            <ac:spMk id="3" creationId="{F84F4785-20D2-584B-AEB5-A5E4B5FEADA4}"/>
          </ac:spMkLst>
        </pc:spChg>
        <pc:spChg chg="add del mod">
          <ac:chgData name="李 鼎基" userId="e6049a4411daca1f" providerId="LiveId" clId="{844D5A83-E05C-AF41-96C1-06865B493B94}" dt="2020-05-21T09:22:57.271" v="3266"/>
          <ac:spMkLst>
            <pc:docMk/>
            <pc:sldMk cId="3325839777" sldId="2774"/>
            <ac:spMk id="6" creationId="{A903BE73-2BCF-FC49-8732-0C7A719372F4}"/>
          </ac:spMkLst>
        </pc:spChg>
      </pc:sldChg>
      <pc:sldChg chg="addSp modSp add ord">
        <pc:chgData name="李 鼎基" userId="e6049a4411daca1f" providerId="LiveId" clId="{844D5A83-E05C-AF41-96C1-06865B493B94}" dt="2020-05-22T05:43:04.469" v="6890" actId="20577"/>
        <pc:sldMkLst>
          <pc:docMk/>
          <pc:sldMk cId="149737350" sldId="2775"/>
        </pc:sldMkLst>
        <pc:spChg chg="mod">
          <ac:chgData name="李 鼎基" userId="e6049a4411daca1f" providerId="LiveId" clId="{844D5A83-E05C-AF41-96C1-06865B493B94}" dt="2020-05-21T11:35:18.102" v="4153" actId="20577"/>
          <ac:spMkLst>
            <pc:docMk/>
            <pc:sldMk cId="149737350" sldId="2775"/>
            <ac:spMk id="2" creationId="{EB8E6B60-A469-1441-B125-2791BCEE6B17}"/>
          </ac:spMkLst>
        </pc:spChg>
        <pc:spChg chg="mod">
          <ac:chgData name="李 鼎基" userId="e6049a4411daca1f" providerId="LiveId" clId="{844D5A83-E05C-AF41-96C1-06865B493B94}" dt="2020-05-22T05:43:04.469" v="6890" actId="20577"/>
          <ac:spMkLst>
            <pc:docMk/>
            <pc:sldMk cId="149737350" sldId="2775"/>
            <ac:spMk id="3" creationId="{10A10819-2E2F-914B-AAC1-05C2FDECA7CF}"/>
          </ac:spMkLst>
        </pc:spChg>
        <pc:spChg chg="add mod">
          <ac:chgData name="李 鼎基" userId="e6049a4411daca1f" providerId="LiveId" clId="{844D5A83-E05C-AF41-96C1-06865B493B94}" dt="2020-05-22T05:34:13.425" v="6728" actId="1037"/>
          <ac:spMkLst>
            <pc:docMk/>
            <pc:sldMk cId="149737350" sldId="2775"/>
            <ac:spMk id="6" creationId="{5B7E51C2-4E2D-5C4F-ACEF-692ADA772270}"/>
          </ac:spMkLst>
        </pc:spChg>
        <pc:spChg chg="add mod">
          <ac:chgData name="李 鼎基" userId="e6049a4411daca1f" providerId="LiveId" clId="{844D5A83-E05C-AF41-96C1-06865B493B94}" dt="2020-05-22T05:34:13.425" v="6728" actId="1037"/>
          <ac:spMkLst>
            <pc:docMk/>
            <pc:sldMk cId="149737350" sldId="2775"/>
            <ac:spMk id="7" creationId="{396C5B7C-61D5-5241-8587-867C501D45BC}"/>
          </ac:spMkLst>
        </pc:spChg>
        <pc:spChg chg="add mod">
          <ac:chgData name="李 鼎基" userId="e6049a4411daca1f" providerId="LiveId" clId="{844D5A83-E05C-AF41-96C1-06865B493B94}" dt="2020-05-22T04:59:03.717" v="6552" actId="1076"/>
          <ac:spMkLst>
            <pc:docMk/>
            <pc:sldMk cId="149737350" sldId="2775"/>
            <ac:spMk id="8" creationId="{2970E423-485C-6D4E-BA79-8254C8396A2E}"/>
          </ac:spMkLst>
        </pc:spChg>
        <pc:spChg chg="add mod">
          <ac:chgData name="李 鼎基" userId="e6049a4411daca1f" providerId="LiveId" clId="{844D5A83-E05C-AF41-96C1-06865B493B94}" dt="2020-05-22T05:32:51.865" v="6715" actId="1076"/>
          <ac:spMkLst>
            <pc:docMk/>
            <pc:sldMk cId="149737350" sldId="2775"/>
            <ac:spMk id="9" creationId="{899AA950-DD30-8C43-AB5A-F8856A240DE2}"/>
          </ac:spMkLst>
        </pc:spChg>
        <pc:spChg chg="add mod">
          <ac:chgData name="李 鼎基" userId="e6049a4411daca1f" providerId="LiveId" clId="{844D5A83-E05C-AF41-96C1-06865B493B94}" dt="2020-05-22T04:58:55.475" v="6551" actId="1076"/>
          <ac:spMkLst>
            <pc:docMk/>
            <pc:sldMk cId="149737350" sldId="2775"/>
            <ac:spMk id="10" creationId="{89516804-83BE-AD43-BCF2-C3F5FDA4AE3D}"/>
          </ac:spMkLst>
        </pc:spChg>
        <pc:spChg chg="add mod">
          <ac:chgData name="李 鼎基" userId="e6049a4411daca1f" providerId="LiveId" clId="{844D5A83-E05C-AF41-96C1-06865B493B94}" dt="2020-05-22T05:32:58.323" v="6717" actId="1076"/>
          <ac:spMkLst>
            <pc:docMk/>
            <pc:sldMk cId="149737350" sldId="2775"/>
            <ac:spMk id="11" creationId="{363667B8-0633-1649-8B56-A5E770122CE5}"/>
          </ac:spMkLst>
        </pc:spChg>
        <pc:spChg chg="add mod">
          <ac:chgData name="李 鼎基" userId="e6049a4411daca1f" providerId="LiveId" clId="{844D5A83-E05C-AF41-96C1-06865B493B94}" dt="2020-05-22T05:00:10.030" v="6564" actId="20577"/>
          <ac:spMkLst>
            <pc:docMk/>
            <pc:sldMk cId="149737350" sldId="2775"/>
            <ac:spMk id="12" creationId="{83AF65C7-3854-2249-BBCE-B53CB1005528}"/>
          </ac:spMkLst>
        </pc:spChg>
        <pc:spChg chg="add mod">
          <ac:chgData name="李 鼎基" userId="e6049a4411daca1f" providerId="LiveId" clId="{844D5A83-E05C-AF41-96C1-06865B493B94}" dt="2020-05-22T04:59:23.562" v="6554" actId="1076"/>
          <ac:spMkLst>
            <pc:docMk/>
            <pc:sldMk cId="149737350" sldId="2775"/>
            <ac:spMk id="13" creationId="{01F917C0-235A-3447-9652-20C3A94EA29D}"/>
          </ac:spMkLst>
        </pc:spChg>
        <pc:spChg chg="add mod">
          <ac:chgData name="李 鼎基" userId="e6049a4411daca1f" providerId="LiveId" clId="{844D5A83-E05C-AF41-96C1-06865B493B94}" dt="2020-05-22T05:32:55.147" v="6716" actId="1076"/>
          <ac:spMkLst>
            <pc:docMk/>
            <pc:sldMk cId="149737350" sldId="2775"/>
            <ac:spMk id="14" creationId="{FF1F3119-FCE5-5B47-92F7-6368AEFF51E8}"/>
          </ac:spMkLst>
        </pc:spChg>
        <pc:spChg chg="add mod">
          <ac:chgData name="李 鼎基" userId="e6049a4411daca1f" providerId="LiveId" clId="{844D5A83-E05C-AF41-96C1-06865B493B94}" dt="2020-05-22T05:34:13.425" v="6728" actId="1037"/>
          <ac:spMkLst>
            <pc:docMk/>
            <pc:sldMk cId="149737350" sldId="2775"/>
            <ac:spMk id="36" creationId="{A2E2C105-F5F8-CE4B-B642-C8E972361208}"/>
          </ac:spMkLst>
        </pc:spChg>
        <pc:spChg chg="add mod">
          <ac:chgData name="李 鼎基" userId="e6049a4411daca1f" providerId="LiveId" clId="{844D5A83-E05C-AF41-96C1-06865B493B94}" dt="2020-05-22T05:22:22.840" v="6665" actId="1076"/>
          <ac:spMkLst>
            <pc:docMk/>
            <pc:sldMk cId="149737350" sldId="2775"/>
            <ac:spMk id="39" creationId="{A9FB7A08-9BEA-EC4D-8F48-B752C5B0CCB8}"/>
          </ac:spMkLst>
        </pc:spChg>
        <pc:spChg chg="add mod">
          <ac:chgData name="李 鼎基" userId="e6049a4411daca1f" providerId="LiveId" clId="{844D5A83-E05C-AF41-96C1-06865B493B94}" dt="2020-05-22T05:28:44.511" v="6667" actId="1076"/>
          <ac:spMkLst>
            <pc:docMk/>
            <pc:sldMk cId="149737350" sldId="2775"/>
            <ac:spMk id="40" creationId="{C0CEF6AF-6AB8-804C-8BCF-A3919CDAB16E}"/>
          </ac:spMkLst>
        </pc:spChg>
        <pc:spChg chg="add mod">
          <ac:chgData name="李 鼎基" userId="e6049a4411daca1f" providerId="LiveId" clId="{844D5A83-E05C-AF41-96C1-06865B493B94}" dt="2020-05-22T05:28:47.905" v="6668" actId="1076"/>
          <ac:spMkLst>
            <pc:docMk/>
            <pc:sldMk cId="149737350" sldId="2775"/>
            <ac:spMk id="41" creationId="{DE7A802B-44AD-7046-9793-31E998FB5CA8}"/>
          </ac:spMkLst>
        </pc:spChg>
        <pc:spChg chg="add mod">
          <ac:chgData name="李 鼎基" userId="e6049a4411daca1f" providerId="LiveId" clId="{844D5A83-E05C-AF41-96C1-06865B493B94}" dt="2020-05-22T05:22:09.890" v="6662" actId="1076"/>
          <ac:spMkLst>
            <pc:docMk/>
            <pc:sldMk cId="149737350" sldId="2775"/>
            <ac:spMk id="42" creationId="{13FF0D20-73EA-AE4B-9C89-76DBD87DCE96}"/>
          </ac:spMkLst>
        </pc:sp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16" creationId="{E19DF76B-C402-4D41-8C18-A3081256BFC7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17" creationId="{BF4401C4-1B7F-0343-A1A7-022A82EA6BC5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20" creationId="{84A14261-A73B-7640-962D-833ABE2AC2E0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24" creationId="{C490308C-7C1F-FC40-ADEC-D2AF6202EEE7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27" creationId="{362FAF63-A494-F640-9229-61F4C6FA0863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30" creationId="{7594E928-EDF2-234D-BC3F-15321D9BF554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33" creationId="{7D640EE3-8306-5446-888B-0F5B2EFFAD3F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43" creationId="{E8C0B8B4-6196-714C-8599-3B9097BF03EF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46" creationId="{CF0DAE4C-9BC5-CA4C-A13B-BC89CD2843B3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49" creationId="{2EAA007C-76A0-C245-8754-D69D2A505043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52" creationId="{D1A2C6C9-439A-9042-8823-0B451BEAEA9F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55" creationId="{C64AA5CE-D9F4-6C44-9520-50D25D262FFE}"/>
          </ac:cxnSpMkLst>
        </pc:cxnChg>
        <pc:cxnChg chg="add mod">
          <ac:chgData name="李 鼎基" userId="e6049a4411daca1f" providerId="LiveId" clId="{844D5A83-E05C-AF41-96C1-06865B493B94}" dt="2020-05-22T05:34:13.425" v="6728" actId="1037"/>
          <ac:cxnSpMkLst>
            <pc:docMk/>
            <pc:sldMk cId="149737350" sldId="2775"/>
            <ac:cxnSpMk id="58" creationId="{CB52D41A-59C8-0B46-99E1-C4933C217D9F}"/>
          </ac:cxnSpMkLst>
        </pc:cxnChg>
      </pc:sldChg>
      <pc:sldChg chg="modSp add del">
        <pc:chgData name="李 鼎基" userId="e6049a4411daca1f" providerId="LiveId" clId="{844D5A83-E05C-AF41-96C1-06865B493B94}" dt="2020-05-21T12:21:14.714" v="4215" actId="2696"/>
        <pc:sldMkLst>
          <pc:docMk/>
          <pc:sldMk cId="960360405" sldId="2776"/>
        </pc:sldMkLst>
        <pc:spChg chg="mod">
          <ac:chgData name="李 鼎基" userId="e6049a4411daca1f" providerId="LiveId" clId="{844D5A83-E05C-AF41-96C1-06865B493B94}" dt="2020-05-21T11:46:48.535" v="4214" actId="20577"/>
          <ac:spMkLst>
            <pc:docMk/>
            <pc:sldMk cId="960360405" sldId="2776"/>
            <ac:spMk id="2" creationId="{D9E54EB2-5094-9E44-AE7A-080E7B1A6488}"/>
          </ac:spMkLst>
        </pc:spChg>
      </pc:sldChg>
      <pc:sldChg chg="modSp add del">
        <pc:chgData name="李 鼎基" userId="e6049a4411daca1f" providerId="LiveId" clId="{844D5A83-E05C-AF41-96C1-06865B493B94}" dt="2020-05-21T11:35:50.276" v="4173" actId="2696"/>
        <pc:sldMkLst>
          <pc:docMk/>
          <pc:sldMk cId="4021356527" sldId="2776"/>
        </pc:sldMkLst>
        <pc:spChg chg="mod">
          <ac:chgData name="李 鼎基" userId="e6049a4411daca1f" providerId="LiveId" clId="{844D5A83-E05C-AF41-96C1-06865B493B94}" dt="2020-05-21T11:35:44.881" v="4172" actId="6549"/>
          <ac:spMkLst>
            <pc:docMk/>
            <pc:sldMk cId="4021356527" sldId="2776"/>
            <ac:spMk id="2" creationId="{EB8E6B60-A469-1441-B125-2791BCEE6B17}"/>
          </ac:spMkLst>
        </pc:spChg>
      </pc:sldChg>
      <pc:sldChg chg="modSp add modNotesTx">
        <pc:chgData name="李 鼎基" userId="e6049a4411daca1f" providerId="LiveId" clId="{844D5A83-E05C-AF41-96C1-06865B493B94}" dt="2020-05-22T02:32:01.824" v="5606" actId="20577"/>
        <pc:sldMkLst>
          <pc:docMk/>
          <pc:sldMk cId="4066334818" sldId="2776"/>
        </pc:sldMkLst>
        <pc:spChg chg="mod">
          <ac:chgData name="李 鼎基" userId="e6049a4411daca1f" providerId="LiveId" clId="{844D5A83-E05C-AF41-96C1-06865B493B94}" dt="2020-05-22T02:32:01.824" v="5606" actId="20577"/>
          <ac:spMkLst>
            <pc:docMk/>
            <pc:sldMk cId="4066334818" sldId="2776"/>
            <ac:spMk id="5" creationId="{7C3CFBB2-29A4-9845-909C-D2C6211C1301}"/>
          </ac:spMkLst>
        </pc:spChg>
      </pc:sldChg>
      <pc:sldChg chg="addSp delSp modSp add ord">
        <pc:chgData name="李 鼎基" userId="e6049a4411daca1f" providerId="LiveId" clId="{844D5A83-E05C-AF41-96C1-06865B493B94}" dt="2020-05-22T13:41:47.335" v="13771" actId="20577"/>
        <pc:sldMkLst>
          <pc:docMk/>
          <pc:sldMk cId="3203637902" sldId="2777"/>
        </pc:sldMkLst>
        <pc:spChg chg="mod">
          <ac:chgData name="李 鼎基" userId="e6049a4411daca1f" providerId="LiveId" clId="{844D5A83-E05C-AF41-96C1-06865B493B94}" dt="2020-05-21T12:39:49.711" v="4571" actId="20577"/>
          <ac:spMkLst>
            <pc:docMk/>
            <pc:sldMk cId="3203637902" sldId="2777"/>
            <ac:spMk id="2" creationId="{121B30FF-B9D7-994F-910D-577DE7801F22}"/>
          </ac:spMkLst>
        </pc:spChg>
        <pc:spChg chg="mod">
          <ac:chgData name="李 鼎基" userId="e6049a4411daca1f" providerId="LiveId" clId="{844D5A83-E05C-AF41-96C1-06865B493B94}" dt="2020-05-22T13:37:56.282" v="13517" actId="20577"/>
          <ac:spMkLst>
            <pc:docMk/>
            <pc:sldMk cId="3203637902" sldId="2777"/>
            <ac:spMk id="3" creationId="{6FDF084F-0067-0647-B5A3-B1E6C753A8BB}"/>
          </ac:spMkLst>
        </pc:spChg>
        <pc:spChg chg="add mod">
          <ac:chgData name="李 鼎基" userId="e6049a4411daca1f" providerId="LiveId" clId="{844D5A83-E05C-AF41-96C1-06865B493B94}" dt="2020-05-21T13:18:55.401" v="4868" actId="14100"/>
          <ac:spMkLst>
            <pc:docMk/>
            <pc:sldMk cId="3203637902" sldId="2777"/>
            <ac:spMk id="6" creationId="{17CF4E84-C711-6A4A-80E1-0A9C05F8D603}"/>
          </ac:spMkLst>
        </pc:spChg>
        <pc:spChg chg="add del mod">
          <ac:chgData name="李 鼎基" userId="e6049a4411daca1f" providerId="LiveId" clId="{844D5A83-E05C-AF41-96C1-06865B493B94}" dt="2020-05-21T13:18:34.822" v="4863" actId="478"/>
          <ac:spMkLst>
            <pc:docMk/>
            <pc:sldMk cId="3203637902" sldId="2777"/>
            <ac:spMk id="7" creationId="{16FF46F7-03CE-C745-9C30-3309D7E9BB4B}"/>
          </ac:spMkLst>
        </pc:spChg>
        <pc:spChg chg="add mod">
          <ac:chgData name="李 鼎基" userId="e6049a4411daca1f" providerId="LiveId" clId="{844D5A83-E05C-AF41-96C1-06865B493B94}" dt="2020-05-21T13:18:32.878" v="4862" actId="1076"/>
          <ac:spMkLst>
            <pc:docMk/>
            <pc:sldMk cId="3203637902" sldId="2777"/>
            <ac:spMk id="8" creationId="{44EF3C47-637C-4E4D-962C-EFFA7D244029}"/>
          </ac:spMkLst>
        </pc:spChg>
        <pc:spChg chg="add mod">
          <ac:chgData name="李 鼎基" userId="e6049a4411daca1f" providerId="LiveId" clId="{844D5A83-E05C-AF41-96C1-06865B493B94}" dt="2020-05-21T13:18:42.355" v="4865" actId="1076"/>
          <ac:spMkLst>
            <pc:docMk/>
            <pc:sldMk cId="3203637902" sldId="2777"/>
            <ac:spMk id="9" creationId="{1C09C0B3-D939-A04C-970F-9A10E8EE59C5}"/>
          </ac:spMkLst>
        </pc:spChg>
        <pc:spChg chg="add mod">
          <ac:chgData name="李 鼎基" userId="e6049a4411daca1f" providerId="LiveId" clId="{844D5A83-E05C-AF41-96C1-06865B493B94}" dt="2020-05-21T13:22:03.081" v="5029" actId="20577"/>
          <ac:spMkLst>
            <pc:docMk/>
            <pc:sldMk cId="3203637902" sldId="2777"/>
            <ac:spMk id="10" creationId="{C89DBE0B-8FB4-1D4B-8443-4EED06788618}"/>
          </ac:spMkLst>
        </pc:spChg>
        <pc:spChg chg="add mod">
          <ac:chgData name="李 鼎基" userId="e6049a4411daca1f" providerId="LiveId" clId="{844D5A83-E05C-AF41-96C1-06865B493B94}" dt="2020-05-21T13:22:53.538" v="5050" actId="20577"/>
          <ac:spMkLst>
            <pc:docMk/>
            <pc:sldMk cId="3203637902" sldId="2777"/>
            <ac:spMk id="11" creationId="{A07058BB-1312-B948-A886-6C76C623868C}"/>
          </ac:spMkLst>
        </pc:spChg>
        <pc:spChg chg="add mod">
          <ac:chgData name="李 鼎基" userId="e6049a4411daca1f" providerId="LiveId" clId="{844D5A83-E05C-AF41-96C1-06865B493B94}" dt="2020-05-22T13:41:47.335" v="13771" actId="20577"/>
          <ac:spMkLst>
            <pc:docMk/>
            <pc:sldMk cId="3203637902" sldId="2777"/>
            <ac:spMk id="12" creationId="{A2C5A312-93C5-0B4B-A75F-70B28836100F}"/>
          </ac:spMkLst>
        </pc:spChg>
      </pc:sldChg>
      <pc:sldChg chg="add del">
        <pc:chgData name="李 鼎基" userId="e6049a4411daca1f" providerId="LiveId" clId="{844D5A83-E05C-AF41-96C1-06865B493B94}" dt="2020-05-21T12:39:02.393" v="4542"/>
        <pc:sldMkLst>
          <pc:docMk/>
          <pc:sldMk cId="4137394865" sldId="2777"/>
        </pc:sldMkLst>
      </pc:sldChg>
      <pc:sldChg chg="modSp add ord">
        <pc:chgData name="李 鼎基" userId="e6049a4411daca1f" providerId="LiveId" clId="{844D5A83-E05C-AF41-96C1-06865B493B94}" dt="2020-05-22T14:01:50.541" v="14440"/>
        <pc:sldMkLst>
          <pc:docMk/>
          <pc:sldMk cId="3892253594" sldId="2778"/>
        </pc:sldMkLst>
        <pc:spChg chg="mod">
          <ac:chgData name="李 鼎基" userId="e6049a4411daca1f" providerId="LiveId" clId="{844D5A83-E05C-AF41-96C1-06865B493B94}" dt="2020-05-22T13:43:36.560" v="13927" actId="20577"/>
          <ac:spMkLst>
            <pc:docMk/>
            <pc:sldMk cId="3892253594" sldId="2778"/>
            <ac:spMk id="2" creationId="{7FB696DA-0FF7-CC41-9F5A-E6C0BA79C92D}"/>
          </ac:spMkLst>
        </pc:spChg>
        <pc:spChg chg="mod">
          <ac:chgData name="李 鼎基" userId="e6049a4411daca1f" providerId="LiveId" clId="{844D5A83-E05C-AF41-96C1-06865B493B94}" dt="2020-05-22T13:48:07.175" v="14155" actId="20577"/>
          <ac:spMkLst>
            <pc:docMk/>
            <pc:sldMk cId="3892253594" sldId="2778"/>
            <ac:spMk id="3" creationId="{F2DCA4FC-7E8C-824A-BEA4-8A658E78FB99}"/>
          </ac:spMkLst>
        </pc:spChg>
      </pc:sldChg>
      <pc:sldChg chg="modSp add del ord">
        <pc:chgData name="李 鼎基" userId="e6049a4411daca1f" providerId="LiveId" clId="{844D5A83-E05C-AF41-96C1-06865B493B94}" dt="2020-05-22T02:23:30.530" v="5596" actId="2696"/>
        <pc:sldMkLst>
          <pc:docMk/>
          <pc:sldMk cId="142277898" sldId="2779"/>
        </pc:sldMkLst>
        <pc:spChg chg="mod">
          <ac:chgData name="李 鼎基" userId="e6049a4411daca1f" providerId="LiveId" clId="{844D5A83-E05C-AF41-96C1-06865B493B94}" dt="2020-05-21T13:30:05.298" v="5478" actId="20577"/>
          <ac:spMkLst>
            <pc:docMk/>
            <pc:sldMk cId="142277898" sldId="2779"/>
            <ac:spMk id="5" creationId="{7C3CFBB2-29A4-9845-909C-D2C6211C1301}"/>
          </ac:spMkLst>
        </pc:spChg>
      </pc:sldChg>
      <pc:sldChg chg="modSp add ord">
        <pc:chgData name="李 鼎基" userId="e6049a4411daca1f" providerId="LiveId" clId="{844D5A83-E05C-AF41-96C1-06865B493B94}" dt="2020-05-22T02:38:08.056" v="5677" actId="20577"/>
        <pc:sldMkLst>
          <pc:docMk/>
          <pc:sldMk cId="3966224462" sldId="2780"/>
        </pc:sldMkLst>
        <pc:spChg chg="mod">
          <ac:chgData name="李 鼎基" userId="e6049a4411daca1f" providerId="LiveId" clId="{844D5A83-E05C-AF41-96C1-06865B493B94}" dt="2020-05-22T02:38:08.056" v="5677" actId="20577"/>
          <ac:spMkLst>
            <pc:docMk/>
            <pc:sldMk cId="3966224462" sldId="2780"/>
            <ac:spMk id="5" creationId="{7C3CFBB2-29A4-9845-909C-D2C6211C1301}"/>
          </ac:spMkLst>
        </pc:spChg>
      </pc:sldChg>
      <pc:sldChg chg="addSp modSp add modNotesTx">
        <pc:chgData name="李 鼎基" userId="e6049a4411daca1f" providerId="LiveId" clId="{844D5A83-E05C-AF41-96C1-06865B493B94}" dt="2020-05-21T13:35:55.404" v="5573" actId="20577"/>
        <pc:sldMkLst>
          <pc:docMk/>
          <pc:sldMk cId="958548475" sldId="2781"/>
        </pc:sldMkLst>
        <pc:spChg chg="mod">
          <ac:chgData name="李 鼎基" userId="e6049a4411daca1f" providerId="LiveId" clId="{844D5A83-E05C-AF41-96C1-06865B493B94}" dt="2020-05-21T13:31:48.739" v="5513" actId="20577"/>
          <ac:spMkLst>
            <pc:docMk/>
            <pc:sldMk cId="958548475" sldId="2781"/>
            <ac:spMk id="2" creationId="{322A86B7-E845-D840-9589-A256DBEB53D7}"/>
          </ac:spMkLst>
        </pc:spChg>
        <pc:spChg chg="mod">
          <ac:chgData name="李 鼎基" userId="e6049a4411daca1f" providerId="LiveId" clId="{844D5A83-E05C-AF41-96C1-06865B493B94}" dt="2020-05-21T13:35:55.404" v="5573" actId="20577"/>
          <ac:spMkLst>
            <pc:docMk/>
            <pc:sldMk cId="958548475" sldId="2781"/>
            <ac:spMk id="3" creationId="{E4DB5EF6-1C0E-7F41-9B18-38EBCEAD47B7}"/>
          </ac:spMkLst>
        </pc:spChg>
        <pc:picChg chg="add mod">
          <ac:chgData name="李 鼎基" userId="e6049a4411daca1f" providerId="LiveId" clId="{844D5A83-E05C-AF41-96C1-06865B493B94}" dt="2020-05-21T13:34:37.158" v="5520" actId="1076"/>
          <ac:picMkLst>
            <pc:docMk/>
            <pc:sldMk cId="958548475" sldId="2781"/>
            <ac:picMk id="6" creationId="{3FBA3D1C-CEF8-D545-90B8-7D6C2C31FDA8}"/>
          </ac:picMkLst>
        </pc:picChg>
      </pc:sldChg>
      <pc:sldChg chg="add">
        <pc:chgData name="李 鼎基" userId="e6049a4411daca1f" providerId="LiveId" clId="{844D5A83-E05C-AF41-96C1-06865B493B94}" dt="2020-05-22T02:37:15.043" v="5607"/>
        <pc:sldMkLst>
          <pc:docMk/>
          <pc:sldMk cId="2124183400" sldId="2782"/>
        </pc:sldMkLst>
      </pc:sldChg>
      <pc:sldChg chg="addSp modSp add ord">
        <pc:chgData name="李 鼎基" userId="e6049a4411daca1f" providerId="LiveId" clId="{844D5A83-E05C-AF41-96C1-06865B493B94}" dt="2020-05-22T13:53:34.121" v="14243" actId="20577"/>
        <pc:sldMkLst>
          <pc:docMk/>
          <pc:sldMk cId="667916937" sldId="2783"/>
        </pc:sldMkLst>
        <pc:spChg chg="mod">
          <ac:chgData name="李 鼎基" userId="e6049a4411daca1f" providerId="LiveId" clId="{844D5A83-E05C-AF41-96C1-06865B493B94}" dt="2020-05-22T13:53:34.121" v="14243" actId="20577"/>
          <ac:spMkLst>
            <pc:docMk/>
            <pc:sldMk cId="667916937" sldId="2783"/>
            <ac:spMk id="2" creationId="{9CC1611E-B03E-1D49-855E-86395CB4F7D0}"/>
          </ac:spMkLst>
        </pc:spChg>
        <pc:spChg chg="mod">
          <ac:chgData name="李 鼎基" userId="e6049a4411daca1f" providerId="LiveId" clId="{844D5A83-E05C-AF41-96C1-06865B493B94}" dt="2020-05-22T13:51:36.962" v="14164" actId="20577"/>
          <ac:spMkLst>
            <pc:docMk/>
            <pc:sldMk cId="667916937" sldId="2783"/>
            <ac:spMk id="3" creationId="{ADF7395C-5118-7648-9CBB-7DF0A9610925}"/>
          </ac:spMkLst>
        </pc:spChg>
        <pc:spChg chg="add mod">
          <ac:chgData name="李 鼎基" userId="e6049a4411daca1f" providerId="LiveId" clId="{844D5A83-E05C-AF41-96C1-06865B493B94}" dt="2020-05-22T07:42:25.762" v="7658" actId="14100"/>
          <ac:spMkLst>
            <pc:docMk/>
            <pc:sldMk cId="667916937" sldId="2783"/>
            <ac:spMk id="6" creationId="{DE069757-5A90-8F4F-9D0C-85AF933BDF53}"/>
          </ac:spMkLst>
        </pc:spChg>
        <pc:spChg chg="add mod">
          <ac:chgData name="李 鼎基" userId="e6049a4411daca1f" providerId="LiveId" clId="{844D5A83-E05C-AF41-96C1-06865B493B94}" dt="2020-05-22T07:43:35.044" v="7704" actId="14100"/>
          <ac:spMkLst>
            <pc:docMk/>
            <pc:sldMk cId="667916937" sldId="2783"/>
            <ac:spMk id="7" creationId="{FA5AAE32-0216-8F48-9B22-D41B6A470520}"/>
          </ac:spMkLst>
        </pc:spChg>
        <pc:spChg chg="add mod">
          <ac:chgData name="李 鼎基" userId="e6049a4411daca1f" providerId="LiveId" clId="{844D5A83-E05C-AF41-96C1-06865B493B94}" dt="2020-05-22T07:48:38.419" v="7769" actId="20577"/>
          <ac:spMkLst>
            <pc:docMk/>
            <pc:sldMk cId="667916937" sldId="2783"/>
            <ac:spMk id="8" creationId="{B6C672B1-A71D-B240-902F-99C7802CF565}"/>
          </ac:spMkLst>
        </pc:spChg>
        <pc:spChg chg="add mod">
          <ac:chgData name="李 鼎基" userId="e6049a4411daca1f" providerId="LiveId" clId="{844D5A83-E05C-AF41-96C1-06865B493B94}" dt="2020-05-22T07:48:41.439" v="7772" actId="20577"/>
          <ac:spMkLst>
            <pc:docMk/>
            <pc:sldMk cId="667916937" sldId="2783"/>
            <ac:spMk id="9" creationId="{E0062B57-B0F9-374B-A4D0-F94FF11FAF44}"/>
          </ac:spMkLst>
        </pc:spChg>
      </pc:sldChg>
      <pc:sldChg chg="addSp delSp modSp add ord delAnim modAnim">
        <pc:chgData name="李 鼎基" userId="e6049a4411daca1f" providerId="LiveId" clId="{844D5A83-E05C-AF41-96C1-06865B493B94}" dt="2020-05-22T12:39:19.567" v="12636" actId="20577"/>
        <pc:sldMkLst>
          <pc:docMk/>
          <pc:sldMk cId="1110521338" sldId="2784"/>
        </pc:sldMkLst>
        <pc:spChg chg="mod">
          <ac:chgData name="李 鼎基" userId="e6049a4411daca1f" providerId="LiveId" clId="{844D5A83-E05C-AF41-96C1-06865B493B94}" dt="2020-05-22T08:40:15.486" v="8826" actId="20577"/>
          <ac:spMkLst>
            <pc:docMk/>
            <pc:sldMk cId="1110521338" sldId="2784"/>
            <ac:spMk id="2" creationId="{B4F3C66C-CFA8-2B44-9D62-B7F62759E485}"/>
          </ac:spMkLst>
        </pc:spChg>
        <pc:spChg chg="mod">
          <ac:chgData name="李 鼎基" userId="e6049a4411daca1f" providerId="LiveId" clId="{844D5A83-E05C-AF41-96C1-06865B493B94}" dt="2020-05-22T12:39:19.567" v="12636" actId="20577"/>
          <ac:spMkLst>
            <pc:docMk/>
            <pc:sldMk cId="1110521338" sldId="2784"/>
            <ac:spMk id="3" creationId="{9BA0B3F4-D0D1-FA4A-96FC-05361204516B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6" creationId="{A4544D14-37F4-324E-9B21-C6C1EE2D987F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7" creationId="{FC8309F9-50B6-6640-814A-D12B736C25AD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8" creationId="{E4A85688-ADFE-F84F-836A-B43CDE2925A4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10" creationId="{0D6596A2-6F08-C845-9DDF-5B80E52B37E9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11" creationId="{42D141A4-5602-CC4E-90C9-F00AEC3D35C2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12" creationId="{6BECB842-86DD-0247-97F7-BDB026E5C506}"/>
          </ac:spMkLst>
        </pc:spChg>
        <pc:spChg chg="add del mod">
          <ac:chgData name="李 鼎基" userId="e6049a4411daca1f" providerId="LiveId" clId="{844D5A83-E05C-AF41-96C1-06865B493B94}" dt="2020-05-22T08:08:57.167" v="8216" actId="478"/>
          <ac:spMkLst>
            <pc:docMk/>
            <pc:sldMk cId="1110521338" sldId="2784"/>
            <ac:spMk id="13" creationId="{3789260C-4452-1F49-893E-CA9C4873CAFB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0" creationId="{3512372B-BF97-7949-8310-E2DB557C11B2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1" creationId="{9270BF81-EC95-E045-8E66-CAFF6C001F1A}"/>
          </ac:spMkLst>
        </pc:spChg>
        <pc:spChg chg="add del mod">
          <ac:chgData name="李 鼎基" userId="e6049a4411daca1f" providerId="LiveId" clId="{844D5A83-E05C-AF41-96C1-06865B493B94}" dt="2020-05-22T08:07:12.078" v="8192"/>
          <ac:spMkLst>
            <pc:docMk/>
            <pc:sldMk cId="1110521338" sldId="2784"/>
            <ac:spMk id="22" creationId="{C542481F-8EB4-054A-8351-EA84AF4892B7}"/>
          </ac:spMkLst>
        </pc:spChg>
        <pc:spChg chg="add del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3" creationId="{C0BBF6D0-063E-A944-B4D5-3463A152C7BC}"/>
          </ac:spMkLst>
        </pc:spChg>
        <pc:spChg chg="add del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4" creationId="{955571EA-9EE0-B34D-AE0B-B881422651CD}"/>
          </ac:spMkLst>
        </pc:spChg>
        <pc:spChg chg="add del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5" creationId="{DC7FEA7C-6236-B249-968B-54AB1F86F25F}"/>
          </ac:spMkLst>
        </pc:spChg>
        <pc:spChg chg="add del mod">
          <ac:chgData name="李 鼎基" userId="e6049a4411daca1f" providerId="LiveId" clId="{844D5A83-E05C-AF41-96C1-06865B493B94}" dt="2020-05-22T08:09:35.651" v="8252" actId="478"/>
          <ac:spMkLst>
            <pc:docMk/>
            <pc:sldMk cId="1110521338" sldId="2784"/>
            <ac:spMk id="26" creationId="{32878276-784C-254B-AD3B-015548517BE0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7" creationId="{56684F9B-A5F5-7346-A56A-1D72B9D3E13B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8" creationId="{9F768E12-C59C-C84E-86C8-432F621EFB6B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29" creationId="{F2F05426-1F68-0446-A7D7-20CD750528A8}"/>
          </ac:spMkLst>
        </pc:spChg>
        <pc:spChg chg="add mod">
          <ac:chgData name="李 鼎基" userId="e6049a4411daca1f" providerId="LiveId" clId="{844D5A83-E05C-AF41-96C1-06865B493B94}" dt="2020-05-22T08:39:19.918" v="8798" actId="1076"/>
          <ac:spMkLst>
            <pc:docMk/>
            <pc:sldMk cId="1110521338" sldId="2784"/>
            <ac:spMk id="32" creationId="{6B7386CF-E813-A144-A587-28931813B72C}"/>
          </ac:spMkLst>
        </pc:spChg>
        <pc:cxnChg chg="add mod">
          <ac:chgData name="李 鼎基" userId="e6049a4411daca1f" providerId="LiveId" clId="{844D5A83-E05C-AF41-96C1-06865B493B94}" dt="2020-05-22T08:39:24.256" v="8799" actId="1076"/>
          <ac:cxnSpMkLst>
            <pc:docMk/>
            <pc:sldMk cId="1110521338" sldId="2784"/>
            <ac:cxnSpMk id="9" creationId="{E4243E15-A504-1244-8542-5B5C114AEE97}"/>
          </ac:cxnSpMkLst>
        </pc:cxnChg>
        <pc:cxnChg chg="add del mod">
          <ac:chgData name="李 鼎基" userId="e6049a4411daca1f" providerId="LiveId" clId="{844D5A83-E05C-AF41-96C1-06865B493B94}" dt="2020-05-22T08:04:00.601" v="8071" actId="478"/>
          <ac:cxnSpMkLst>
            <pc:docMk/>
            <pc:sldMk cId="1110521338" sldId="2784"/>
            <ac:cxnSpMk id="14" creationId="{D6CF14A6-AA22-1F4C-AA0F-D6FAFA05AB37}"/>
          </ac:cxnSpMkLst>
        </pc:cxnChg>
        <pc:cxnChg chg="add del mod">
          <ac:chgData name="李 鼎基" userId="e6049a4411daca1f" providerId="LiveId" clId="{844D5A83-E05C-AF41-96C1-06865B493B94}" dt="2020-05-22T08:06:10.117" v="8157" actId="478"/>
          <ac:cxnSpMkLst>
            <pc:docMk/>
            <pc:sldMk cId="1110521338" sldId="2784"/>
            <ac:cxnSpMk id="15" creationId="{05DC5EC2-701F-7848-85EC-655CF8D467A8}"/>
          </ac:cxnSpMkLst>
        </pc:cxnChg>
        <pc:cxnChg chg="add del mod">
          <ac:chgData name="李 鼎基" userId="e6049a4411daca1f" providerId="LiveId" clId="{844D5A83-E05C-AF41-96C1-06865B493B94}" dt="2020-05-22T08:06:10.117" v="8157" actId="478"/>
          <ac:cxnSpMkLst>
            <pc:docMk/>
            <pc:sldMk cId="1110521338" sldId="2784"/>
            <ac:cxnSpMk id="16" creationId="{A874C3F1-897B-6746-A8FC-B6AD65D6DA6A}"/>
          </ac:cxnSpMkLst>
        </pc:cxnChg>
        <pc:cxnChg chg="add del mod">
          <ac:chgData name="李 鼎基" userId="e6049a4411daca1f" providerId="LiveId" clId="{844D5A83-E05C-AF41-96C1-06865B493B94}" dt="2020-05-22T08:03:57.049" v="8070" actId="478"/>
          <ac:cxnSpMkLst>
            <pc:docMk/>
            <pc:sldMk cId="1110521338" sldId="2784"/>
            <ac:cxnSpMk id="17" creationId="{DD1F483B-C992-0343-AA3E-AF238EB725C3}"/>
          </ac:cxnSpMkLst>
        </pc:cxnChg>
        <pc:cxnChg chg="add del mod">
          <ac:chgData name="李 鼎基" userId="e6049a4411daca1f" providerId="LiveId" clId="{844D5A83-E05C-AF41-96C1-06865B493B94}" dt="2020-05-22T08:06:10.117" v="8157" actId="478"/>
          <ac:cxnSpMkLst>
            <pc:docMk/>
            <pc:sldMk cId="1110521338" sldId="2784"/>
            <ac:cxnSpMk id="18" creationId="{5975F5A3-A0CC-E541-91A1-293CFAADAD0C}"/>
          </ac:cxnSpMkLst>
        </pc:cxnChg>
        <pc:cxnChg chg="add del mod">
          <ac:chgData name="李 鼎基" userId="e6049a4411daca1f" providerId="LiveId" clId="{844D5A83-E05C-AF41-96C1-06865B493B94}" dt="2020-05-22T08:06:10.117" v="8157" actId="478"/>
          <ac:cxnSpMkLst>
            <pc:docMk/>
            <pc:sldMk cId="1110521338" sldId="2784"/>
            <ac:cxnSpMk id="19" creationId="{4CA5235F-E46B-6547-8457-AE4197161DC0}"/>
          </ac:cxnSpMkLst>
        </pc:cxnChg>
        <pc:cxnChg chg="add del mod">
          <ac:chgData name="李 鼎基" userId="e6049a4411daca1f" providerId="LiveId" clId="{844D5A83-E05C-AF41-96C1-06865B493B94}" dt="2020-05-22T08:28:52.923" v="8358" actId="478"/>
          <ac:cxnSpMkLst>
            <pc:docMk/>
            <pc:sldMk cId="1110521338" sldId="2784"/>
            <ac:cxnSpMk id="33" creationId="{3E136E4B-B2A8-C44A-914F-46E734A58DFF}"/>
          </ac:cxnSpMkLst>
        </pc:cxnChg>
        <pc:cxnChg chg="add mod">
          <ac:chgData name="李 鼎基" userId="e6049a4411daca1f" providerId="LiveId" clId="{844D5A83-E05C-AF41-96C1-06865B493B94}" dt="2020-05-22T08:39:19.918" v="8798" actId="1076"/>
          <ac:cxnSpMkLst>
            <pc:docMk/>
            <pc:sldMk cId="1110521338" sldId="2784"/>
            <ac:cxnSpMk id="34" creationId="{D2A04833-2036-D143-A11B-5B7056407316}"/>
          </ac:cxnSpMkLst>
        </pc:cxnChg>
        <pc:cxnChg chg="add mod">
          <ac:chgData name="李 鼎基" userId="e6049a4411daca1f" providerId="LiveId" clId="{844D5A83-E05C-AF41-96C1-06865B493B94}" dt="2020-05-22T08:39:19.918" v="8798" actId="1076"/>
          <ac:cxnSpMkLst>
            <pc:docMk/>
            <pc:sldMk cId="1110521338" sldId="2784"/>
            <ac:cxnSpMk id="36" creationId="{0102AB18-9652-E140-9FF9-3733F60A3059}"/>
          </ac:cxnSpMkLst>
        </pc:cxnChg>
      </pc:sldChg>
      <pc:sldChg chg="addSp delSp modSp add modAnim">
        <pc:chgData name="李 鼎基" userId="e6049a4411daca1f" providerId="LiveId" clId="{844D5A83-E05C-AF41-96C1-06865B493B94}" dt="2020-05-22T12:56:29.463" v="13295" actId="20577"/>
        <pc:sldMkLst>
          <pc:docMk/>
          <pc:sldMk cId="2068309259" sldId="2785"/>
        </pc:sldMkLst>
        <pc:spChg chg="mod">
          <ac:chgData name="李 鼎基" userId="e6049a4411daca1f" providerId="LiveId" clId="{844D5A83-E05C-AF41-96C1-06865B493B94}" dt="2020-05-22T08:41:38.530" v="8918" actId="27636"/>
          <ac:spMkLst>
            <pc:docMk/>
            <pc:sldMk cId="2068309259" sldId="2785"/>
            <ac:spMk id="2" creationId="{116FFFA3-9336-7245-9B81-BFA9D774113D}"/>
          </ac:spMkLst>
        </pc:spChg>
        <pc:spChg chg="del">
          <ac:chgData name="李 鼎基" userId="e6049a4411daca1f" providerId="LiveId" clId="{844D5A83-E05C-AF41-96C1-06865B493B94}" dt="2020-05-22T09:11:11.931" v="9088" actId="478"/>
          <ac:spMkLst>
            <pc:docMk/>
            <pc:sldMk cId="2068309259" sldId="2785"/>
            <ac:spMk id="3" creationId="{C305007D-6F76-0142-8EAC-1D7476A84C82}"/>
          </ac:spMkLst>
        </pc:spChg>
        <pc:spChg chg="add del mod">
          <ac:chgData name="李 鼎基" userId="e6049a4411daca1f" providerId="LiveId" clId="{844D5A83-E05C-AF41-96C1-06865B493B94}" dt="2020-05-22T08:53:14.522" v="8953" actId="164"/>
          <ac:spMkLst>
            <pc:docMk/>
            <pc:sldMk cId="2068309259" sldId="2785"/>
            <ac:spMk id="6" creationId="{9B8D4AB5-3C02-3E43-9C5A-F697F10C5A20}"/>
          </ac:spMkLst>
        </pc:spChg>
        <pc:spChg chg="add del mod">
          <ac:chgData name="李 鼎基" userId="e6049a4411daca1f" providerId="LiveId" clId="{844D5A83-E05C-AF41-96C1-06865B493B94}" dt="2020-05-22T08:53:14.522" v="8953" actId="164"/>
          <ac:spMkLst>
            <pc:docMk/>
            <pc:sldMk cId="2068309259" sldId="2785"/>
            <ac:spMk id="7" creationId="{EA56C6D4-CF5E-8E4B-9DC1-C55EC73CEFFD}"/>
          </ac:spMkLst>
        </pc:spChg>
        <pc:spChg chg="add del mod">
          <ac:chgData name="李 鼎基" userId="e6049a4411daca1f" providerId="LiveId" clId="{844D5A83-E05C-AF41-96C1-06865B493B94}" dt="2020-05-22T08:53:14.522" v="8953" actId="164"/>
          <ac:spMkLst>
            <pc:docMk/>
            <pc:sldMk cId="2068309259" sldId="2785"/>
            <ac:spMk id="8" creationId="{E78C297A-35A5-574B-B1CF-5D47BD175FEC}"/>
          </ac:spMkLst>
        </pc:spChg>
        <pc:spChg chg="add del mod">
          <ac:chgData name="李 鼎基" userId="e6049a4411daca1f" providerId="LiveId" clId="{844D5A83-E05C-AF41-96C1-06865B493B94}" dt="2020-05-22T08:53:14.522" v="8953" actId="164"/>
          <ac:spMkLst>
            <pc:docMk/>
            <pc:sldMk cId="2068309259" sldId="2785"/>
            <ac:spMk id="9" creationId="{4A8973BD-2446-4B45-9F47-AFD820FBD460}"/>
          </ac:spMkLst>
        </pc:spChg>
        <pc:spChg chg="add del mod">
          <ac:chgData name="李 鼎基" userId="e6049a4411daca1f" providerId="LiveId" clId="{844D5A83-E05C-AF41-96C1-06865B493B94}" dt="2020-05-22T09:13:58.493" v="9107" actId="20577"/>
          <ac:spMkLst>
            <pc:docMk/>
            <pc:sldMk cId="2068309259" sldId="2785"/>
            <ac:spMk id="10" creationId="{51AA0EE6-0606-CD47-8AED-6A313B848E17}"/>
          </ac:spMkLst>
        </pc:spChg>
        <pc:spChg chg="add del mod">
          <ac:chgData name="李 鼎基" userId="e6049a4411daca1f" providerId="LiveId" clId="{844D5A83-E05C-AF41-96C1-06865B493B94}" dt="2020-05-22T09:14:03.593" v="9112" actId="20577"/>
          <ac:spMkLst>
            <pc:docMk/>
            <pc:sldMk cId="2068309259" sldId="2785"/>
            <ac:spMk id="11" creationId="{14128C4E-904F-144E-9293-C15C48EEC96B}"/>
          </ac:spMkLst>
        </pc:spChg>
        <pc:spChg chg="add del mod">
          <ac:chgData name="李 鼎基" userId="e6049a4411daca1f" providerId="LiveId" clId="{844D5A83-E05C-AF41-96C1-06865B493B94}" dt="2020-05-22T08:51:59.829" v="8944" actId="478"/>
          <ac:spMkLst>
            <pc:docMk/>
            <pc:sldMk cId="2068309259" sldId="2785"/>
            <ac:spMk id="17" creationId="{4DC9FA7D-4125-734B-B20C-611BD004088D}"/>
          </ac:spMkLst>
        </pc:spChg>
        <pc:spChg chg="mod">
          <ac:chgData name="李 鼎基" userId="e6049a4411daca1f" providerId="LiveId" clId="{844D5A83-E05C-AF41-96C1-06865B493B94}" dt="2020-05-22T08:54:12.680" v="8959"/>
          <ac:spMkLst>
            <pc:docMk/>
            <pc:sldMk cId="2068309259" sldId="2785"/>
            <ac:spMk id="31" creationId="{0A6449AC-A5CB-8A4C-AA6B-C30F634C7E98}"/>
          </ac:spMkLst>
        </pc:spChg>
        <pc:spChg chg="mod">
          <ac:chgData name="李 鼎基" userId="e6049a4411daca1f" providerId="LiveId" clId="{844D5A83-E05C-AF41-96C1-06865B493B94}" dt="2020-05-22T08:54:12.680" v="8959"/>
          <ac:spMkLst>
            <pc:docMk/>
            <pc:sldMk cId="2068309259" sldId="2785"/>
            <ac:spMk id="32" creationId="{460CB504-5322-CE45-BAA4-FD21F89D6B59}"/>
          </ac:spMkLst>
        </pc:spChg>
        <pc:spChg chg="mod">
          <ac:chgData name="李 鼎基" userId="e6049a4411daca1f" providerId="LiveId" clId="{844D5A83-E05C-AF41-96C1-06865B493B94}" dt="2020-05-22T08:56:30.555" v="8993" actId="207"/>
          <ac:spMkLst>
            <pc:docMk/>
            <pc:sldMk cId="2068309259" sldId="2785"/>
            <ac:spMk id="33" creationId="{1CA6339D-8A31-DD46-AAA2-AE878ECB2B5F}"/>
          </ac:spMkLst>
        </pc:spChg>
        <pc:spChg chg="mod">
          <ac:chgData name="李 鼎基" userId="e6049a4411daca1f" providerId="LiveId" clId="{844D5A83-E05C-AF41-96C1-06865B493B94}" dt="2020-05-22T09:08:08.094" v="9079" actId="1076"/>
          <ac:spMkLst>
            <pc:docMk/>
            <pc:sldMk cId="2068309259" sldId="2785"/>
            <ac:spMk id="34" creationId="{391BEDFB-92C4-F54D-9D9F-29B6306A50B0}"/>
          </ac:spMkLst>
        </pc:spChg>
        <pc:spChg chg="mod">
          <ac:chgData name="李 鼎基" userId="e6049a4411daca1f" providerId="LiveId" clId="{844D5A83-E05C-AF41-96C1-06865B493B94}" dt="2020-05-22T09:14:20.558" v="9115" actId="20577"/>
          <ac:spMkLst>
            <pc:docMk/>
            <pc:sldMk cId="2068309259" sldId="2785"/>
            <ac:spMk id="35" creationId="{77D1A502-68EA-C04A-8A1B-7B28C7B96229}"/>
          </ac:spMkLst>
        </pc:spChg>
        <pc:spChg chg="mod">
          <ac:chgData name="李 鼎基" userId="e6049a4411daca1f" providerId="LiveId" clId="{844D5A83-E05C-AF41-96C1-06865B493B94}" dt="2020-05-22T09:14:22.794" v="9118" actId="20577"/>
          <ac:spMkLst>
            <pc:docMk/>
            <pc:sldMk cId="2068309259" sldId="2785"/>
            <ac:spMk id="36" creationId="{F9CBDD92-2EA6-1840-B4D9-2E05909B3A21}"/>
          </ac:spMkLst>
        </pc:spChg>
        <pc:spChg chg="mod">
          <ac:chgData name="李 鼎基" userId="e6049a4411daca1f" providerId="LiveId" clId="{844D5A83-E05C-AF41-96C1-06865B493B94}" dt="2020-05-22T08:54:15.510" v="8961"/>
          <ac:spMkLst>
            <pc:docMk/>
            <pc:sldMk cId="2068309259" sldId="2785"/>
            <ac:spMk id="43" creationId="{7E4740CA-385D-0F49-AAD6-3CEDDCC8132C}"/>
          </ac:spMkLst>
        </pc:spChg>
        <pc:spChg chg="mod">
          <ac:chgData name="李 鼎基" userId="e6049a4411daca1f" providerId="LiveId" clId="{844D5A83-E05C-AF41-96C1-06865B493B94}" dt="2020-05-22T08:54:15.510" v="8961"/>
          <ac:spMkLst>
            <pc:docMk/>
            <pc:sldMk cId="2068309259" sldId="2785"/>
            <ac:spMk id="44" creationId="{AAB392E2-B28D-EC4D-A785-9AC150A2F5F9}"/>
          </ac:spMkLst>
        </pc:spChg>
        <pc:spChg chg="mod">
          <ac:chgData name="李 鼎基" userId="e6049a4411daca1f" providerId="LiveId" clId="{844D5A83-E05C-AF41-96C1-06865B493B94}" dt="2020-05-22T08:56:48.947" v="8996" actId="207"/>
          <ac:spMkLst>
            <pc:docMk/>
            <pc:sldMk cId="2068309259" sldId="2785"/>
            <ac:spMk id="45" creationId="{91E15779-6CB6-8043-BF0E-E97A62E77F31}"/>
          </ac:spMkLst>
        </pc:spChg>
        <pc:spChg chg="mod">
          <ac:chgData name="李 鼎基" userId="e6049a4411daca1f" providerId="LiveId" clId="{844D5A83-E05C-AF41-96C1-06865B493B94}" dt="2020-05-22T08:54:15.510" v="8961"/>
          <ac:spMkLst>
            <pc:docMk/>
            <pc:sldMk cId="2068309259" sldId="2785"/>
            <ac:spMk id="46" creationId="{C0C380A3-F426-D34D-83DA-AD9BC6FC79BE}"/>
          </ac:spMkLst>
        </pc:spChg>
        <pc:spChg chg="mod">
          <ac:chgData name="李 鼎基" userId="e6049a4411daca1f" providerId="LiveId" clId="{844D5A83-E05C-AF41-96C1-06865B493B94}" dt="2020-05-22T08:56:48.947" v="8996" actId="207"/>
          <ac:spMkLst>
            <pc:docMk/>
            <pc:sldMk cId="2068309259" sldId="2785"/>
            <ac:spMk id="47" creationId="{4F60A8BF-47C7-764B-9347-F2D66A8E1BB6}"/>
          </ac:spMkLst>
        </pc:spChg>
        <pc:spChg chg="mod">
          <ac:chgData name="李 鼎基" userId="e6049a4411daca1f" providerId="LiveId" clId="{844D5A83-E05C-AF41-96C1-06865B493B94}" dt="2020-05-22T08:56:48.947" v="8996" actId="207"/>
          <ac:spMkLst>
            <pc:docMk/>
            <pc:sldMk cId="2068309259" sldId="2785"/>
            <ac:spMk id="48" creationId="{CD4F7E06-E289-AB42-8FD2-EAE5FA8F8217}"/>
          </ac:spMkLst>
        </pc:spChg>
        <pc:spChg chg="mod topLvl">
          <ac:chgData name="李 鼎基" userId="e6049a4411daca1f" providerId="LiveId" clId="{844D5A83-E05C-AF41-96C1-06865B493B94}" dt="2020-05-22T09:02:59.126" v="9039" actId="165"/>
          <ac:spMkLst>
            <pc:docMk/>
            <pc:sldMk cId="2068309259" sldId="2785"/>
            <ac:spMk id="55" creationId="{369FB95F-1DA9-244D-A1BD-FED4F975C452}"/>
          </ac:spMkLst>
        </pc:spChg>
        <pc:spChg chg="mod topLvl">
          <ac:chgData name="李 鼎基" userId="e6049a4411daca1f" providerId="LiveId" clId="{844D5A83-E05C-AF41-96C1-06865B493B94}" dt="2020-05-22T09:02:59.126" v="9039" actId="165"/>
          <ac:spMkLst>
            <pc:docMk/>
            <pc:sldMk cId="2068309259" sldId="2785"/>
            <ac:spMk id="56" creationId="{374B6195-E0B4-4E4F-9884-0F63B1846437}"/>
          </ac:spMkLst>
        </pc:spChg>
        <pc:spChg chg="mod topLvl">
          <ac:chgData name="李 鼎基" userId="e6049a4411daca1f" providerId="LiveId" clId="{844D5A83-E05C-AF41-96C1-06865B493B94}" dt="2020-05-22T09:02:59.126" v="9039" actId="165"/>
          <ac:spMkLst>
            <pc:docMk/>
            <pc:sldMk cId="2068309259" sldId="2785"/>
            <ac:spMk id="57" creationId="{957B543A-FCE8-374E-80B8-198846C2B4AF}"/>
          </ac:spMkLst>
        </pc:spChg>
        <pc:spChg chg="mod topLvl">
          <ac:chgData name="李 鼎基" userId="e6049a4411daca1f" providerId="LiveId" clId="{844D5A83-E05C-AF41-96C1-06865B493B94}" dt="2020-05-22T09:02:59.126" v="9039" actId="165"/>
          <ac:spMkLst>
            <pc:docMk/>
            <pc:sldMk cId="2068309259" sldId="2785"/>
            <ac:spMk id="58" creationId="{0B691383-CDBF-8A48-9839-79B4F3B6298F}"/>
          </ac:spMkLst>
        </pc:spChg>
        <pc:spChg chg="mod topLvl">
          <ac:chgData name="李 鼎基" userId="e6049a4411daca1f" providerId="LiveId" clId="{844D5A83-E05C-AF41-96C1-06865B493B94}" dt="2020-05-22T09:03:07.454" v="9049" actId="20577"/>
          <ac:spMkLst>
            <pc:docMk/>
            <pc:sldMk cId="2068309259" sldId="2785"/>
            <ac:spMk id="59" creationId="{400B6E48-831E-F44E-BEBA-5569FDEEA9E1}"/>
          </ac:spMkLst>
        </pc:spChg>
        <pc:spChg chg="mod topLvl">
          <ac:chgData name="李 鼎基" userId="e6049a4411daca1f" providerId="LiveId" clId="{844D5A83-E05C-AF41-96C1-06865B493B94}" dt="2020-05-22T09:03:12.538" v="9056" actId="20577"/>
          <ac:spMkLst>
            <pc:docMk/>
            <pc:sldMk cId="2068309259" sldId="2785"/>
            <ac:spMk id="60" creationId="{314E7315-4864-C148-A5E4-CDAA4264E807}"/>
          </ac:spMkLst>
        </pc:spChg>
        <pc:spChg chg="add del mod">
          <ac:chgData name="李 鼎基" userId="e6049a4411daca1f" providerId="LiveId" clId="{844D5A83-E05C-AF41-96C1-06865B493B94}" dt="2020-05-22T09:17:16.014" v="9139" actId="478"/>
          <ac:spMkLst>
            <pc:docMk/>
            <pc:sldMk cId="2068309259" sldId="2785"/>
            <ac:spMk id="66" creationId="{AC30DA7E-1C1F-A84E-9E5F-65CED436BA29}"/>
          </ac:spMkLst>
        </pc:spChg>
        <pc:spChg chg="add mod">
          <ac:chgData name="李 鼎基" userId="e6049a4411daca1f" providerId="LiveId" clId="{844D5A83-E05C-AF41-96C1-06865B493B94}" dt="2020-05-22T10:43:25.848" v="9873" actId="20577"/>
          <ac:spMkLst>
            <pc:docMk/>
            <pc:sldMk cId="2068309259" sldId="2785"/>
            <ac:spMk id="67" creationId="{1C58A501-C596-B943-9942-5FCF087AC9B6}"/>
          </ac:spMkLst>
        </pc:spChg>
        <pc:spChg chg="add mod">
          <ac:chgData name="李 鼎基" userId="e6049a4411daca1f" providerId="LiveId" clId="{844D5A83-E05C-AF41-96C1-06865B493B94}" dt="2020-05-22T10:43:18.088" v="9869" actId="20577"/>
          <ac:spMkLst>
            <pc:docMk/>
            <pc:sldMk cId="2068309259" sldId="2785"/>
            <ac:spMk id="68" creationId="{C846DDA6-BA96-EA4E-8086-F1151635614F}"/>
          </ac:spMkLst>
        </pc:spChg>
        <pc:spChg chg="add del mod">
          <ac:chgData name="李 鼎基" userId="e6049a4411daca1f" providerId="LiveId" clId="{844D5A83-E05C-AF41-96C1-06865B493B94}" dt="2020-05-22T09:22:20.259" v="9339"/>
          <ac:spMkLst>
            <pc:docMk/>
            <pc:sldMk cId="2068309259" sldId="2785"/>
            <ac:spMk id="69" creationId="{068A326F-B871-2643-B97E-A0AEF140EB18}"/>
          </ac:spMkLst>
        </pc:spChg>
        <pc:spChg chg="add mod">
          <ac:chgData name="李 鼎基" userId="e6049a4411daca1f" providerId="LiveId" clId="{844D5A83-E05C-AF41-96C1-06865B493B94}" dt="2020-05-22T09:23:26.893" v="9351" actId="692"/>
          <ac:spMkLst>
            <pc:docMk/>
            <pc:sldMk cId="2068309259" sldId="2785"/>
            <ac:spMk id="70" creationId="{C0111E3B-7C29-774B-90DB-0BA37BD2C633}"/>
          </ac:spMkLst>
        </pc:spChg>
        <pc:spChg chg="add mod">
          <ac:chgData name="李 鼎基" userId="e6049a4411daca1f" providerId="LiveId" clId="{844D5A83-E05C-AF41-96C1-06865B493B94}" dt="2020-05-22T12:56:29.463" v="13295" actId="20577"/>
          <ac:spMkLst>
            <pc:docMk/>
            <pc:sldMk cId="2068309259" sldId="2785"/>
            <ac:spMk id="71" creationId="{157C8C93-3C1D-5F42-B1C9-05D5F939441F}"/>
          </ac:spMkLst>
        </pc:spChg>
        <pc:spChg chg="add mod">
          <ac:chgData name="李 鼎基" userId="e6049a4411daca1f" providerId="LiveId" clId="{844D5A83-E05C-AF41-96C1-06865B493B94}" dt="2020-05-22T10:44:10.667" v="9886" actId="1076"/>
          <ac:spMkLst>
            <pc:docMk/>
            <pc:sldMk cId="2068309259" sldId="2785"/>
            <ac:spMk id="72" creationId="{4A91CD6B-5A5D-9F4F-8984-A98E8C764782}"/>
          </ac:spMkLst>
        </pc:spChg>
        <pc:spChg chg="add mod">
          <ac:chgData name="李 鼎基" userId="e6049a4411daca1f" providerId="LiveId" clId="{844D5A83-E05C-AF41-96C1-06865B493B94}" dt="2020-05-22T10:44:16.651" v="9887" actId="1076"/>
          <ac:spMkLst>
            <pc:docMk/>
            <pc:sldMk cId="2068309259" sldId="2785"/>
            <ac:spMk id="73" creationId="{4DF45D2D-B561-7F41-B77F-BB659555E569}"/>
          </ac:spMkLst>
        </pc:spChg>
        <pc:grpChg chg="add mod">
          <ac:chgData name="李 鼎基" userId="e6049a4411daca1f" providerId="LiveId" clId="{844D5A83-E05C-AF41-96C1-06865B493B94}" dt="2020-05-22T09:08:43.811" v="9086" actId="1076"/>
          <ac:grpSpMkLst>
            <pc:docMk/>
            <pc:sldMk cId="2068309259" sldId="2785"/>
            <ac:grpSpMk id="29" creationId="{99326671-C922-D449-BB78-6A1F7CA8D2E0}"/>
          </ac:grpSpMkLst>
        </pc:grpChg>
        <pc:grpChg chg="add mod">
          <ac:chgData name="李 鼎基" userId="e6049a4411daca1f" providerId="LiveId" clId="{844D5A83-E05C-AF41-96C1-06865B493B94}" dt="2020-05-22T09:11:29.020" v="9089" actId="1076"/>
          <ac:grpSpMkLst>
            <pc:docMk/>
            <pc:sldMk cId="2068309259" sldId="2785"/>
            <ac:grpSpMk id="30" creationId="{DD3B5501-3F00-5244-9847-A6C5CE1FB58F}"/>
          </ac:grpSpMkLst>
        </pc:grpChg>
        <pc:grpChg chg="add del mod">
          <ac:chgData name="李 鼎基" userId="e6049a4411daca1f" providerId="LiveId" clId="{844D5A83-E05C-AF41-96C1-06865B493B94}" dt="2020-05-22T09:03:28.494" v="9058" actId="478"/>
          <ac:grpSpMkLst>
            <pc:docMk/>
            <pc:sldMk cId="2068309259" sldId="2785"/>
            <ac:grpSpMk id="42" creationId="{87F11C49-BA93-EE4F-96C2-3222A03B42B7}"/>
          </ac:grpSpMkLst>
        </pc:grpChg>
        <pc:grpChg chg="add del mod">
          <ac:chgData name="李 鼎基" userId="e6049a4411daca1f" providerId="LiveId" clId="{844D5A83-E05C-AF41-96C1-06865B493B94}" dt="2020-05-22T09:09:13.311" v="9087" actId="167"/>
          <ac:grpSpMkLst>
            <pc:docMk/>
            <pc:sldMk cId="2068309259" sldId="2785"/>
            <ac:grpSpMk id="54" creationId="{48CCAF67-BD07-A843-BAEF-8A6511F11D75}"/>
          </ac:grpSpMkLst>
        </pc:grpChg>
        <pc:cxnChg chg="add del mod">
          <ac:chgData name="李 鼎基" userId="e6049a4411daca1f" providerId="LiveId" clId="{844D5A83-E05C-AF41-96C1-06865B493B94}" dt="2020-05-22T08:53:14.522" v="8953" actId="164"/>
          <ac:cxnSpMkLst>
            <pc:docMk/>
            <pc:sldMk cId="2068309259" sldId="2785"/>
            <ac:cxnSpMk id="12" creationId="{0288B7FA-DECC-284E-8F5B-D83A0A88A3DC}"/>
          </ac:cxnSpMkLst>
        </pc:cxnChg>
        <pc:cxnChg chg="add del mod">
          <ac:chgData name="李 鼎基" userId="e6049a4411daca1f" providerId="LiveId" clId="{844D5A83-E05C-AF41-96C1-06865B493B94}" dt="2020-05-22T08:53:14.522" v="8953" actId="164"/>
          <ac:cxnSpMkLst>
            <pc:docMk/>
            <pc:sldMk cId="2068309259" sldId="2785"/>
            <ac:cxnSpMk id="13" creationId="{5D74628B-DC61-D744-8730-08E3CACA9F25}"/>
          </ac:cxnSpMkLst>
        </pc:cxnChg>
        <pc:cxnChg chg="add del mod">
          <ac:chgData name="李 鼎基" userId="e6049a4411daca1f" providerId="LiveId" clId="{844D5A83-E05C-AF41-96C1-06865B493B94}" dt="2020-05-22T08:53:14.522" v="8953" actId="164"/>
          <ac:cxnSpMkLst>
            <pc:docMk/>
            <pc:sldMk cId="2068309259" sldId="2785"/>
            <ac:cxnSpMk id="14" creationId="{C29E4443-3C38-F749-9629-1496A436CA1F}"/>
          </ac:cxnSpMkLst>
        </pc:cxnChg>
        <pc:cxnChg chg="add del mod">
          <ac:chgData name="李 鼎基" userId="e6049a4411daca1f" providerId="LiveId" clId="{844D5A83-E05C-AF41-96C1-06865B493B94}" dt="2020-05-22T08:53:14.522" v="8953" actId="164"/>
          <ac:cxnSpMkLst>
            <pc:docMk/>
            <pc:sldMk cId="2068309259" sldId="2785"/>
            <ac:cxnSpMk id="15" creationId="{00C313F9-FDEE-9942-AB85-D350B885CFF2}"/>
          </ac:cxnSpMkLst>
        </pc:cxnChg>
        <pc:cxnChg chg="add del mod">
          <ac:chgData name="李 鼎基" userId="e6049a4411daca1f" providerId="LiveId" clId="{844D5A83-E05C-AF41-96C1-06865B493B94}" dt="2020-05-22T08:53:14.522" v="8953" actId="164"/>
          <ac:cxnSpMkLst>
            <pc:docMk/>
            <pc:sldMk cId="2068309259" sldId="2785"/>
            <ac:cxnSpMk id="16" creationId="{27594545-5BA8-0847-B14A-2009CEA98F7E}"/>
          </ac:cxnSpMkLst>
        </pc:cxnChg>
        <pc:cxnChg chg="mod">
          <ac:chgData name="李 鼎基" userId="e6049a4411daca1f" providerId="LiveId" clId="{844D5A83-E05C-AF41-96C1-06865B493B94}" dt="2020-05-22T08:54:12.680" v="8959"/>
          <ac:cxnSpMkLst>
            <pc:docMk/>
            <pc:sldMk cId="2068309259" sldId="2785"/>
            <ac:cxnSpMk id="37" creationId="{3AB5573F-FB6E-C147-8C11-70B8C197CA9D}"/>
          </ac:cxnSpMkLst>
        </pc:cxnChg>
        <pc:cxnChg chg="mod">
          <ac:chgData name="李 鼎基" userId="e6049a4411daca1f" providerId="LiveId" clId="{844D5A83-E05C-AF41-96C1-06865B493B94}" dt="2020-05-22T09:08:08.094" v="9079" actId="1076"/>
          <ac:cxnSpMkLst>
            <pc:docMk/>
            <pc:sldMk cId="2068309259" sldId="2785"/>
            <ac:cxnSpMk id="38" creationId="{3F0B8447-1981-8B49-923B-2C2C2AE544E7}"/>
          </ac:cxnSpMkLst>
        </pc:cxnChg>
        <pc:cxnChg chg="mod">
          <ac:chgData name="李 鼎基" userId="e6049a4411daca1f" providerId="LiveId" clId="{844D5A83-E05C-AF41-96C1-06865B493B94}" dt="2020-05-22T08:54:12.680" v="8959"/>
          <ac:cxnSpMkLst>
            <pc:docMk/>
            <pc:sldMk cId="2068309259" sldId="2785"/>
            <ac:cxnSpMk id="39" creationId="{15B2EC58-7C25-2348-A276-BB977FA488E6}"/>
          </ac:cxnSpMkLst>
        </pc:cxnChg>
        <pc:cxnChg chg="mod">
          <ac:chgData name="李 鼎基" userId="e6049a4411daca1f" providerId="LiveId" clId="{844D5A83-E05C-AF41-96C1-06865B493B94}" dt="2020-05-22T08:54:12.680" v="8959"/>
          <ac:cxnSpMkLst>
            <pc:docMk/>
            <pc:sldMk cId="2068309259" sldId="2785"/>
            <ac:cxnSpMk id="40" creationId="{0070A331-604C-D448-97A4-7E63C3C522C5}"/>
          </ac:cxnSpMkLst>
        </pc:cxnChg>
        <pc:cxnChg chg="mod">
          <ac:chgData name="李 鼎基" userId="e6049a4411daca1f" providerId="LiveId" clId="{844D5A83-E05C-AF41-96C1-06865B493B94}" dt="2020-05-22T08:54:12.680" v="8959"/>
          <ac:cxnSpMkLst>
            <pc:docMk/>
            <pc:sldMk cId="2068309259" sldId="2785"/>
            <ac:cxnSpMk id="41" creationId="{20BE0A40-A80B-9849-AE4C-F91E1E06F71C}"/>
          </ac:cxnSpMkLst>
        </pc:cxnChg>
        <pc:cxnChg chg="mod">
          <ac:chgData name="李 鼎基" userId="e6049a4411daca1f" providerId="LiveId" clId="{844D5A83-E05C-AF41-96C1-06865B493B94}" dt="2020-05-22T09:03:28.494" v="9058" actId="478"/>
          <ac:cxnSpMkLst>
            <pc:docMk/>
            <pc:sldMk cId="2068309259" sldId="2785"/>
            <ac:cxnSpMk id="49" creationId="{0A8C75A3-124D-414B-83F8-3EC44EC24322}"/>
          </ac:cxnSpMkLst>
        </pc:cxnChg>
        <pc:cxnChg chg="mod">
          <ac:chgData name="李 鼎基" userId="e6049a4411daca1f" providerId="LiveId" clId="{844D5A83-E05C-AF41-96C1-06865B493B94}" dt="2020-05-22T09:03:28.494" v="9058" actId="478"/>
          <ac:cxnSpMkLst>
            <pc:docMk/>
            <pc:sldMk cId="2068309259" sldId="2785"/>
            <ac:cxnSpMk id="50" creationId="{FB2EC240-671F-2044-91A5-92B4819AC15B}"/>
          </ac:cxnSpMkLst>
        </pc:cxnChg>
        <pc:cxnChg chg="mod">
          <ac:chgData name="李 鼎基" userId="e6049a4411daca1f" providerId="LiveId" clId="{844D5A83-E05C-AF41-96C1-06865B493B94}" dt="2020-05-22T09:03:28.494" v="9058" actId="478"/>
          <ac:cxnSpMkLst>
            <pc:docMk/>
            <pc:sldMk cId="2068309259" sldId="2785"/>
            <ac:cxnSpMk id="51" creationId="{D86D95E4-8264-EC4C-852B-62D6F4482C8B}"/>
          </ac:cxnSpMkLst>
        </pc:cxnChg>
        <pc:cxnChg chg="mod">
          <ac:chgData name="李 鼎基" userId="e6049a4411daca1f" providerId="LiveId" clId="{844D5A83-E05C-AF41-96C1-06865B493B94}" dt="2020-05-22T09:03:28.494" v="9058" actId="478"/>
          <ac:cxnSpMkLst>
            <pc:docMk/>
            <pc:sldMk cId="2068309259" sldId="2785"/>
            <ac:cxnSpMk id="52" creationId="{2AA2EFB8-3675-7045-9FED-F3F60B9A0B9D}"/>
          </ac:cxnSpMkLst>
        </pc:cxnChg>
        <pc:cxnChg chg="mod">
          <ac:chgData name="李 鼎基" userId="e6049a4411daca1f" providerId="LiveId" clId="{844D5A83-E05C-AF41-96C1-06865B493B94}" dt="2020-05-22T09:03:28.494" v="9058" actId="478"/>
          <ac:cxnSpMkLst>
            <pc:docMk/>
            <pc:sldMk cId="2068309259" sldId="2785"/>
            <ac:cxnSpMk id="53" creationId="{BE2C62CA-E819-F949-BE94-9446FA36008A}"/>
          </ac:cxnSpMkLst>
        </pc:cxnChg>
        <pc:cxnChg chg="mod topLvl">
          <ac:chgData name="李 鼎基" userId="e6049a4411daca1f" providerId="LiveId" clId="{844D5A83-E05C-AF41-96C1-06865B493B94}" dt="2020-05-22T09:02:59.126" v="9039" actId="165"/>
          <ac:cxnSpMkLst>
            <pc:docMk/>
            <pc:sldMk cId="2068309259" sldId="2785"/>
            <ac:cxnSpMk id="61" creationId="{CB60BBA1-51CA-6642-929E-4D45B5F611B0}"/>
          </ac:cxnSpMkLst>
        </pc:cxnChg>
        <pc:cxnChg chg="mod topLvl">
          <ac:chgData name="李 鼎基" userId="e6049a4411daca1f" providerId="LiveId" clId="{844D5A83-E05C-AF41-96C1-06865B493B94}" dt="2020-05-22T09:02:59.126" v="9039" actId="165"/>
          <ac:cxnSpMkLst>
            <pc:docMk/>
            <pc:sldMk cId="2068309259" sldId="2785"/>
            <ac:cxnSpMk id="62" creationId="{55B797DD-DB88-D747-BE84-23EA34B83EC4}"/>
          </ac:cxnSpMkLst>
        </pc:cxnChg>
        <pc:cxnChg chg="mod topLvl">
          <ac:chgData name="李 鼎基" userId="e6049a4411daca1f" providerId="LiveId" clId="{844D5A83-E05C-AF41-96C1-06865B493B94}" dt="2020-05-22T09:02:59.126" v="9039" actId="165"/>
          <ac:cxnSpMkLst>
            <pc:docMk/>
            <pc:sldMk cId="2068309259" sldId="2785"/>
            <ac:cxnSpMk id="63" creationId="{28BFDAAE-C1F5-8D4D-85DB-EF084A3F010D}"/>
          </ac:cxnSpMkLst>
        </pc:cxnChg>
        <pc:cxnChg chg="mod topLvl">
          <ac:chgData name="李 鼎基" userId="e6049a4411daca1f" providerId="LiveId" clId="{844D5A83-E05C-AF41-96C1-06865B493B94}" dt="2020-05-22T09:02:59.126" v="9039" actId="165"/>
          <ac:cxnSpMkLst>
            <pc:docMk/>
            <pc:sldMk cId="2068309259" sldId="2785"/>
            <ac:cxnSpMk id="64" creationId="{1ABB02C6-9C8F-3142-BFE3-5D16C94E3407}"/>
          </ac:cxnSpMkLst>
        </pc:cxnChg>
        <pc:cxnChg chg="mod topLvl">
          <ac:chgData name="李 鼎基" userId="e6049a4411daca1f" providerId="LiveId" clId="{844D5A83-E05C-AF41-96C1-06865B493B94}" dt="2020-05-22T09:02:59.126" v="9039" actId="165"/>
          <ac:cxnSpMkLst>
            <pc:docMk/>
            <pc:sldMk cId="2068309259" sldId="2785"/>
            <ac:cxnSpMk id="65" creationId="{5E3F7B89-7736-414F-90A8-4E4F0DB5E959}"/>
          </ac:cxnSpMkLst>
        </pc:cxnChg>
      </pc:sldChg>
      <pc:sldChg chg="modSp add">
        <pc:chgData name="李 鼎基" userId="e6049a4411daca1f" providerId="LiveId" clId="{844D5A83-E05C-AF41-96C1-06865B493B94}" dt="2020-05-22T14:00:42.341" v="14420" actId="20577"/>
        <pc:sldMkLst>
          <pc:docMk/>
          <pc:sldMk cId="4169216847" sldId="2786"/>
        </pc:sldMkLst>
        <pc:spChg chg="mod">
          <ac:chgData name="李 鼎基" userId="e6049a4411daca1f" providerId="LiveId" clId="{844D5A83-E05C-AF41-96C1-06865B493B94}" dt="2020-05-22T13:51:42.999" v="14173" actId="20577"/>
          <ac:spMkLst>
            <pc:docMk/>
            <pc:sldMk cId="4169216847" sldId="2786"/>
            <ac:spMk id="2" creationId="{FFC0EA6D-4E36-574C-AFD5-4B5BF3F85ED9}"/>
          </ac:spMkLst>
        </pc:spChg>
        <pc:spChg chg="mod">
          <ac:chgData name="李 鼎基" userId="e6049a4411daca1f" providerId="LiveId" clId="{844D5A83-E05C-AF41-96C1-06865B493B94}" dt="2020-05-22T14:00:42.341" v="14420" actId="20577"/>
          <ac:spMkLst>
            <pc:docMk/>
            <pc:sldMk cId="4169216847" sldId="2786"/>
            <ac:spMk id="3" creationId="{6A632E41-827F-E544-A9C1-5C89950EDF78}"/>
          </ac:spMkLst>
        </pc:spChg>
      </pc:sldChg>
      <pc:sldChg chg="modSp add">
        <pc:chgData name="李 鼎基" userId="e6049a4411daca1f" providerId="LiveId" clId="{844D5A83-E05C-AF41-96C1-06865B493B94}" dt="2020-05-22T07:58:37.509" v="7894" actId="20577"/>
        <pc:sldMkLst>
          <pc:docMk/>
          <pc:sldMk cId="412691908" sldId="2787"/>
        </pc:sldMkLst>
        <pc:spChg chg="mod">
          <ac:chgData name="李 鼎基" userId="e6049a4411daca1f" providerId="LiveId" clId="{844D5A83-E05C-AF41-96C1-06865B493B94}" dt="2020-05-22T07:58:37.509" v="7894" actId="20577"/>
          <ac:spMkLst>
            <pc:docMk/>
            <pc:sldMk cId="412691908" sldId="2787"/>
            <ac:spMk id="2" creationId="{67C6005A-95F9-A24E-98C5-9ADA54D3AF77}"/>
          </ac:spMkLst>
        </pc:spChg>
      </pc:sldChg>
      <pc:sldChg chg="addSp delSp modSp add modAnim">
        <pc:chgData name="李 鼎基" userId="e6049a4411daca1f" providerId="LiveId" clId="{844D5A83-E05C-AF41-96C1-06865B493B94}" dt="2020-05-22T13:05:56.231" v="13404" actId="20577"/>
        <pc:sldMkLst>
          <pc:docMk/>
          <pc:sldMk cId="2176203637" sldId="2788"/>
        </pc:sldMkLst>
        <pc:spChg chg="mod">
          <ac:chgData name="李 鼎基" userId="e6049a4411daca1f" providerId="LiveId" clId="{844D5A83-E05C-AF41-96C1-06865B493B94}" dt="2020-05-22T13:05:56.231" v="13404" actId="20577"/>
          <ac:spMkLst>
            <pc:docMk/>
            <pc:sldMk cId="2176203637" sldId="2788"/>
            <ac:spMk id="3" creationId="{C305007D-6F76-0142-8EAC-1D7476A84C82}"/>
          </ac:spMkLst>
        </pc:spChg>
        <pc:spChg chg="add del mod">
          <ac:chgData name="李 鼎基" userId="e6049a4411daca1f" providerId="LiveId" clId="{844D5A83-E05C-AF41-96C1-06865B493B94}" dt="2020-05-22T11:30:35.404" v="10383" actId="478"/>
          <ac:spMkLst>
            <pc:docMk/>
            <pc:sldMk cId="2176203637" sldId="2788"/>
            <ac:spMk id="6" creationId="{879BB716-8A07-FE46-991E-C03B5F0361D5}"/>
          </ac:spMkLst>
        </pc:spChg>
        <pc:spChg chg="add del mod">
          <ac:chgData name="李 鼎基" userId="e6049a4411daca1f" providerId="LiveId" clId="{844D5A83-E05C-AF41-96C1-06865B493B94}" dt="2020-05-22T11:30:35.404" v="10383" actId="478"/>
          <ac:spMkLst>
            <pc:docMk/>
            <pc:sldMk cId="2176203637" sldId="2788"/>
            <ac:spMk id="7" creationId="{7A05F1C2-0A41-0B4E-9CB7-33B46A927BFD}"/>
          </ac:spMkLst>
        </pc:spChg>
        <pc:spChg chg="add del mod">
          <ac:chgData name="李 鼎基" userId="e6049a4411daca1f" providerId="LiveId" clId="{844D5A83-E05C-AF41-96C1-06865B493B94}" dt="2020-05-22T11:30:35.404" v="10383" actId="478"/>
          <ac:spMkLst>
            <pc:docMk/>
            <pc:sldMk cId="2176203637" sldId="2788"/>
            <ac:spMk id="8" creationId="{EDF0C803-DC80-C04B-9F36-4730CB2D05AD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9" creationId="{7719F595-46A7-FC46-AA68-DB81AA74E9E3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10" creationId="{3A531587-DCDB-FB4E-ABE3-F33160E99C23}"/>
          </ac:spMkLst>
        </pc:spChg>
        <pc:spChg chg="add del mod">
          <ac:chgData name="李 鼎基" userId="e6049a4411daca1f" providerId="LiveId" clId="{844D5A83-E05C-AF41-96C1-06865B493B94}" dt="2020-05-22T11:37:42.083" v="10495" actId="478"/>
          <ac:spMkLst>
            <pc:docMk/>
            <pc:sldMk cId="2176203637" sldId="2788"/>
            <ac:spMk id="11" creationId="{B87EA54B-84BA-3845-A445-293BF6088F0C}"/>
          </ac:spMkLst>
        </pc:spChg>
        <pc:spChg chg="add del mod">
          <ac:chgData name="李 鼎基" userId="e6049a4411daca1f" providerId="LiveId" clId="{844D5A83-E05C-AF41-96C1-06865B493B94}" dt="2020-05-22T11:37:39.714" v="10494" actId="478"/>
          <ac:spMkLst>
            <pc:docMk/>
            <pc:sldMk cId="2176203637" sldId="2788"/>
            <ac:spMk id="12" creationId="{825719FC-90FB-7146-86A4-FA10C4C9147C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13" creationId="{1C6CDF83-BC91-C649-BFBA-51F33AD4E719}"/>
          </ac:spMkLst>
        </pc:spChg>
        <pc:spChg chg="add del mod">
          <ac:chgData name="李 鼎基" userId="e6049a4411daca1f" providerId="LiveId" clId="{844D5A83-E05C-AF41-96C1-06865B493B94}" dt="2020-05-22T11:23:15.671" v="10235" actId="478"/>
          <ac:spMkLst>
            <pc:docMk/>
            <pc:sldMk cId="2176203637" sldId="2788"/>
            <ac:spMk id="14" creationId="{5DB36D1A-48BF-5E47-A464-74BA462D40FD}"/>
          </ac:spMkLst>
        </pc:spChg>
        <pc:spChg chg="add del mod">
          <ac:chgData name="李 鼎基" userId="e6049a4411daca1f" providerId="LiveId" clId="{844D5A83-E05C-AF41-96C1-06865B493B94}" dt="2020-05-22T11:23:15.671" v="10235" actId="478"/>
          <ac:spMkLst>
            <pc:docMk/>
            <pc:sldMk cId="2176203637" sldId="2788"/>
            <ac:spMk id="15" creationId="{439DBC33-89E0-6949-A58D-0EF29C57753D}"/>
          </ac:spMkLst>
        </pc:spChg>
        <pc:spChg chg="add del mod">
          <ac:chgData name="李 鼎基" userId="e6049a4411daca1f" providerId="LiveId" clId="{844D5A83-E05C-AF41-96C1-06865B493B94}" dt="2020-05-22T11:23:15.671" v="10235" actId="478"/>
          <ac:spMkLst>
            <pc:docMk/>
            <pc:sldMk cId="2176203637" sldId="2788"/>
            <ac:spMk id="16" creationId="{DA3E5A3D-7E82-7047-A5B9-1008FA098467}"/>
          </ac:spMkLst>
        </pc:spChg>
        <pc:spChg chg="add mod">
          <ac:chgData name="李 鼎基" userId="e6049a4411daca1f" providerId="LiveId" clId="{844D5A83-E05C-AF41-96C1-06865B493B94}" dt="2020-05-22T12:20:21.746" v="12258" actId="1076"/>
          <ac:spMkLst>
            <pc:docMk/>
            <pc:sldMk cId="2176203637" sldId="2788"/>
            <ac:spMk id="17" creationId="{B4A154B6-99E6-F546-8A7C-9CA1D2D9F59B}"/>
          </ac:spMkLst>
        </pc:spChg>
        <pc:spChg chg="add del mod">
          <ac:chgData name="李 鼎基" userId="e6049a4411daca1f" providerId="LiveId" clId="{844D5A83-E05C-AF41-96C1-06865B493B94}" dt="2020-05-22T11:23:15.671" v="10235" actId="478"/>
          <ac:spMkLst>
            <pc:docMk/>
            <pc:sldMk cId="2176203637" sldId="2788"/>
            <ac:spMk id="18" creationId="{5A5C2750-59A6-514F-BD73-6A70F1D97719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19" creationId="{6176696F-EB5B-A149-BEBE-EF19CB5F7245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0" creationId="{0DB33C5A-FC81-D142-B3EE-C3481127ED7A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1" creationId="{8BE4D957-5307-E14F-838E-CB9770F02194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2" creationId="{7347FBFF-780C-1544-9E4C-5217DC699B87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3" creationId="{55CB7B68-5F87-D24D-AD05-8E95FBFAA83B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4" creationId="{4144921D-CA22-5140-9B78-18322BC92DC4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5" creationId="{C7AB7B09-D32D-7B45-BF10-34B0005A4C03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6" creationId="{8AF1B841-AABE-134B-8FCF-75A0EAF1442C}"/>
          </ac:spMkLst>
        </pc:spChg>
        <pc:spChg chg="add mod">
          <ac:chgData name="李 鼎基" userId="e6049a4411daca1f" providerId="LiveId" clId="{844D5A83-E05C-AF41-96C1-06865B493B94}" dt="2020-05-22T11:31:32.582" v="10402" actId="1076"/>
          <ac:spMkLst>
            <pc:docMk/>
            <pc:sldMk cId="2176203637" sldId="2788"/>
            <ac:spMk id="27" creationId="{5F1B48B8-17A1-494C-A5FE-9F68383DC973}"/>
          </ac:spMkLst>
        </pc:spChg>
        <pc:spChg chg="add mod">
          <ac:chgData name="李 鼎基" userId="e6049a4411daca1f" providerId="LiveId" clId="{844D5A83-E05C-AF41-96C1-06865B493B94}" dt="2020-05-22T12:20:13.694" v="12257" actId="14100"/>
          <ac:spMkLst>
            <pc:docMk/>
            <pc:sldMk cId="2176203637" sldId="2788"/>
            <ac:spMk id="28" creationId="{8D099F50-97CB-9948-B931-52704EC272AC}"/>
          </ac:spMkLst>
        </pc:spChg>
        <pc:spChg chg="add del mod">
          <ac:chgData name="李 鼎基" userId="e6049a4411daca1f" providerId="LiveId" clId="{844D5A83-E05C-AF41-96C1-06865B493B94}" dt="2020-05-22T12:15:32.737" v="11906" actId="478"/>
          <ac:spMkLst>
            <pc:docMk/>
            <pc:sldMk cId="2176203637" sldId="2788"/>
            <ac:spMk id="35" creationId="{1D3D72AA-9ADC-4D48-A040-BB71797C0993}"/>
          </ac:spMkLst>
        </pc:spChg>
        <pc:spChg chg="add del mod">
          <ac:chgData name="李 鼎基" userId="e6049a4411daca1f" providerId="LiveId" clId="{844D5A83-E05C-AF41-96C1-06865B493B94}" dt="2020-05-22T12:15:32.737" v="11906" actId="478"/>
          <ac:spMkLst>
            <pc:docMk/>
            <pc:sldMk cId="2176203637" sldId="2788"/>
            <ac:spMk id="36" creationId="{BC2F7EFB-CDB4-EA43-875B-5B12817BEEDE}"/>
          </ac:spMkLst>
        </pc:spChg>
        <pc:spChg chg="add del mod">
          <ac:chgData name="李 鼎基" userId="e6049a4411daca1f" providerId="LiveId" clId="{844D5A83-E05C-AF41-96C1-06865B493B94}" dt="2020-05-22T12:15:32.737" v="11906" actId="478"/>
          <ac:spMkLst>
            <pc:docMk/>
            <pc:sldMk cId="2176203637" sldId="2788"/>
            <ac:spMk id="37" creationId="{3CAE3FAA-6768-4D42-93FF-22E3624BDD1E}"/>
          </ac:spMkLst>
        </pc:spChg>
        <pc:spChg chg="add del mod">
          <ac:chgData name="李 鼎基" userId="e6049a4411daca1f" providerId="LiveId" clId="{844D5A83-E05C-AF41-96C1-06865B493B94}" dt="2020-05-22T12:15:32.737" v="11906" actId="478"/>
          <ac:spMkLst>
            <pc:docMk/>
            <pc:sldMk cId="2176203637" sldId="2788"/>
            <ac:spMk id="38" creationId="{7339118F-72C4-1843-ACDE-9567BF5BCAD0}"/>
          </ac:spMkLst>
        </pc:spChg>
        <pc:spChg chg="add del mod">
          <ac:chgData name="李 鼎基" userId="e6049a4411daca1f" providerId="LiveId" clId="{844D5A83-E05C-AF41-96C1-06865B493B94}" dt="2020-05-22T12:15:32.737" v="11906" actId="478"/>
          <ac:spMkLst>
            <pc:docMk/>
            <pc:sldMk cId="2176203637" sldId="2788"/>
            <ac:spMk id="39" creationId="{B7AB9438-515D-FE4B-929B-B9BDE329C013}"/>
          </ac:spMkLst>
        </pc:spChg>
        <pc:spChg chg="add del mod">
          <ac:chgData name="李 鼎基" userId="e6049a4411daca1f" providerId="LiveId" clId="{844D5A83-E05C-AF41-96C1-06865B493B94}" dt="2020-05-22T12:15:32.737" v="11906" actId="478"/>
          <ac:spMkLst>
            <pc:docMk/>
            <pc:sldMk cId="2176203637" sldId="2788"/>
            <ac:spMk id="40" creationId="{B042C99C-0BE1-2945-AFBA-261910DA3866}"/>
          </ac:spMkLst>
        </pc:spChg>
        <pc:cxnChg chg="add del mod">
          <ac:chgData name="李 鼎基" userId="e6049a4411daca1f" providerId="LiveId" clId="{844D5A83-E05C-AF41-96C1-06865B493B94}" dt="2020-05-22T11:35:03.612" v="10442" actId="478"/>
          <ac:cxnSpMkLst>
            <pc:docMk/>
            <pc:sldMk cId="2176203637" sldId="2788"/>
            <ac:cxnSpMk id="29" creationId="{0D31DB93-7675-2249-957B-782B6DBCE402}"/>
          </ac:cxnSpMkLst>
        </pc:cxnChg>
        <pc:cxnChg chg="add del mod">
          <ac:chgData name="李 鼎基" userId="e6049a4411daca1f" providerId="LiveId" clId="{844D5A83-E05C-AF41-96C1-06865B493B94}" dt="2020-05-22T11:35:03.612" v="10442" actId="478"/>
          <ac:cxnSpMkLst>
            <pc:docMk/>
            <pc:sldMk cId="2176203637" sldId="2788"/>
            <ac:cxnSpMk id="30" creationId="{BBFA815C-32C3-E045-9015-BDE389D91FF0}"/>
          </ac:cxnSpMkLst>
        </pc:cxnChg>
      </pc:sldChg>
      <pc:sldChg chg="addSp delSp modSp add modAnim">
        <pc:chgData name="李 鼎基" userId="e6049a4411daca1f" providerId="LiveId" clId="{844D5A83-E05C-AF41-96C1-06865B493B94}" dt="2020-05-22T13:03:46.915" v="13355" actId="27636"/>
        <pc:sldMkLst>
          <pc:docMk/>
          <pc:sldMk cId="2045988590" sldId="2789"/>
        </pc:sldMkLst>
        <pc:spChg chg="mod">
          <ac:chgData name="李 鼎基" userId="e6049a4411daca1f" providerId="LiveId" clId="{844D5A83-E05C-AF41-96C1-06865B493B94}" dt="2020-05-22T11:39:50.871" v="10517" actId="20577"/>
          <ac:spMkLst>
            <pc:docMk/>
            <pc:sldMk cId="2045988590" sldId="2789"/>
            <ac:spMk id="2" creationId="{441C677C-FB7E-634D-9B0E-958D1B3CF535}"/>
          </ac:spMkLst>
        </pc:spChg>
        <pc:spChg chg="mod">
          <ac:chgData name="李 鼎基" userId="e6049a4411daca1f" providerId="LiveId" clId="{844D5A83-E05C-AF41-96C1-06865B493B94}" dt="2020-05-22T13:03:46.915" v="13355" actId="27636"/>
          <ac:spMkLst>
            <pc:docMk/>
            <pc:sldMk cId="2045988590" sldId="2789"/>
            <ac:spMk id="3" creationId="{4E3AFB4F-1266-B848-9868-E31846AADDE9}"/>
          </ac:spMkLst>
        </pc:spChg>
        <pc:spChg chg="add del mod">
          <ac:chgData name="李 鼎基" userId="e6049a4411daca1f" providerId="LiveId" clId="{844D5A83-E05C-AF41-96C1-06865B493B94}" dt="2020-05-22T12:51:25.537" v="12963" actId="478"/>
          <ac:spMkLst>
            <pc:docMk/>
            <pc:sldMk cId="2045988590" sldId="2789"/>
            <ac:spMk id="6" creationId="{74B373F3-628A-FD41-B60F-A6B3EDB7751B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8" creationId="{22096283-DDFD-7243-8637-261BC5D31FF1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9" creationId="{99BD9E7C-3D02-4548-A069-C4AB78861A81}"/>
          </ac:spMkLst>
        </pc:spChg>
        <pc:spChg chg="add del mod">
          <ac:chgData name="李 鼎基" userId="e6049a4411daca1f" providerId="LiveId" clId="{844D5A83-E05C-AF41-96C1-06865B493B94}" dt="2020-05-22T12:45:58.105" v="12872" actId="478"/>
          <ac:spMkLst>
            <pc:docMk/>
            <pc:sldMk cId="2045988590" sldId="2789"/>
            <ac:spMk id="10" creationId="{23E16DF2-76C2-BE4B-A330-ECAB066C4EB7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11" creationId="{4A3E8B3D-8494-F44D-8DA6-B07AE4EC9F23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12" creationId="{35DBC4B8-75BB-6F4B-9C8B-A422A4759F5C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13" creationId="{0C57609D-908C-2745-B050-B4A5F54682DA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20" creationId="{DF321B5D-DA17-EC44-AAC8-C21431077085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21" creationId="{006EE01E-B1A9-1B48-8F47-12699B463BE8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22" creationId="{603CE0DD-9DB8-EE43-AEEE-61D5964A6C6C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23" creationId="{2DF2E398-8399-7045-B64D-03EDD4BD79D9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24" creationId="{2353C959-D2F8-9141-AD07-3529744C8427}"/>
          </ac:spMkLst>
        </pc:spChg>
        <pc:spChg chg="mod">
          <ac:chgData name="李 鼎基" userId="e6049a4411daca1f" providerId="LiveId" clId="{844D5A83-E05C-AF41-96C1-06865B493B94}" dt="2020-05-22T12:44:47.990" v="12816"/>
          <ac:spMkLst>
            <pc:docMk/>
            <pc:sldMk cId="2045988590" sldId="2789"/>
            <ac:spMk id="25" creationId="{137DF283-BFA9-D242-8504-7DCEA426C9C1}"/>
          </ac:spMkLst>
        </pc:spChg>
        <pc:spChg chg="del mod topLvl">
          <ac:chgData name="李 鼎基" userId="e6049a4411daca1f" providerId="LiveId" clId="{844D5A83-E05C-AF41-96C1-06865B493B94}" dt="2020-05-22T12:46:48.014" v="12897" actId="478"/>
          <ac:spMkLst>
            <pc:docMk/>
            <pc:sldMk cId="2045988590" sldId="2789"/>
            <ac:spMk id="32" creationId="{AEAAEFF1-FCD8-8240-B193-83039C40E87E}"/>
          </ac:spMkLst>
        </pc:spChg>
        <pc:spChg chg="del mod topLvl">
          <ac:chgData name="李 鼎基" userId="e6049a4411daca1f" providerId="LiveId" clId="{844D5A83-E05C-AF41-96C1-06865B493B94}" dt="2020-05-22T12:46:48.014" v="12897" actId="478"/>
          <ac:spMkLst>
            <pc:docMk/>
            <pc:sldMk cId="2045988590" sldId="2789"/>
            <ac:spMk id="33" creationId="{D87EF522-92F6-5148-A453-84F7E448DC40}"/>
          </ac:spMkLst>
        </pc:spChg>
        <pc:spChg chg="del mod topLvl">
          <ac:chgData name="李 鼎基" userId="e6049a4411daca1f" providerId="LiveId" clId="{844D5A83-E05C-AF41-96C1-06865B493B94}" dt="2020-05-22T12:46:48.014" v="12897" actId="478"/>
          <ac:spMkLst>
            <pc:docMk/>
            <pc:sldMk cId="2045988590" sldId="2789"/>
            <ac:spMk id="34" creationId="{1996A157-41CA-584A-8571-CB2626CB72E5}"/>
          </ac:spMkLst>
        </pc:spChg>
        <pc:spChg chg="del mod topLvl">
          <ac:chgData name="李 鼎基" userId="e6049a4411daca1f" providerId="LiveId" clId="{844D5A83-E05C-AF41-96C1-06865B493B94}" dt="2020-05-22T12:46:48.014" v="12897" actId="478"/>
          <ac:spMkLst>
            <pc:docMk/>
            <pc:sldMk cId="2045988590" sldId="2789"/>
            <ac:spMk id="35" creationId="{44085713-2C6E-0443-93AA-554A34E53929}"/>
          </ac:spMkLst>
        </pc:spChg>
        <pc:spChg chg="del mod topLvl">
          <ac:chgData name="李 鼎基" userId="e6049a4411daca1f" providerId="LiveId" clId="{844D5A83-E05C-AF41-96C1-06865B493B94}" dt="2020-05-22T12:46:53.153" v="12898" actId="478"/>
          <ac:spMkLst>
            <pc:docMk/>
            <pc:sldMk cId="2045988590" sldId="2789"/>
            <ac:spMk id="36" creationId="{EA833E9D-04D6-8A4E-840E-5CC5932863B9}"/>
          </ac:spMkLst>
        </pc:spChg>
        <pc:spChg chg="del mod topLvl">
          <ac:chgData name="李 鼎基" userId="e6049a4411daca1f" providerId="LiveId" clId="{844D5A83-E05C-AF41-96C1-06865B493B94}" dt="2020-05-22T12:46:48.014" v="12897" actId="478"/>
          <ac:spMkLst>
            <pc:docMk/>
            <pc:sldMk cId="2045988590" sldId="2789"/>
            <ac:spMk id="37" creationId="{13983185-982A-F144-9CF5-F71DB136A05E}"/>
          </ac:spMkLst>
        </pc:spChg>
        <pc:spChg chg="add mod">
          <ac:chgData name="李 鼎基" userId="e6049a4411daca1f" providerId="LiveId" clId="{844D5A83-E05C-AF41-96C1-06865B493B94}" dt="2020-05-22T12:51:06.817" v="12960" actId="6549"/>
          <ac:spMkLst>
            <pc:docMk/>
            <pc:sldMk cId="2045988590" sldId="2789"/>
            <ac:spMk id="43" creationId="{01FB4E94-B0FB-B847-85E6-E7B44B2695DC}"/>
          </ac:spMkLst>
        </pc:spChg>
        <pc:spChg chg="add del mod">
          <ac:chgData name="李 鼎基" userId="e6049a4411daca1f" providerId="LiveId" clId="{844D5A83-E05C-AF41-96C1-06865B493B94}" dt="2020-05-22T12:45:06.767" v="12823" actId="478"/>
          <ac:spMkLst>
            <pc:docMk/>
            <pc:sldMk cId="2045988590" sldId="2789"/>
            <ac:spMk id="44" creationId="{38F8A18D-A660-364E-8DF5-172A461B1ADD}"/>
          </ac:spMkLst>
        </pc:spChg>
        <pc:spChg chg="add del mod">
          <ac:chgData name="李 鼎基" userId="e6049a4411daca1f" providerId="LiveId" clId="{844D5A83-E05C-AF41-96C1-06865B493B94}" dt="2020-05-22T12:45:50.129" v="12868" actId="478"/>
          <ac:spMkLst>
            <pc:docMk/>
            <pc:sldMk cId="2045988590" sldId="2789"/>
            <ac:spMk id="45" creationId="{B0468729-6CF3-774A-9B62-1F8AA3AC9B1C}"/>
          </ac:spMkLst>
        </pc:spChg>
        <pc:spChg chg="add del mod">
          <ac:chgData name="李 鼎基" userId="e6049a4411daca1f" providerId="LiveId" clId="{844D5A83-E05C-AF41-96C1-06865B493B94}" dt="2020-05-22T12:45:16.017" v="12825" actId="478"/>
          <ac:spMkLst>
            <pc:docMk/>
            <pc:sldMk cId="2045988590" sldId="2789"/>
            <ac:spMk id="46" creationId="{A98BAC65-AEDA-024A-8589-A4AC46F74173}"/>
          </ac:spMkLst>
        </pc:spChg>
        <pc:spChg chg="add del mod">
          <ac:chgData name="李 鼎基" userId="e6049a4411daca1f" providerId="LiveId" clId="{844D5A83-E05C-AF41-96C1-06865B493B94}" dt="2020-05-22T12:51:25.537" v="12963" actId="478"/>
          <ac:spMkLst>
            <pc:docMk/>
            <pc:sldMk cId="2045988590" sldId="2789"/>
            <ac:spMk id="51" creationId="{6A67CCA4-8821-F345-A10C-98950DF49BDD}"/>
          </ac:spMkLst>
        </pc:spChg>
        <pc:spChg chg="add del mod">
          <ac:chgData name="李 鼎基" userId="e6049a4411daca1f" providerId="LiveId" clId="{844D5A83-E05C-AF41-96C1-06865B493B94}" dt="2020-05-22T12:51:25.537" v="12963" actId="478"/>
          <ac:spMkLst>
            <pc:docMk/>
            <pc:sldMk cId="2045988590" sldId="2789"/>
            <ac:spMk id="52" creationId="{0F6817F2-CC9E-4547-99D5-18BF53AF2384}"/>
          </ac:spMkLst>
        </pc:spChg>
        <pc:spChg chg="add mod">
          <ac:chgData name="李 鼎基" userId="e6049a4411daca1f" providerId="LiveId" clId="{844D5A83-E05C-AF41-96C1-06865B493B94}" dt="2020-05-22T12:52:47.938" v="12975" actId="1076"/>
          <ac:spMkLst>
            <pc:docMk/>
            <pc:sldMk cId="2045988590" sldId="2789"/>
            <ac:spMk id="53" creationId="{A0DBDF8C-8CB4-E444-9465-6E1EABE8FCE5}"/>
          </ac:spMkLst>
        </pc:spChg>
        <pc:spChg chg="add mod">
          <ac:chgData name="李 鼎基" userId="e6049a4411daca1f" providerId="LiveId" clId="{844D5A83-E05C-AF41-96C1-06865B493B94}" dt="2020-05-22T12:50:45.024" v="12951" actId="1036"/>
          <ac:spMkLst>
            <pc:docMk/>
            <pc:sldMk cId="2045988590" sldId="2789"/>
            <ac:spMk id="54" creationId="{601C5930-3058-7E44-BF4E-23B9DE29FE94}"/>
          </ac:spMkLst>
        </pc:spChg>
        <pc:spChg chg="add mod">
          <ac:chgData name="李 鼎基" userId="e6049a4411daca1f" providerId="LiveId" clId="{844D5A83-E05C-AF41-96C1-06865B493B94}" dt="2020-05-22T12:50:45.024" v="12951" actId="1036"/>
          <ac:spMkLst>
            <pc:docMk/>
            <pc:sldMk cId="2045988590" sldId="2789"/>
            <ac:spMk id="55" creationId="{76B93ECF-A888-9440-82DF-E3BCB2A39672}"/>
          </ac:spMkLst>
        </pc:spChg>
        <pc:spChg chg="add del mod">
          <ac:chgData name="李 鼎基" userId="e6049a4411daca1f" providerId="LiveId" clId="{844D5A83-E05C-AF41-96C1-06865B493B94}" dt="2020-05-22T12:51:25.537" v="12963" actId="478"/>
          <ac:spMkLst>
            <pc:docMk/>
            <pc:sldMk cId="2045988590" sldId="2789"/>
            <ac:spMk id="56" creationId="{03511D7D-4998-8344-823E-8E9096E7C0E2}"/>
          </ac:spMkLst>
        </pc:spChg>
        <pc:spChg chg="add mod">
          <ac:chgData name="李 鼎基" userId="e6049a4411daca1f" providerId="LiveId" clId="{844D5A83-E05C-AF41-96C1-06865B493B94}" dt="2020-05-22T12:51:45.193" v="12967" actId="20577"/>
          <ac:spMkLst>
            <pc:docMk/>
            <pc:sldMk cId="2045988590" sldId="2789"/>
            <ac:spMk id="77" creationId="{454DB532-5E25-9E42-8F34-28514B5F5595}"/>
          </ac:spMkLst>
        </pc:spChg>
        <pc:spChg chg="add mod">
          <ac:chgData name="李 鼎基" userId="e6049a4411daca1f" providerId="LiveId" clId="{844D5A83-E05C-AF41-96C1-06865B493B94}" dt="2020-05-22T12:52:44.674" v="12974" actId="1076"/>
          <ac:spMkLst>
            <pc:docMk/>
            <pc:sldMk cId="2045988590" sldId="2789"/>
            <ac:spMk id="78" creationId="{20B45CB1-2934-FE44-A691-4F9CC33BA6DE}"/>
          </ac:spMkLst>
        </pc:spChg>
        <pc:spChg chg="add mod">
          <ac:chgData name="李 鼎基" userId="e6049a4411daca1f" providerId="LiveId" clId="{844D5A83-E05C-AF41-96C1-06865B493B94}" dt="2020-05-22T12:51:37.345" v="12964" actId="1076"/>
          <ac:spMkLst>
            <pc:docMk/>
            <pc:sldMk cId="2045988590" sldId="2789"/>
            <ac:spMk id="79" creationId="{03F64BE9-AD03-4B45-B84C-28E0F8F4FCFD}"/>
          </ac:spMkLst>
        </pc:spChg>
        <pc:spChg chg="add mod">
          <ac:chgData name="李 鼎基" userId="e6049a4411daca1f" providerId="LiveId" clId="{844D5A83-E05C-AF41-96C1-06865B493B94}" dt="2020-05-22T12:51:37.345" v="12964" actId="1076"/>
          <ac:spMkLst>
            <pc:docMk/>
            <pc:sldMk cId="2045988590" sldId="2789"/>
            <ac:spMk id="80" creationId="{13678AF0-DEFC-474F-8148-EBC2B5BA06A6}"/>
          </ac:spMkLst>
        </pc:spChg>
        <pc:spChg chg="add mod">
          <ac:chgData name="李 鼎基" userId="e6049a4411daca1f" providerId="LiveId" clId="{844D5A83-E05C-AF41-96C1-06865B493B94}" dt="2020-05-22T12:52:29.336" v="12972" actId="1076"/>
          <ac:spMkLst>
            <pc:docMk/>
            <pc:sldMk cId="2045988590" sldId="2789"/>
            <ac:spMk id="85" creationId="{ADF8BB37-C576-5244-98D4-EB1F1E723A97}"/>
          </ac:spMkLst>
        </pc:spChg>
        <pc:grpChg chg="add del mod">
          <ac:chgData name="李 鼎基" userId="e6049a4411daca1f" providerId="LiveId" clId="{844D5A83-E05C-AF41-96C1-06865B493B94}" dt="2020-05-22T12:46:00.081" v="12873" actId="478"/>
          <ac:grpSpMkLst>
            <pc:docMk/>
            <pc:sldMk cId="2045988590" sldId="2789"/>
            <ac:grpSpMk id="7" creationId="{E1819A46-8339-0049-937B-01162A5BC82F}"/>
          </ac:grpSpMkLst>
        </pc:grpChg>
        <pc:grpChg chg="add del mod">
          <ac:chgData name="李 鼎基" userId="e6049a4411daca1f" providerId="LiveId" clId="{844D5A83-E05C-AF41-96C1-06865B493B94}" dt="2020-05-22T12:45:53.171" v="12870" actId="478"/>
          <ac:grpSpMkLst>
            <pc:docMk/>
            <pc:sldMk cId="2045988590" sldId="2789"/>
            <ac:grpSpMk id="19" creationId="{EB5EFE33-4886-F045-B367-08C90B2935A8}"/>
          </ac:grpSpMkLst>
        </pc:grpChg>
        <pc:grpChg chg="add del mod">
          <ac:chgData name="李 鼎基" userId="e6049a4411daca1f" providerId="LiveId" clId="{844D5A83-E05C-AF41-96C1-06865B493B94}" dt="2020-05-22T12:46:07.690" v="12874" actId="165"/>
          <ac:grpSpMkLst>
            <pc:docMk/>
            <pc:sldMk cId="2045988590" sldId="2789"/>
            <ac:grpSpMk id="31" creationId="{240CC9CB-6701-3F45-B512-AF3DD06987AE}"/>
          </ac:grpSpMkLst>
        </pc:grpChg>
        <pc:cxnChg chg="mod">
          <ac:chgData name="李 鼎基" userId="e6049a4411daca1f" providerId="LiveId" clId="{844D5A83-E05C-AF41-96C1-06865B493B94}" dt="2020-05-22T12:46:00.081" v="12873" actId="478"/>
          <ac:cxnSpMkLst>
            <pc:docMk/>
            <pc:sldMk cId="2045988590" sldId="2789"/>
            <ac:cxnSpMk id="14" creationId="{11D570C6-4570-7645-96C7-8B2035F8CF7B}"/>
          </ac:cxnSpMkLst>
        </pc:cxnChg>
        <pc:cxnChg chg="mod">
          <ac:chgData name="李 鼎基" userId="e6049a4411daca1f" providerId="LiveId" clId="{844D5A83-E05C-AF41-96C1-06865B493B94}" dt="2020-05-22T12:46:00.081" v="12873" actId="478"/>
          <ac:cxnSpMkLst>
            <pc:docMk/>
            <pc:sldMk cId="2045988590" sldId="2789"/>
            <ac:cxnSpMk id="15" creationId="{A25ED083-F3E2-E446-9A72-F8C40ACE62C4}"/>
          </ac:cxnSpMkLst>
        </pc:cxnChg>
        <pc:cxnChg chg="mod">
          <ac:chgData name="李 鼎基" userId="e6049a4411daca1f" providerId="LiveId" clId="{844D5A83-E05C-AF41-96C1-06865B493B94}" dt="2020-05-22T12:46:00.081" v="12873" actId="478"/>
          <ac:cxnSpMkLst>
            <pc:docMk/>
            <pc:sldMk cId="2045988590" sldId="2789"/>
            <ac:cxnSpMk id="16" creationId="{48FE6821-BAB3-C94B-ACDC-DBBA629320D5}"/>
          </ac:cxnSpMkLst>
        </pc:cxnChg>
        <pc:cxnChg chg="mod">
          <ac:chgData name="李 鼎基" userId="e6049a4411daca1f" providerId="LiveId" clId="{844D5A83-E05C-AF41-96C1-06865B493B94}" dt="2020-05-22T12:46:00.081" v="12873" actId="478"/>
          <ac:cxnSpMkLst>
            <pc:docMk/>
            <pc:sldMk cId="2045988590" sldId="2789"/>
            <ac:cxnSpMk id="17" creationId="{37C4ABAE-0D29-1040-B992-EA35BDED7595}"/>
          </ac:cxnSpMkLst>
        </pc:cxnChg>
        <pc:cxnChg chg="mod">
          <ac:chgData name="李 鼎基" userId="e6049a4411daca1f" providerId="LiveId" clId="{844D5A83-E05C-AF41-96C1-06865B493B94}" dt="2020-05-22T12:46:00.081" v="12873" actId="478"/>
          <ac:cxnSpMkLst>
            <pc:docMk/>
            <pc:sldMk cId="2045988590" sldId="2789"/>
            <ac:cxnSpMk id="18" creationId="{2865276F-0C2A-F246-AF7F-2573B8F1DDF8}"/>
          </ac:cxnSpMkLst>
        </pc:cxnChg>
        <pc:cxnChg chg="mod">
          <ac:chgData name="李 鼎基" userId="e6049a4411daca1f" providerId="LiveId" clId="{844D5A83-E05C-AF41-96C1-06865B493B94}" dt="2020-05-22T12:45:53.171" v="12870" actId="478"/>
          <ac:cxnSpMkLst>
            <pc:docMk/>
            <pc:sldMk cId="2045988590" sldId="2789"/>
            <ac:cxnSpMk id="26" creationId="{9570C07F-BA4E-E249-BC3A-9CD7EA0EEF96}"/>
          </ac:cxnSpMkLst>
        </pc:cxnChg>
        <pc:cxnChg chg="mod">
          <ac:chgData name="李 鼎基" userId="e6049a4411daca1f" providerId="LiveId" clId="{844D5A83-E05C-AF41-96C1-06865B493B94}" dt="2020-05-22T12:45:53.171" v="12870" actId="478"/>
          <ac:cxnSpMkLst>
            <pc:docMk/>
            <pc:sldMk cId="2045988590" sldId="2789"/>
            <ac:cxnSpMk id="27" creationId="{B924458E-726D-C443-A5BE-A1F3AB26FFF5}"/>
          </ac:cxnSpMkLst>
        </pc:cxnChg>
        <pc:cxnChg chg="mod">
          <ac:chgData name="李 鼎基" userId="e6049a4411daca1f" providerId="LiveId" clId="{844D5A83-E05C-AF41-96C1-06865B493B94}" dt="2020-05-22T12:45:53.171" v="12870" actId="478"/>
          <ac:cxnSpMkLst>
            <pc:docMk/>
            <pc:sldMk cId="2045988590" sldId="2789"/>
            <ac:cxnSpMk id="28" creationId="{870BE09B-6A5E-3944-866E-42D2A18DC034}"/>
          </ac:cxnSpMkLst>
        </pc:cxnChg>
        <pc:cxnChg chg="mod">
          <ac:chgData name="李 鼎基" userId="e6049a4411daca1f" providerId="LiveId" clId="{844D5A83-E05C-AF41-96C1-06865B493B94}" dt="2020-05-22T12:45:53.171" v="12870" actId="478"/>
          <ac:cxnSpMkLst>
            <pc:docMk/>
            <pc:sldMk cId="2045988590" sldId="2789"/>
            <ac:cxnSpMk id="29" creationId="{A2E9E8CE-0D66-EE4B-A1C3-401E17B851F5}"/>
          </ac:cxnSpMkLst>
        </pc:cxnChg>
        <pc:cxnChg chg="mod">
          <ac:chgData name="李 鼎基" userId="e6049a4411daca1f" providerId="LiveId" clId="{844D5A83-E05C-AF41-96C1-06865B493B94}" dt="2020-05-22T12:45:53.171" v="12870" actId="478"/>
          <ac:cxnSpMkLst>
            <pc:docMk/>
            <pc:sldMk cId="2045988590" sldId="2789"/>
            <ac:cxnSpMk id="30" creationId="{581C78DB-FD5B-1643-99C6-19D9847D8D7A}"/>
          </ac:cxnSpMkLst>
        </pc:cxnChg>
        <pc:cxnChg chg="del mod topLvl">
          <ac:chgData name="李 鼎基" userId="e6049a4411daca1f" providerId="LiveId" clId="{844D5A83-E05C-AF41-96C1-06865B493B94}" dt="2020-05-22T12:46:53.153" v="12898" actId="478"/>
          <ac:cxnSpMkLst>
            <pc:docMk/>
            <pc:sldMk cId="2045988590" sldId="2789"/>
            <ac:cxnSpMk id="38" creationId="{C330371D-7547-4844-8A62-924DE4EFFB2A}"/>
          </ac:cxnSpMkLst>
        </pc:cxnChg>
        <pc:cxnChg chg="del mod topLvl">
          <ac:chgData name="李 鼎基" userId="e6049a4411daca1f" providerId="LiveId" clId="{844D5A83-E05C-AF41-96C1-06865B493B94}" dt="2020-05-22T12:46:53.153" v="12898" actId="478"/>
          <ac:cxnSpMkLst>
            <pc:docMk/>
            <pc:sldMk cId="2045988590" sldId="2789"/>
            <ac:cxnSpMk id="39" creationId="{7BFD39E8-DC9F-3E49-A810-0017D4C67A61}"/>
          </ac:cxnSpMkLst>
        </pc:cxnChg>
        <pc:cxnChg chg="del mod topLvl">
          <ac:chgData name="李 鼎基" userId="e6049a4411daca1f" providerId="LiveId" clId="{844D5A83-E05C-AF41-96C1-06865B493B94}" dt="2020-05-22T12:46:53.153" v="12898" actId="478"/>
          <ac:cxnSpMkLst>
            <pc:docMk/>
            <pc:sldMk cId="2045988590" sldId="2789"/>
            <ac:cxnSpMk id="40" creationId="{B1749030-DC55-0940-9D31-3DAF3A485F83}"/>
          </ac:cxnSpMkLst>
        </pc:cxnChg>
        <pc:cxnChg chg="del mod topLvl">
          <ac:chgData name="李 鼎基" userId="e6049a4411daca1f" providerId="LiveId" clId="{844D5A83-E05C-AF41-96C1-06865B493B94}" dt="2020-05-22T12:46:53.153" v="12898" actId="478"/>
          <ac:cxnSpMkLst>
            <pc:docMk/>
            <pc:sldMk cId="2045988590" sldId="2789"/>
            <ac:cxnSpMk id="41" creationId="{D4409038-9BFD-C540-A442-6CF2A065B63F}"/>
          </ac:cxnSpMkLst>
        </pc:cxnChg>
        <pc:cxnChg chg="del mod topLvl">
          <ac:chgData name="李 鼎基" userId="e6049a4411daca1f" providerId="LiveId" clId="{844D5A83-E05C-AF41-96C1-06865B493B94}" dt="2020-05-22T12:46:53.153" v="12898" actId="478"/>
          <ac:cxnSpMkLst>
            <pc:docMk/>
            <pc:sldMk cId="2045988590" sldId="2789"/>
            <ac:cxnSpMk id="42" creationId="{14455C98-E0ED-C54B-8621-F6E0BAFFF147}"/>
          </ac:cxnSpMkLst>
        </pc:cxnChg>
        <pc:cxnChg chg="add mod">
          <ac:chgData name="李 鼎基" userId="e6049a4411daca1f" providerId="LiveId" clId="{844D5A83-E05C-AF41-96C1-06865B493B94}" dt="2020-05-22T12:52:47.938" v="12975" actId="1076"/>
          <ac:cxnSpMkLst>
            <pc:docMk/>
            <pc:sldMk cId="2045988590" sldId="2789"/>
            <ac:cxnSpMk id="58" creationId="{290FA012-6E70-C547-BCEB-D9BA54789998}"/>
          </ac:cxnSpMkLst>
        </pc:cxnChg>
        <pc:cxnChg chg="add mod">
          <ac:chgData name="李 鼎基" userId="e6049a4411daca1f" providerId="LiveId" clId="{844D5A83-E05C-AF41-96C1-06865B493B94}" dt="2020-05-22T12:52:47.938" v="12975" actId="1076"/>
          <ac:cxnSpMkLst>
            <pc:docMk/>
            <pc:sldMk cId="2045988590" sldId="2789"/>
            <ac:cxnSpMk id="61" creationId="{E25528F2-782B-FC44-953A-5DE154ACF17F}"/>
          </ac:cxnSpMkLst>
        </pc:cxnChg>
        <pc:cxnChg chg="add del mod">
          <ac:chgData name="李 鼎基" userId="e6049a4411daca1f" providerId="LiveId" clId="{844D5A83-E05C-AF41-96C1-06865B493B94}" dt="2020-05-22T12:51:25.537" v="12963" actId="478"/>
          <ac:cxnSpMkLst>
            <pc:docMk/>
            <pc:sldMk cId="2045988590" sldId="2789"/>
            <ac:cxnSpMk id="66" creationId="{093AB976-44B6-6846-8824-72F790786AE8}"/>
          </ac:cxnSpMkLst>
        </pc:cxnChg>
        <pc:cxnChg chg="add del mod">
          <ac:chgData name="李 鼎基" userId="e6049a4411daca1f" providerId="LiveId" clId="{844D5A83-E05C-AF41-96C1-06865B493B94}" dt="2020-05-22T12:51:25.537" v="12963" actId="478"/>
          <ac:cxnSpMkLst>
            <pc:docMk/>
            <pc:sldMk cId="2045988590" sldId="2789"/>
            <ac:cxnSpMk id="69" creationId="{E9580A57-B3D5-2F41-8031-C74D58DC3FC4}"/>
          </ac:cxnSpMkLst>
        </pc:cxnChg>
        <pc:cxnChg chg="add mod">
          <ac:chgData name="李 鼎基" userId="e6049a4411daca1f" providerId="LiveId" clId="{844D5A83-E05C-AF41-96C1-06865B493B94}" dt="2020-05-22T12:52:44.674" v="12974" actId="1076"/>
          <ac:cxnSpMkLst>
            <pc:docMk/>
            <pc:sldMk cId="2045988590" sldId="2789"/>
            <ac:cxnSpMk id="81" creationId="{2C68B6A6-B0CF-F946-B670-11CD5C2EE64C}"/>
          </ac:cxnSpMkLst>
        </pc:cxnChg>
        <pc:cxnChg chg="add mod">
          <ac:chgData name="李 鼎基" userId="e6049a4411daca1f" providerId="LiveId" clId="{844D5A83-E05C-AF41-96C1-06865B493B94}" dt="2020-05-22T12:52:44.674" v="12974" actId="1076"/>
          <ac:cxnSpMkLst>
            <pc:docMk/>
            <pc:sldMk cId="2045988590" sldId="2789"/>
            <ac:cxnSpMk id="82" creationId="{70F5F4F7-D8E2-4E4A-A382-CC346BB62F37}"/>
          </ac:cxnSpMkLst>
        </pc:cxnChg>
        <pc:cxnChg chg="add mod">
          <ac:chgData name="李 鼎基" userId="e6049a4411daca1f" providerId="LiveId" clId="{844D5A83-E05C-AF41-96C1-06865B493B94}" dt="2020-05-22T12:52:35.766" v="12973" actId="692"/>
          <ac:cxnSpMkLst>
            <pc:docMk/>
            <pc:sldMk cId="2045988590" sldId="2789"/>
            <ac:cxnSpMk id="84" creationId="{A3BD3A34-9A16-F142-AC85-0CE9C2D5014D}"/>
          </ac:cxnSpMkLst>
        </pc:cxnChg>
      </pc:sldChg>
      <pc:sldChg chg="addSp delSp modSp add delAnim modAnim">
        <pc:chgData name="李 鼎基" userId="e6049a4411daca1f" providerId="LiveId" clId="{844D5A83-E05C-AF41-96C1-06865B493B94}" dt="2020-05-22T12:43:47.859" v="12815" actId="20577"/>
        <pc:sldMkLst>
          <pc:docMk/>
          <pc:sldMk cId="3020465556" sldId="2790"/>
        </pc:sldMkLst>
        <pc:spChg chg="mod">
          <ac:chgData name="李 鼎基" userId="e6049a4411daca1f" providerId="LiveId" clId="{844D5A83-E05C-AF41-96C1-06865B493B94}" dt="2020-05-22T12:43:47.859" v="12815" actId="20577"/>
          <ac:spMkLst>
            <pc:docMk/>
            <pc:sldMk cId="3020465556" sldId="2790"/>
            <ac:spMk id="3" creationId="{C305007D-6F76-0142-8EAC-1D7476A84C82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9" creationId="{7719F595-46A7-FC46-AA68-DB81AA74E9E3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10" creationId="{3A531587-DCDB-FB4E-ABE3-F33160E99C23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13" creationId="{1C6CDF83-BC91-C649-BFBA-51F33AD4E719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17" creationId="{B4A154B6-99E6-F546-8A7C-9CA1D2D9F59B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19" creationId="{6176696F-EB5B-A149-BEBE-EF19CB5F7245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0" creationId="{0DB33C5A-FC81-D142-B3EE-C3481127ED7A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1" creationId="{8BE4D957-5307-E14F-838E-CB9770F02194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2" creationId="{7347FBFF-780C-1544-9E4C-5217DC699B87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3" creationId="{55CB7B68-5F87-D24D-AD05-8E95FBFAA83B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4" creationId="{4144921D-CA22-5140-9B78-18322BC92DC4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5" creationId="{C7AB7B09-D32D-7B45-BF10-34B0005A4C03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6" creationId="{8AF1B841-AABE-134B-8FCF-75A0EAF1442C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7" creationId="{5F1B48B8-17A1-494C-A5FE-9F68383DC973}"/>
          </ac:spMkLst>
        </pc:spChg>
        <pc:spChg chg="del">
          <ac:chgData name="李 鼎基" userId="e6049a4411daca1f" providerId="LiveId" clId="{844D5A83-E05C-AF41-96C1-06865B493B94}" dt="2020-05-22T12:20:36.835" v="12259" actId="478"/>
          <ac:spMkLst>
            <pc:docMk/>
            <pc:sldMk cId="3020465556" sldId="2790"/>
            <ac:spMk id="28" creationId="{8D099F50-97CB-9948-B931-52704EC272AC}"/>
          </ac:spMkLst>
        </pc:spChg>
        <pc:spChg chg="add 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29" creationId="{DCC00D57-7424-7B47-BA5F-BB6D830E94E9}"/>
          </ac:spMkLst>
        </pc:spChg>
        <pc:spChg chg="add 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30" creationId="{CFF57CC7-586E-0F47-8B7D-C2CFE131F84D}"/>
          </ac:spMkLst>
        </pc:spChg>
        <pc:spChg chg="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35" creationId="{1D3D72AA-9ADC-4D48-A040-BB71797C0993}"/>
          </ac:spMkLst>
        </pc:spChg>
        <pc:spChg chg="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36" creationId="{BC2F7EFB-CDB4-EA43-875B-5B12817BEEDE}"/>
          </ac:spMkLst>
        </pc:spChg>
        <pc:spChg chg="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37" creationId="{3CAE3FAA-6768-4D42-93FF-22E3624BDD1E}"/>
          </ac:spMkLst>
        </pc:spChg>
        <pc:spChg chg="del mod">
          <ac:chgData name="李 鼎基" userId="e6049a4411daca1f" providerId="LiveId" clId="{844D5A83-E05C-AF41-96C1-06865B493B94}" dt="2020-05-22T12:25:31.709" v="12338" actId="478"/>
          <ac:spMkLst>
            <pc:docMk/>
            <pc:sldMk cId="3020465556" sldId="2790"/>
            <ac:spMk id="38" creationId="{7339118F-72C4-1843-ACDE-9567BF5BCAD0}"/>
          </ac:spMkLst>
        </pc:spChg>
        <pc:spChg chg="del mod">
          <ac:chgData name="李 鼎基" userId="e6049a4411daca1f" providerId="LiveId" clId="{844D5A83-E05C-AF41-96C1-06865B493B94}" dt="2020-05-22T12:25:31.709" v="12338" actId="478"/>
          <ac:spMkLst>
            <pc:docMk/>
            <pc:sldMk cId="3020465556" sldId="2790"/>
            <ac:spMk id="39" creationId="{B7AB9438-515D-FE4B-929B-B9BDE329C013}"/>
          </ac:spMkLst>
        </pc:spChg>
        <pc:spChg chg="del mod">
          <ac:chgData name="李 鼎基" userId="e6049a4411daca1f" providerId="LiveId" clId="{844D5A83-E05C-AF41-96C1-06865B493B94}" dt="2020-05-22T12:28:39.597" v="12431" actId="478"/>
          <ac:spMkLst>
            <pc:docMk/>
            <pc:sldMk cId="3020465556" sldId="2790"/>
            <ac:spMk id="40" creationId="{B042C99C-0BE1-2945-AFBA-261910DA3866}"/>
          </ac:spMkLst>
        </pc:spChg>
        <pc:spChg chg="add del mod">
          <ac:chgData name="李 鼎基" userId="e6049a4411daca1f" providerId="LiveId" clId="{844D5A83-E05C-AF41-96C1-06865B493B94}" dt="2020-05-22T12:28:29.278" v="12429" actId="478"/>
          <ac:spMkLst>
            <pc:docMk/>
            <pc:sldMk cId="3020465556" sldId="2790"/>
            <ac:spMk id="41" creationId="{1289709A-DF12-AB4A-A818-7A0188746F4D}"/>
          </ac:spMkLst>
        </pc:spChg>
        <pc:spChg chg="add del mod">
          <ac:chgData name="李 鼎基" userId="e6049a4411daca1f" providerId="LiveId" clId="{844D5A83-E05C-AF41-96C1-06865B493B94}" dt="2020-05-22T12:28:29.278" v="12429" actId="478"/>
          <ac:spMkLst>
            <pc:docMk/>
            <pc:sldMk cId="3020465556" sldId="2790"/>
            <ac:spMk id="42" creationId="{5D428D76-124E-E141-A9CC-F69F765C72A7}"/>
          </ac:spMkLst>
        </pc:spChg>
        <pc:spChg chg="add 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56" creationId="{BF6064A8-F64D-2C44-B7E5-8B525769F26E}"/>
          </ac:spMkLst>
        </pc:spChg>
        <pc:spChg chg="add mod">
          <ac:chgData name="李 鼎基" userId="e6049a4411daca1f" providerId="LiveId" clId="{844D5A83-E05C-AF41-96C1-06865B493B94}" dt="2020-05-22T12:37:32.841" v="12565" actId="1076"/>
          <ac:spMkLst>
            <pc:docMk/>
            <pc:sldMk cId="3020465556" sldId="2790"/>
            <ac:spMk id="57" creationId="{8490D254-840B-F84D-9556-31AABBC772EB}"/>
          </ac:spMkLst>
        </pc:spChg>
        <pc:cxnChg chg="add mod">
          <ac:chgData name="李 鼎基" userId="e6049a4411daca1f" providerId="LiveId" clId="{844D5A83-E05C-AF41-96C1-06865B493B94}" dt="2020-05-22T12:37:32.841" v="12565" actId="1076"/>
          <ac:cxnSpMkLst>
            <pc:docMk/>
            <pc:sldMk cId="3020465556" sldId="2790"/>
            <ac:cxnSpMk id="31" creationId="{428C93B7-8673-F145-B556-B1550498263B}"/>
          </ac:cxnSpMkLst>
        </pc:cxnChg>
        <pc:cxnChg chg="add mod">
          <ac:chgData name="李 鼎基" userId="e6049a4411daca1f" providerId="LiveId" clId="{844D5A83-E05C-AF41-96C1-06865B493B94}" dt="2020-05-22T12:37:32.841" v="12565" actId="1076"/>
          <ac:cxnSpMkLst>
            <pc:docMk/>
            <pc:sldMk cId="3020465556" sldId="2790"/>
            <ac:cxnSpMk id="32" creationId="{49AC4C82-BB3D-7642-A4BF-7D0CC5D69CEC}"/>
          </ac:cxnSpMkLst>
        </pc:cxnChg>
        <pc:cxnChg chg="add mod">
          <ac:chgData name="李 鼎基" userId="e6049a4411daca1f" providerId="LiveId" clId="{844D5A83-E05C-AF41-96C1-06865B493B94}" dt="2020-05-22T12:37:32.841" v="12565" actId="1076"/>
          <ac:cxnSpMkLst>
            <pc:docMk/>
            <pc:sldMk cId="3020465556" sldId="2790"/>
            <ac:cxnSpMk id="34" creationId="{AF9B02EB-A3CA-8644-9773-ABD23CC4D79D}"/>
          </ac:cxnSpMkLst>
        </pc:cxnChg>
        <pc:cxnChg chg="add del mod">
          <ac:chgData name="李 鼎基" userId="e6049a4411daca1f" providerId="LiveId" clId="{844D5A83-E05C-AF41-96C1-06865B493B94}" dt="2020-05-22T12:28:29.278" v="12429" actId="478"/>
          <ac:cxnSpMkLst>
            <pc:docMk/>
            <pc:sldMk cId="3020465556" sldId="2790"/>
            <ac:cxnSpMk id="43" creationId="{9371A88D-09FC-BD4A-92C8-032AC5E38D78}"/>
          </ac:cxnSpMkLst>
        </pc:cxnChg>
        <pc:cxnChg chg="add del mod">
          <ac:chgData name="李 鼎基" userId="e6049a4411daca1f" providerId="LiveId" clId="{844D5A83-E05C-AF41-96C1-06865B493B94}" dt="2020-05-22T12:28:29.278" v="12429" actId="478"/>
          <ac:cxnSpMkLst>
            <pc:docMk/>
            <pc:sldMk cId="3020465556" sldId="2790"/>
            <ac:cxnSpMk id="44" creationId="{4EE0AC7A-6CB6-9148-A05E-10FFA21CFDBD}"/>
          </ac:cxnSpMkLst>
        </pc:cxnChg>
      </pc:sldChg>
      <pc:sldChg chg="add del">
        <pc:chgData name="李 鼎基" userId="e6049a4411daca1f" providerId="LiveId" clId="{844D5A83-E05C-AF41-96C1-06865B493B94}" dt="2020-05-22T13:08:32.200" v="13484" actId="2696"/>
        <pc:sldMkLst>
          <pc:docMk/>
          <pc:sldMk cId="1426399172" sldId="2791"/>
        </pc:sldMkLst>
      </pc:sldChg>
      <pc:sldChg chg="modSp add">
        <pc:chgData name="李 鼎基" userId="e6049a4411daca1f" providerId="LiveId" clId="{844D5A83-E05C-AF41-96C1-06865B493B94}" dt="2020-05-22T14:00:51.416" v="14438" actId="20577"/>
        <pc:sldMkLst>
          <pc:docMk/>
          <pc:sldMk cId="2703334242" sldId="2791"/>
        </pc:sldMkLst>
        <pc:spChg chg="mod">
          <ac:chgData name="李 鼎基" userId="e6049a4411daca1f" providerId="LiveId" clId="{844D5A83-E05C-AF41-96C1-06865B493B94}" dt="2020-05-22T14:00:51.416" v="14438" actId="20577"/>
          <ac:spMkLst>
            <pc:docMk/>
            <pc:sldMk cId="2703334242" sldId="2791"/>
            <ac:spMk id="2" creationId="{77543E7D-0F80-EB4E-9FAB-4599DE40EDCC}"/>
          </ac:spMkLst>
        </pc:spChg>
      </pc:sldChg>
      <pc:sldChg chg="add">
        <pc:chgData name="李 鼎基" userId="e6049a4411daca1f" providerId="LiveId" clId="{844D5A83-E05C-AF41-96C1-06865B493B94}" dt="2020-05-22T14:02:50.587" v="14441"/>
        <pc:sldMkLst>
          <pc:docMk/>
          <pc:sldMk cId="3045955263" sldId="27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2022/10/13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6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FA25068-95BE-F84A-896E-9E89F943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6608DAFC-F7CB-BF45-A12C-3E5B3C748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222B87CB-0BF3-3A40-9555-EFDE39840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4DC863AB-1CA3-014A-96B6-C1A16FEA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4"/>
            <a:ext cx="7772400" cy="1225021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kumimoji="1" lang="en" altLang="zh-CN" sz="3600" dirty="0" err="1"/>
              <a:t>NVAlloc</a:t>
            </a:r>
            <a:r>
              <a:rPr kumimoji="1" lang="en" altLang="zh-CN" sz="3600" dirty="0"/>
              <a:t>: Rethinking Heap Metadata Management in Persistent Memory Allocators</a:t>
            </a:r>
            <a:endParaRPr kumimoji="1" lang="zh-CN" altLang="en-US" sz="36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289548"/>
            <a:ext cx="7772400" cy="1080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ASPLOS 22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Zhi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Guo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2022.10.</a:t>
            </a:r>
            <a:r>
              <a:rPr kumimoji="1" lang="en-US" altLang="zh-CN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endParaRPr kumimoji="1" lang="en" altLang="zh-CN" sz="2000" i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4655165"/>
            <a:ext cx="1794136" cy="64807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159D463-C756-444B-A2CF-CFE78FF9AF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889" y="4655165"/>
            <a:ext cx="648072" cy="648072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05505E-BDF7-1D49-98E4-ACC35688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5296960"/>
            <a:ext cx="3962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" altLang="zh-CN"/>
              <a:t>IPADS@SJTU</a:t>
            </a:r>
            <a:r>
              <a:rPr lang="zh-CN" altLang="en"/>
              <a:t>）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7FD59-6B71-C04C-ABB0-FBBC91B8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2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886A5-A5D2-C137-116B-64DD503F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Observation 3: Persistent Memory Fragmentation in Small Allocations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5D00F-4CCD-8B2B-1947-3643E261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800" dirty="0"/>
              <a:t>Fragmentation cannot be eliminated by restarting the system for PMEM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7377B-9BC6-4900-2B14-1F18929E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2B4EC-FC53-048B-731E-571CE079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AE32B7-976E-7871-DF9E-9A6A2FFA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3278"/>
            <a:ext cx="3387332" cy="22582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B8933A-0E88-249D-778E-62334743C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909892"/>
            <a:ext cx="4279109" cy="26188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B11624-9365-C449-1A73-E981B6523080}"/>
              </a:ext>
            </a:extLst>
          </p:cNvPr>
          <p:cNvSpPr txBox="1"/>
          <p:nvPr/>
        </p:nvSpPr>
        <p:spPr>
          <a:xfrm>
            <a:off x="611560" y="4729381"/>
            <a:ext cx="843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</a:rPr>
              <a:t>Static slab segregation causes fragmentation under varying allocation pattern.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73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7186E-52CD-FD24-541D-683EED5C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Slab Morphing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767B0-9B17-5B29-3848-5109F766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812031"/>
          </a:xfrm>
        </p:spPr>
        <p:txBody>
          <a:bodyPr>
            <a:normAutofit/>
          </a:bodyPr>
          <a:lstStyle/>
          <a:p>
            <a:r>
              <a:rPr kumimoji="1" lang="en-US" altLang="zh-CN" sz="1800" dirty="0" err="1"/>
              <a:t>NVAlloc</a:t>
            </a:r>
            <a:r>
              <a:rPr kumimoji="1" lang="en-US" altLang="zh-CN" sz="1800" dirty="0"/>
              <a:t> allows a slab of low memory usage to be transformed to a slab of another size class using slab morphing.</a:t>
            </a:r>
          </a:p>
          <a:p>
            <a:r>
              <a:rPr kumimoji="1" lang="en-US" altLang="zh-CN" sz="1800" dirty="0"/>
              <a:t>During the transformation, the slab may store two types of data blocks of different sizes.</a:t>
            </a: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D7365-6804-7771-A78F-9FF54E0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1B470-23DF-9A7F-0BBD-056BCEB2E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25CC4A-ADFC-EABD-3EA8-C6CC4D11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594" y="2947797"/>
            <a:ext cx="3713212" cy="22488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016000-B87F-6E88-E62A-7C5A0A54D0D6}"/>
              </a:ext>
            </a:extLst>
          </p:cNvPr>
          <p:cNvSpPr txBox="1"/>
          <p:nvPr/>
        </p:nvSpPr>
        <p:spPr>
          <a:xfrm>
            <a:off x="457200" y="3437046"/>
            <a:ext cx="38267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dirty="0" err="1"/>
              <a:t>Challengs</a:t>
            </a:r>
            <a:r>
              <a:rPr kumimoji="1" lang="en-US" altLang="zh-CN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Correctness of indexing two types of </a:t>
            </a:r>
            <a:r>
              <a:rPr kumimoji="1" lang="en-US" altLang="zh-CN" sz="1400" dirty="0" err="1"/>
              <a:t>blociks</a:t>
            </a:r>
            <a:r>
              <a:rPr kumimoji="1" lang="en-US" altLang="zh-CN" sz="1400" dirty="0"/>
              <a:t> in one slab.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Minimize the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97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817DB-0130-F6FA-8A84-0C511E62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Optimization 3: Slab Morphing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FEC01-F88D-1037-C793-4227AB4E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AB877-17A3-0641-3A62-3EFEE32FD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C16235-6AB6-4A30-2753-5B1F2EE3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6" y="1272894"/>
            <a:ext cx="7772400" cy="31692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2B1011-7416-AB31-1F3E-F964E709287B}"/>
              </a:ext>
            </a:extLst>
          </p:cNvPr>
          <p:cNvSpPr txBox="1"/>
          <p:nvPr/>
        </p:nvSpPr>
        <p:spPr>
          <a:xfrm>
            <a:off x="179512" y="4585691"/>
            <a:ext cx="8698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release of old blocks (e.g., B0) has a low cost because the are small in number.</a:t>
            </a:r>
          </a:p>
          <a:p>
            <a:r>
              <a:rPr kumimoji="1" lang="en-US" altLang="zh-CN" dirty="0"/>
              <a:t>The allocation and release of new blocks have no extra overhead because only the bitmap is used in the process.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20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198FC-B2DD-9370-F4C8-B6F1F82C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 Setup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31666-A5CA-CEFF-3332-D8FFFC42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9"/>
            <a:ext cx="5554960" cy="2304256"/>
          </a:xfrm>
        </p:spPr>
        <p:txBody>
          <a:bodyPr>
            <a:normAutofit/>
          </a:bodyPr>
          <a:lstStyle/>
          <a:p>
            <a:r>
              <a:rPr kumimoji="1" lang="en-US" altLang="zh-CN" sz="1800" dirty="0"/>
              <a:t>Platform</a:t>
            </a:r>
          </a:p>
          <a:p>
            <a:pPr lvl="1"/>
            <a:r>
              <a:rPr kumimoji="1" lang="en-US" altLang="zh-CN" sz="1800" dirty="0"/>
              <a:t>CPU: Intel Xeon Gold 5218R</a:t>
            </a:r>
          </a:p>
          <a:p>
            <a:pPr lvl="1"/>
            <a:r>
              <a:rPr kumimoji="1" lang="en-US" altLang="zh-CN" sz="1800" dirty="0"/>
              <a:t>DRAM: 4*16 GB 2666 </a:t>
            </a:r>
            <a:r>
              <a:rPr kumimoji="1" lang="en-US" altLang="zh-CN" sz="1800" dirty="0" err="1"/>
              <a:t>Mhz</a:t>
            </a:r>
            <a:endParaRPr kumimoji="1" lang="en-US" altLang="zh-CN" sz="1800" dirty="0"/>
          </a:p>
          <a:p>
            <a:pPr lvl="1"/>
            <a:r>
              <a:rPr kumimoji="1" lang="en-US" altLang="zh-CN" sz="1800" dirty="0"/>
              <a:t>PMEM: 2*128 GB Intel Optane DCPMMs</a:t>
            </a:r>
          </a:p>
          <a:p>
            <a:r>
              <a:rPr kumimoji="1" lang="en-US" altLang="zh-CN" sz="1800" dirty="0"/>
              <a:t>Workloads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CDBA53-D5A1-EDC8-9B3F-8C32D2E8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555C2-169A-8856-261A-32600D2AE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C6DFC-912D-D5AB-34A5-8C51E8BB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61805"/>
            <a:ext cx="5017864" cy="25672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3B49F5-318E-E846-F129-D0A918197C04}"/>
              </a:ext>
            </a:extLst>
          </p:cNvPr>
          <p:cNvSpPr txBox="1"/>
          <p:nvPr/>
        </p:nvSpPr>
        <p:spPr>
          <a:xfrm>
            <a:off x="6012160" y="1554408"/>
            <a:ext cx="290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Compared Allocators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DB59A0-752A-8D78-0D5D-ECE53866F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40" y="2072924"/>
            <a:ext cx="3214157" cy="31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1A185-8B56-F6E4-4D0B-C21C32F1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Performance Results: Small Allocation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E4472E9-308F-350E-6A21-CD5FC7AE3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737" y="1129308"/>
            <a:ext cx="7070526" cy="318115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4DFEA-E30C-3C24-39ED-286D854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1E4FF-358F-1B98-A6FA-41078F769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5FD07A-AE5E-5FBF-D098-D889E291F76C}"/>
              </a:ext>
            </a:extLst>
          </p:cNvPr>
          <p:cNvSpPr txBox="1"/>
          <p:nvPr/>
        </p:nvSpPr>
        <p:spPr>
          <a:xfrm>
            <a:off x="1115616" y="458569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 small allocation, </a:t>
            </a:r>
            <a:r>
              <a:rPr kumimoji="1" lang="en-US" altLang="zh-CN" dirty="0" err="1"/>
              <a:t>NVAlloc</a:t>
            </a:r>
            <a:r>
              <a:rPr kumimoji="1" lang="en-US" altLang="zh-CN" dirty="0"/>
              <a:t> outperforms existing allocators by up to 6.4x and 3x in average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43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4868-6FF4-DF49-B6C4-7545984C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Performance Results: Large Allocation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D007D4F-9F57-E08D-69BE-5CC4E1F8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250951"/>
            <a:ext cx="6803548" cy="290269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CC30C-DDB3-EE1D-2FAB-44239A6C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8ED84-FD7C-E607-D40E-62FEDB4C2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CC0E30-79DA-16F4-4802-B486A477C829}"/>
              </a:ext>
            </a:extLst>
          </p:cNvPr>
          <p:cNvSpPr txBox="1"/>
          <p:nvPr/>
        </p:nvSpPr>
        <p:spPr>
          <a:xfrm>
            <a:off x="971601" y="444167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For large allocation, </a:t>
            </a:r>
            <a:r>
              <a:rPr kumimoji="1" lang="en-US" altLang="zh-CN" dirty="0" err="1">
                <a:solidFill>
                  <a:srgbClr val="FF0000"/>
                </a:solidFill>
              </a:rPr>
              <a:t>NVAlloc</a:t>
            </a:r>
            <a:r>
              <a:rPr kumimoji="1" lang="en-US" altLang="zh-CN" dirty="0">
                <a:solidFill>
                  <a:srgbClr val="FF0000"/>
                </a:solidFill>
              </a:rPr>
              <a:t> outperforms existing allocators by up to 57x and 5x in average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35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FA038-F6C7-2598-3C67-90ADDCF8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Performance Breakdown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1BD578-C33B-0A37-40DD-4C6ECF5F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D500E-47EF-7240-ED1D-FF11DF2B3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CC589E-AE4E-792F-BB0D-2B47CA8E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1" y="1153696"/>
            <a:ext cx="5855977" cy="2735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7037F9-0225-A155-576C-8C168C600045}"/>
              </a:ext>
            </a:extLst>
          </p:cNvPr>
          <p:cNvSpPr txBox="1"/>
          <p:nvPr/>
        </p:nvSpPr>
        <p:spPr>
          <a:xfrm>
            <a:off x="179512" y="4081636"/>
            <a:ext cx="8953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The performance improvement is mainly due to the reduction of the flush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For small allocation, the cache line </a:t>
            </a:r>
            <a:r>
              <a:rPr kumimoji="1" lang="en-US" altLang="zh-CN" dirty="0" err="1"/>
              <a:t>reflushes</a:t>
            </a:r>
            <a:r>
              <a:rPr kumimoji="1" lang="en-US" altLang="zh-CN" dirty="0"/>
              <a:t> are eliminated.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For large allocation, the small random flushes to PMEM are eliminated.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82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A56F9-2F40-EB90-BB8C-15182C28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Performance Results: Memory Usage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A9D486-9268-3AD1-1046-DDF0F0F6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3E09E-8965-3EB4-AC4E-12E4F0213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037510-8489-0399-9598-4EF3BB51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66" y="1561356"/>
            <a:ext cx="7353300" cy="21463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C1CDB-631C-D177-BFA4-A63784C1AD32}"/>
              </a:ext>
            </a:extLst>
          </p:cNvPr>
          <p:cNvSpPr txBox="1"/>
          <p:nvPr/>
        </p:nvSpPr>
        <p:spPr>
          <a:xfrm>
            <a:off x="1082041" y="4286540"/>
            <a:ext cx="694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NVAlloc</a:t>
            </a:r>
            <a:r>
              <a:rPr kumimoji="1" lang="en-US" altLang="zh-CN" dirty="0">
                <a:solidFill>
                  <a:srgbClr val="FF0000"/>
                </a:solidFill>
              </a:rPr>
              <a:t> reduces memory usage by up to 57.8% with performance overhead less then 5%.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35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87D17-983A-B1D9-6916-2E81B9BB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0C530-2771-0E24-35DF-3B6256D3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NVAlloc</a:t>
            </a:r>
            <a:r>
              <a:rPr kumimoji="1" lang="en-US" altLang="zh-CN" dirty="0"/>
              <a:t> addresses performance and memory usage issues in existing persistent memory allocators.</a:t>
            </a:r>
          </a:p>
          <a:p>
            <a:pPr lvl="1"/>
            <a:r>
              <a:rPr kumimoji="1" lang="en-US" altLang="zh-CN" dirty="0"/>
              <a:t>Interleaved mapping =&gt; cache line repeated flush.</a:t>
            </a:r>
          </a:p>
          <a:p>
            <a:pPr lvl="1"/>
            <a:r>
              <a:rPr kumimoji="1" lang="en-US" altLang="zh-CN" dirty="0"/>
              <a:t>Log-structured bookkeeping =&gt; small random access.</a:t>
            </a:r>
          </a:p>
          <a:p>
            <a:pPr lvl="1"/>
            <a:r>
              <a:rPr kumimoji="1" lang="en-US" altLang="zh-CN" dirty="0"/>
              <a:t>Slab morphing =&gt; static slab fragmentation.</a:t>
            </a:r>
          </a:p>
          <a:p>
            <a:r>
              <a:rPr kumimoji="1" lang="en-US" altLang="zh-CN" dirty="0" err="1"/>
              <a:t>NVAlloc</a:t>
            </a:r>
            <a:r>
              <a:rPr kumimoji="1" lang="en-US" altLang="zh-CN" dirty="0"/>
              <a:t> significantly speeds up small and large allocations and reduces memory usage.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C01D9-D44F-F89B-082A-04C6F42C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5FF1A-ED15-8E81-AABB-CBAEA0E32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3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618B-4841-994D-A360-BFF22881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D305-D48D-104B-8BA1-A3FC420AF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D7FDA-D391-F840-8511-3C13632F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4727-2EA9-D84C-8FD6-5F0F5D1C6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71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0AE6-9EE1-857B-F47B-96E6E105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Persistent Memory Allocator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37EAA-C210-A32F-A2FB-43C27BDF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29943"/>
            <a:ext cx="3496613" cy="3775194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Fundamental building block for developing high-performance applications on PMEM.</a:t>
            </a:r>
          </a:p>
          <a:p>
            <a:r>
              <a:rPr kumimoji="1" lang="en-US" altLang="zh-CN" sz="2000" dirty="0"/>
              <a:t>Middleware that provides recoverable and fine–grained user-level heap memory management.</a:t>
            </a:r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9B558-806A-998A-4BEE-2E519D75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D9994-D879-D6E0-E8D6-E677EB96D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E6A42D8-54E0-AE32-33CD-E80B31B4EE2A}"/>
              </a:ext>
            </a:extLst>
          </p:cNvPr>
          <p:cNvSpPr/>
          <p:nvPr/>
        </p:nvSpPr>
        <p:spPr>
          <a:xfrm>
            <a:off x="5652120" y="1333501"/>
            <a:ext cx="2376264" cy="659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948BE03-7928-B0B4-44E8-998651281573}"/>
              </a:ext>
            </a:extLst>
          </p:cNvPr>
          <p:cNvSpPr/>
          <p:nvPr/>
        </p:nvSpPr>
        <p:spPr>
          <a:xfrm>
            <a:off x="4211960" y="2317098"/>
            <a:ext cx="4932040" cy="900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Persistent Memory Allocator</a:t>
            </a:r>
          </a:p>
          <a:p>
            <a:pPr algn="ctr"/>
            <a:r>
              <a:rPr kumimoji="1" lang="en-US" altLang="zh-CN" sz="1600" dirty="0" err="1"/>
              <a:t>ralloc</a:t>
            </a:r>
            <a:r>
              <a:rPr kumimoji="1" lang="en-US" altLang="zh-CN" sz="1600" dirty="0"/>
              <a:t>, PMDK, Makalu, </a:t>
            </a:r>
            <a:r>
              <a:rPr kumimoji="1" lang="en-US" altLang="zh-CN" sz="1600" dirty="0" err="1"/>
              <a:t>nvm_malloc</a:t>
            </a:r>
            <a:r>
              <a:rPr kumimoji="1" lang="en-US" altLang="zh-CN" sz="1600" dirty="0"/>
              <a:t>, </a:t>
            </a:r>
            <a:r>
              <a:rPr kumimoji="1" lang="en-US" altLang="zh-CN" sz="1600" dirty="0" err="1"/>
              <a:t>PAllocator</a:t>
            </a:r>
            <a:endParaRPr kumimoji="1" lang="zh-CN" altLang="en-US" sz="1600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7AB0675-DC95-AE3C-4DCD-DA3CD2B25B55}"/>
              </a:ext>
            </a:extLst>
          </p:cNvPr>
          <p:cNvSpPr/>
          <p:nvPr/>
        </p:nvSpPr>
        <p:spPr>
          <a:xfrm>
            <a:off x="5652120" y="3577580"/>
            <a:ext cx="252028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OS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67B2080-642F-357E-2F60-7B385F542E54}"/>
              </a:ext>
            </a:extLst>
          </p:cNvPr>
          <p:cNvSpPr/>
          <p:nvPr/>
        </p:nvSpPr>
        <p:spPr>
          <a:xfrm>
            <a:off x="5364088" y="4585692"/>
            <a:ext cx="3168352" cy="519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Persistent Memory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2C3B24-F2D1-3048-DE38-84D5436998A6}"/>
              </a:ext>
            </a:extLst>
          </p:cNvPr>
          <p:cNvSpPr txBox="1"/>
          <p:nvPr/>
        </p:nvSpPr>
        <p:spPr>
          <a:xfrm>
            <a:off x="6228184" y="19213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malloc/free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BBE097-8FE7-C19F-BC65-0E6DCAEAF64B}"/>
              </a:ext>
            </a:extLst>
          </p:cNvPr>
          <p:cNvSpPr txBox="1"/>
          <p:nvPr/>
        </p:nvSpPr>
        <p:spPr>
          <a:xfrm>
            <a:off x="6228184" y="321754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File Mapping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ACE27D-FA68-023E-34BA-B038135FAB5D}"/>
              </a:ext>
            </a:extLst>
          </p:cNvPr>
          <p:cNvSpPr txBox="1"/>
          <p:nvPr/>
        </p:nvSpPr>
        <p:spPr>
          <a:xfrm>
            <a:off x="5940152" y="421636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Identify and Set 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65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77A2A-7098-7471-8C36-B5D0B9D9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Persistent Heap Memory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6EEB-29E5-63BE-46E4-F45C495E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 dirty="0"/>
              <a:t>Existing persistent memory allocators inherit mature designs from volatile memory allocators</a:t>
            </a:r>
          </a:p>
          <a:p>
            <a:pPr lvl="1"/>
            <a:r>
              <a:rPr kumimoji="1" lang="en-US" altLang="zh-CN" sz="1600" dirty="0"/>
              <a:t>Large allocations(e.g., &gt;16KB) are served by large memory regions in chunks.</a:t>
            </a:r>
          </a:p>
          <a:p>
            <a:pPr lvl="1"/>
            <a:r>
              <a:rPr kumimoji="1" lang="en-US" altLang="zh-CN" sz="1600" dirty="0"/>
              <a:t>Small allocations(e.g., &lt; 16KB) are served by small memory regions in slabs.</a:t>
            </a:r>
          </a:p>
          <a:p>
            <a:pPr lvl="1"/>
            <a:r>
              <a:rPr kumimoji="1" lang="en-US" altLang="zh-CN" sz="1600" dirty="0"/>
              <a:t>They use thread-local cache (or </a:t>
            </a:r>
            <a:r>
              <a:rPr kumimoji="1" lang="en-US" altLang="zh-CN" sz="1600" dirty="0" err="1"/>
              <a:t>tcache</a:t>
            </a:r>
            <a:r>
              <a:rPr kumimoji="1" lang="en-US" altLang="zh-CN" sz="1600" dirty="0"/>
              <a:t>) to reduce lock contention in small allocations.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128C6-DD1A-8ECD-8C43-B551BA45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5966F-5D0E-BEFB-6C62-03598E2CE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532ED4-8D4B-212B-4645-244A483E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16" y="3219319"/>
            <a:ext cx="7772400" cy="210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8EA77-23DF-88BE-FD4E-1E8B8F14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Characteristics of Real PMEM Hardware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CD745-1246-5D11-4004-6BE1FCFB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983" y="1273324"/>
            <a:ext cx="4360801" cy="3831813"/>
          </a:xfrm>
        </p:spPr>
        <p:txBody>
          <a:bodyPr/>
          <a:lstStyle/>
          <a:p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sequential access performance than random</a:t>
            </a:r>
          </a:p>
          <a:p>
            <a:r>
              <a:rPr kumimoji="1" lang="en-US" altLang="zh-CN" dirty="0"/>
              <a:t>Repeated cache line flush(</a:t>
            </a:r>
            <a:r>
              <a:rPr kumimoji="1" lang="en-US" altLang="zh-CN" dirty="0" err="1"/>
              <a:t>reflush</a:t>
            </a:r>
            <a:r>
              <a:rPr kumimoji="1" lang="en-US" altLang="zh-CN" dirty="0"/>
              <a:t>) latency is 8x higher.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41FB4A-9857-54B5-2D38-9693D395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DA2EA-0678-36C9-D6EB-E4AB91C86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026" name="Picture 2" descr="Intel Optane DC Persistent Memory Module">
            <a:extLst>
              <a:ext uri="{FF2B5EF4-FFF2-40B4-BE49-F238E27FC236}">
                <a16:creationId xmlns:a16="http://schemas.microsoft.com/office/drawing/2014/main" id="{1D6C9A34-F92B-CD06-039C-3807D8F3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5" y="1417340"/>
            <a:ext cx="3698123" cy="226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D9C77D-26F4-F9F4-3DAE-56564838D2DA}"/>
              </a:ext>
            </a:extLst>
          </p:cNvPr>
          <p:cNvSpPr txBox="1"/>
          <p:nvPr/>
        </p:nvSpPr>
        <p:spPr>
          <a:xfrm>
            <a:off x="971601" y="4599945"/>
            <a:ext cx="7672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</a:rPr>
              <a:t>Existing allocators are not aware of these PMEM characteristics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41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143C-2F19-8B40-8D98-6E97966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8A10-D2FD-C64A-BC2B-D584901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5133-FEA0-9644-B044-6010952B0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64AA274-FFC1-B7DF-C20A-A78826AEB6EF}"/>
              </a:ext>
            </a:extLst>
          </p:cNvPr>
          <p:cNvSpPr/>
          <p:nvPr/>
        </p:nvSpPr>
        <p:spPr>
          <a:xfrm>
            <a:off x="683568" y="1129308"/>
            <a:ext cx="7560840" cy="39604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8AC58B-919C-A3D7-3F5C-F95635C1A737}"/>
              </a:ext>
            </a:extLst>
          </p:cNvPr>
          <p:cNvSpPr txBox="1"/>
          <p:nvPr/>
        </p:nvSpPr>
        <p:spPr>
          <a:xfrm>
            <a:off x="2195736" y="148934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/>
              <a:t>Heap Metadata management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974889-6355-3218-D8C8-CE20D1C86701}"/>
              </a:ext>
            </a:extLst>
          </p:cNvPr>
          <p:cNvSpPr txBox="1"/>
          <p:nvPr/>
        </p:nvSpPr>
        <p:spPr>
          <a:xfrm>
            <a:off x="899592" y="228143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Issues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B5A66C-4AB2-89ED-C565-93E215384D6E}"/>
              </a:ext>
            </a:extLst>
          </p:cNvPr>
          <p:cNvSpPr txBox="1"/>
          <p:nvPr/>
        </p:nvSpPr>
        <p:spPr>
          <a:xfrm>
            <a:off x="2483768" y="2353444"/>
            <a:ext cx="1368152" cy="646331"/>
          </a:xfrm>
          <a:custGeom>
            <a:avLst/>
            <a:gdLst>
              <a:gd name="connsiteX0" fmla="*/ 0 w 1368152"/>
              <a:gd name="connsiteY0" fmla="*/ 0 h 646331"/>
              <a:gd name="connsiteX1" fmla="*/ 1368152 w 1368152"/>
              <a:gd name="connsiteY1" fmla="*/ 0 h 646331"/>
              <a:gd name="connsiteX2" fmla="*/ 1368152 w 1368152"/>
              <a:gd name="connsiteY2" fmla="*/ 646331 h 646331"/>
              <a:gd name="connsiteX3" fmla="*/ 0 w 1368152"/>
              <a:gd name="connsiteY3" fmla="*/ 646331 h 646331"/>
              <a:gd name="connsiteX4" fmla="*/ 0 w 1368152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646331" extrusionOk="0">
                <a:moveTo>
                  <a:pt x="0" y="0"/>
                </a:moveTo>
                <a:cubicBezTo>
                  <a:pt x="485943" y="35066"/>
                  <a:pt x="851879" y="56"/>
                  <a:pt x="1368152" y="0"/>
                </a:cubicBezTo>
                <a:cubicBezTo>
                  <a:pt x="1320418" y="166119"/>
                  <a:pt x="1407642" y="543217"/>
                  <a:pt x="1368152" y="646331"/>
                </a:cubicBezTo>
                <a:cubicBezTo>
                  <a:pt x="859968" y="605707"/>
                  <a:pt x="388600" y="662125"/>
                  <a:pt x="0" y="646331"/>
                </a:cubicBezTo>
                <a:cubicBezTo>
                  <a:pt x="44741" y="534667"/>
                  <a:pt x="-25823" y="18907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Cache Line </a:t>
            </a:r>
            <a:r>
              <a:rPr kumimoji="1" lang="en-US" altLang="zh-CN" dirty="0" err="1"/>
              <a:t>Reflush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7B7AB2-2D6B-AC42-F271-B8E12D55495E}"/>
              </a:ext>
            </a:extLst>
          </p:cNvPr>
          <p:cNvSpPr txBox="1"/>
          <p:nvPr/>
        </p:nvSpPr>
        <p:spPr>
          <a:xfrm>
            <a:off x="4211960" y="2355185"/>
            <a:ext cx="1800200" cy="646331"/>
          </a:xfrm>
          <a:custGeom>
            <a:avLst/>
            <a:gdLst>
              <a:gd name="connsiteX0" fmla="*/ 0 w 1800200"/>
              <a:gd name="connsiteY0" fmla="*/ 0 h 646331"/>
              <a:gd name="connsiteX1" fmla="*/ 1800200 w 1800200"/>
              <a:gd name="connsiteY1" fmla="*/ 0 h 646331"/>
              <a:gd name="connsiteX2" fmla="*/ 1800200 w 1800200"/>
              <a:gd name="connsiteY2" fmla="*/ 646331 h 646331"/>
              <a:gd name="connsiteX3" fmla="*/ 0 w 1800200"/>
              <a:gd name="connsiteY3" fmla="*/ 646331 h 646331"/>
              <a:gd name="connsiteX4" fmla="*/ 0 w 1800200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00" h="646331" extrusionOk="0">
                <a:moveTo>
                  <a:pt x="0" y="0"/>
                </a:moveTo>
                <a:cubicBezTo>
                  <a:pt x="223289" y="-53682"/>
                  <a:pt x="1187643" y="71325"/>
                  <a:pt x="1800200" y="0"/>
                </a:cubicBezTo>
                <a:cubicBezTo>
                  <a:pt x="1829752" y="146003"/>
                  <a:pt x="1851257" y="330026"/>
                  <a:pt x="1800200" y="646331"/>
                </a:cubicBezTo>
                <a:cubicBezTo>
                  <a:pt x="1199737" y="643205"/>
                  <a:pt x="207280" y="601196"/>
                  <a:pt x="0" y="646331"/>
                </a:cubicBezTo>
                <a:cubicBezTo>
                  <a:pt x="-39762" y="457401"/>
                  <a:pt x="53166" y="7604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Small Random Access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FFFCA8-7E6C-0D1B-5923-5C3F61860B35}"/>
              </a:ext>
            </a:extLst>
          </p:cNvPr>
          <p:cNvSpPr txBox="1"/>
          <p:nvPr/>
        </p:nvSpPr>
        <p:spPr>
          <a:xfrm>
            <a:off x="6228184" y="2355185"/>
            <a:ext cx="1800200" cy="646331"/>
          </a:xfrm>
          <a:custGeom>
            <a:avLst/>
            <a:gdLst>
              <a:gd name="connsiteX0" fmla="*/ 0 w 1800200"/>
              <a:gd name="connsiteY0" fmla="*/ 0 h 646331"/>
              <a:gd name="connsiteX1" fmla="*/ 1800200 w 1800200"/>
              <a:gd name="connsiteY1" fmla="*/ 0 h 646331"/>
              <a:gd name="connsiteX2" fmla="*/ 1800200 w 1800200"/>
              <a:gd name="connsiteY2" fmla="*/ 646331 h 646331"/>
              <a:gd name="connsiteX3" fmla="*/ 0 w 1800200"/>
              <a:gd name="connsiteY3" fmla="*/ 646331 h 646331"/>
              <a:gd name="connsiteX4" fmla="*/ 0 w 1800200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200" h="646331" extrusionOk="0">
                <a:moveTo>
                  <a:pt x="0" y="0"/>
                </a:moveTo>
                <a:cubicBezTo>
                  <a:pt x="643211" y="98186"/>
                  <a:pt x="1497386" y="160050"/>
                  <a:pt x="1800200" y="0"/>
                </a:cubicBezTo>
                <a:cubicBezTo>
                  <a:pt x="1783116" y="210396"/>
                  <a:pt x="1855001" y="443699"/>
                  <a:pt x="1800200" y="646331"/>
                </a:cubicBezTo>
                <a:cubicBezTo>
                  <a:pt x="1150264" y="699185"/>
                  <a:pt x="521903" y="804475"/>
                  <a:pt x="0" y="646331"/>
                </a:cubicBezTo>
                <a:cubicBezTo>
                  <a:pt x="-37906" y="399790"/>
                  <a:pt x="22108" y="28157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Static Slab </a:t>
            </a:r>
            <a:r>
              <a:rPr kumimoji="1" lang="en-US" altLang="zh-CN" dirty="0" err="1"/>
              <a:t>Fragmantation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453563-D0FC-3047-5242-30BC5A4F6860}"/>
              </a:ext>
            </a:extLst>
          </p:cNvPr>
          <p:cNvSpPr txBox="1"/>
          <p:nvPr/>
        </p:nvSpPr>
        <p:spPr>
          <a:xfrm>
            <a:off x="683568" y="3433564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</a:rPr>
              <a:t>Designs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5BA9EA-9DB2-37C8-585F-4517DD673276}"/>
              </a:ext>
            </a:extLst>
          </p:cNvPr>
          <p:cNvSpPr txBox="1"/>
          <p:nvPr/>
        </p:nvSpPr>
        <p:spPr>
          <a:xfrm>
            <a:off x="2483768" y="3505572"/>
            <a:ext cx="1368152" cy="646331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368152"/>
                      <a:gd name="connsiteY0" fmla="*/ 0 h 646331"/>
                      <a:gd name="connsiteX1" fmla="*/ 1368152 w 1368152"/>
                      <a:gd name="connsiteY1" fmla="*/ 0 h 646331"/>
                      <a:gd name="connsiteX2" fmla="*/ 1368152 w 1368152"/>
                      <a:gd name="connsiteY2" fmla="*/ 646331 h 646331"/>
                      <a:gd name="connsiteX3" fmla="*/ 0 w 1368152"/>
                      <a:gd name="connsiteY3" fmla="*/ 646331 h 646331"/>
                      <a:gd name="connsiteX4" fmla="*/ 0 w 1368152"/>
                      <a:gd name="connsiteY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8152" h="646331" extrusionOk="0">
                        <a:moveTo>
                          <a:pt x="0" y="0"/>
                        </a:moveTo>
                        <a:cubicBezTo>
                          <a:pt x="485943" y="35066"/>
                          <a:pt x="851879" y="56"/>
                          <a:pt x="1368152" y="0"/>
                        </a:cubicBezTo>
                        <a:cubicBezTo>
                          <a:pt x="1320418" y="166119"/>
                          <a:pt x="1407642" y="543217"/>
                          <a:pt x="1368152" y="646331"/>
                        </a:cubicBezTo>
                        <a:cubicBezTo>
                          <a:pt x="859968" y="605707"/>
                          <a:pt x="388600" y="662125"/>
                          <a:pt x="0" y="646331"/>
                        </a:cubicBezTo>
                        <a:cubicBezTo>
                          <a:pt x="44741" y="534667"/>
                          <a:pt x="-25823" y="1890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Interleaved Mapping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5A32E9E-2CE4-C527-A1C8-EEDAC3A9EB3B}"/>
              </a:ext>
            </a:extLst>
          </p:cNvPr>
          <p:cNvSpPr txBox="1"/>
          <p:nvPr/>
        </p:nvSpPr>
        <p:spPr>
          <a:xfrm>
            <a:off x="4211960" y="3507313"/>
            <a:ext cx="1800200" cy="646331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1800200"/>
                      <a:gd name="connsiteY0" fmla="*/ 0 h 646331"/>
                      <a:gd name="connsiteX1" fmla="*/ 1800200 w 1800200"/>
                      <a:gd name="connsiteY1" fmla="*/ 0 h 646331"/>
                      <a:gd name="connsiteX2" fmla="*/ 1800200 w 1800200"/>
                      <a:gd name="connsiteY2" fmla="*/ 646331 h 646331"/>
                      <a:gd name="connsiteX3" fmla="*/ 0 w 1800200"/>
                      <a:gd name="connsiteY3" fmla="*/ 646331 h 646331"/>
                      <a:gd name="connsiteX4" fmla="*/ 0 w 1800200"/>
                      <a:gd name="connsiteY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200" h="646331" extrusionOk="0">
                        <a:moveTo>
                          <a:pt x="0" y="0"/>
                        </a:moveTo>
                        <a:cubicBezTo>
                          <a:pt x="223289" y="-53682"/>
                          <a:pt x="1187643" y="71325"/>
                          <a:pt x="1800200" y="0"/>
                        </a:cubicBezTo>
                        <a:cubicBezTo>
                          <a:pt x="1829752" y="146003"/>
                          <a:pt x="1851257" y="330026"/>
                          <a:pt x="1800200" y="646331"/>
                        </a:cubicBezTo>
                        <a:cubicBezTo>
                          <a:pt x="1199737" y="643205"/>
                          <a:pt x="207280" y="601196"/>
                          <a:pt x="0" y="646331"/>
                        </a:cubicBezTo>
                        <a:cubicBezTo>
                          <a:pt x="-39762" y="457401"/>
                          <a:pt x="53166" y="7604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Log-structured Bookkeeping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4A8D7C-8495-871F-794A-2F5A01FCC586}"/>
              </a:ext>
            </a:extLst>
          </p:cNvPr>
          <p:cNvSpPr txBox="1"/>
          <p:nvPr/>
        </p:nvSpPr>
        <p:spPr>
          <a:xfrm>
            <a:off x="6228184" y="3507313"/>
            <a:ext cx="1800200" cy="646331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266498984">
                  <a:custGeom>
                    <a:avLst/>
                    <a:gdLst>
                      <a:gd name="connsiteX0" fmla="*/ 0 w 1800200"/>
                      <a:gd name="connsiteY0" fmla="*/ 0 h 646331"/>
                      <a:gd name="connsiteX1" fmla="*/ 1800200 w 1800200"/>
                      <a:gd name="connsiteY1" fmla="*/ 0 h 646331"/>
                      <a:gd name="connsiteX2" fmla="*/ 1800200 w 1800200"/>
                      <a:gd name="connsiteY2" fmla="*/ 646331 h 646331"/>
                      <a:gd name="connsiteX3" fmla="*/ 0 w 1800200"/>
                      <a:gd name="connsiteY3" fmla="*/ 646331 h 646331"/>
                      <a:gd name="connsiteX4" fmla="*/ 0 w 1800200"/>
                      <a:gd name="connsiteY4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200" h="646331" extrusionOk="0">
                        <a:moveTo>
                          <a:pt x="0" y="0"/>
                        </a:moveTo>
                        <a:cubicBezTo>
                          <a:pt x="643211" y="98186"/>
                          <a:pt x="1497386" y="160050"/>
                          <a:pt x="1800200" y="0"/>
                        </a:cubicBezTo>
                        <a:cubicBezTo>
                          <a:pt x="1783116" y="210396"/>
                          <a:pt x="1855001" y="443699"/>
                          <a:pt x="1800200" y="646331"/>
                        </a:cubicBezTo>
                        <a:cubicBezTo>
                          <a:pt x="1150264" y="699185"/>
                          <a:pt x="521903" y="804475"/>
                          <a:pt x="0" y="646331"/>
                        </a:cubicBezTo>
                        <a:cubicBezTo>
                          <a:pt x="-37906" y="399790"/>
                          <a:pt x="22108" y="28157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Slab </a:t>
            </a:r>
          </a:p>
          <a:p>
            <a:pPr algn="ctr"/>
            <a:r>
              <a:rPr kumimoji="1" lang="en-US" altLang="zh-CN" dirty="0"/>
              <a:t>Morphing</a:t>
            </a:r>
            <a:endParaRPr kumimoji="1" lang="zh-CN" altLang="en-US" dirty="0"/>
          </a:p>
        </p:txBody>
      </p:sp>
      <p:sp>
        <p:nvSpPr>
          <p:cNvPr id="19" name="下箭头 18">
            <a:extLst>
              <a:ext uri="{FF2B5EF4-FFF2-40B4-BE49-F238E27FC236}">
                <a16:creationId xmlns:a16="http://schemas.microsoft.com/office/drawing/2014/main" id="{C9F56A25-1307-7AF8-238B-66BA7614B3B5}"/>
              </a:ext>
            </a:extLst>
          </p:cNvPr>
          <p:cNvSpPr/>
          <p:nvPr/>
        </p:nvSpPr>
        <p:spPr>
          <a:xfrm>
            <a:off x="3059832" y="3073524"/>
            <a:ext cx="216024" cy="36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752D9FB4-40B1-C7DB-5913-857760641F29}"/>
              </a:ext>
            </a:extLst>
          </p:cNvPr>
          <p:cNvSpPr/>
          <p:nvPr/>
        </p:nvSpPr>
        <p:spPr>
          <a:xfrm>
            <a:off x="5004048" y="3068673"/>
            <a:ext cx="216024" cy="36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7FE77F30-63A2-17DC-7F34-5715ACDC65AC}"/>
              </a:ext>
            </a:extLst>
          </p:cNvPr>
          <p:cNvSpPr/>
          <p:nvPr/>
        </p:nvSpPr>
        <p:spPr>
          <a:xfrm>
            <a:off x="7020272" y="3073524"/>
            <a:ext cx="216024" cy="36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D51033-77F8-96BB-A244-44887A7C41F2}"/>
              </a:ext>
            </a:extLst>
          </p:cNvPr>
          <p:cNvCxnSpPr>
            <a:stCxn id="13" idx="2"/>
          </p:cNvCxnSpPr>
          <p:nvPr/>
        </p:nvCxnSpPr>
        <p:spPr>
          <a:xfrm>
            <a:off x="3167844" y="4151903"/>
            <a:ext cx="540060" cy="5778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C19935A-47AB-FBB9-BD4C-2766CF785455}"/>
              </a:ext>
            </a:extLst>
          </p:cNvPr>
          <p:cNvCxnSpPr>
            <a:cxnSpLocks/>
          </p:cNvCxnSpPr>
          <p:nvPr/>
        </p:nvCxnSpPr>
        <p:spPr>
          <a:xfrm flipH="1">
            <a:off x="6372200" y="4153644"/>
            <a:ext cx="792088" cy="576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449D9B1-02B9-83D7-812A-EF48AE2FE695}"/>
              </a:ext>
            </a:extLst>
          </p:cNvPr>
          <p:cNvCxnSpPr>
            <a:cxnSpLocks/>
          </p:cNvCxnSpPr>
          <p:nvPr/>
        </p:nvCxnSpPr>
        <p:spPr>
          <a:xfrm>
            <a:off x="5076056" y="4153644"/>
            <a:ext cx="0" cy="2871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终止符 28">
            <a:extLst>
              <a:ext uri="{FF2B5EF4-FFF2-40B4-BE49-F238E27FC236}">
                <a16:creationId xmlns:a16="http://schemas.microsoft.com/office/drawing/2014/main" id="{92144966-D339-A9FC-B1BE-359E3420D9E8}"/>
              </a:ext>
            </a:extLst>
          </p:cNvPr>
          <p:cNvSpPr/>
          <p:nvPr/>
        </p:nvSpPr>
        <p:spPr>
          <a:xfrm>
            <a:off x="3882752" y="4471250"/>
            <a:ext cx="2376264" cy="576935"/>
          </a:xfrm>
          <a:prstGeom prst="flowChartTerminator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accent1"/>
                </a:solidFill>
              </a:rPr>
              <a:t>NVAlloc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2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ED9BA-EE15-7A51-0564-BC95181E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Observation 1: Cache Line </a:t>
            </a:r>
            <a:r>
              <a:rPr kumimoji="1" lang="en-US" altLang="zh-CN" dirty="0" err="1"/>
              <a:t>Reflush</a:t>
            </a:r>
            <a:r>
              <a:rPr kumimoji="1" lang="en-US" altLang="zh-CN" dirty="0"/>
              <a:t> Frequently Happens in Small Allocations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A48D0E-5DDD-7C96-B52F-4C976C5C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C6EF9-8B26-B32B-9A94-0D1B80502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8021B8-87FF-9F80-7DB8-13CF1816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02" y="1427361"/>
            <a:ext cx="4104339" cy="28602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2B7906-7CAA-4489-AF8F-CFC7112A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18" y="1398786"/>
            <a:ext cx="4115508" cy="28602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D5E246-2D8B-2A39-6FC6-9FCF9C90EFBA}"/>
              </a:ext>
            </a:extLst>
          </p:cNvPr>
          <p:cNvSpPr txBox="1"/>
          <p:nvPr/>
        </p:nvSpPr>
        <p:spPr>
          <a:xfrm>
            <a:off x="755576" y="4585692"/>
            <a:ext cx="7488832" cy="64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Reflush</a:t>
            </a:r>
            <a:r>
              <a:rPr kumimoji="1" lang="en-US" altLang="zh-CN" dirty="0">
                <a:solidFill>
                  <a:srgbClr val="FF0000"/>
                </a:solidFill>
              </a:rPr>
              <a:t> frequently happens for repeated updates of densely placed small metadata(bitmap, WALs).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9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26B95-9E37-0161-F581-8AF61A2C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Optimization 1: Interleaved Mapping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437E7-C403-53DE-BCFE-D4C53B6F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 insight: the metadata of consecutive objects do not need to be consecutive.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B7B76-EB36-7FC1-AC33-EBE0A881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D0B8-3B80-5A6A-DE67-95019501F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693D7-FB07-A76B-54FF-53E38FB2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07196"/>
            <a:ext cx="5038803" cy="2698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554C68-E68A-E00C-0CD8-7C29CA8E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27" y="2040821"/>
            <a:ext cx="2961541" cy="26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8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4CB2-07AB-746A-7C26-2072C5A1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Observation 2: Small Random Access Frequently Happens in Large Allocations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CB5FC-9DAC-FA2B-ABE2-F9A15507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5EF65-A5C7-DCE9-7136-81CA99367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D47318-7151-87F7-82E1-A0F6C15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74" y="1289074"/>
            <a:ext cx="3948482" cy="3136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A63386-25F5-97C8-C700-EDBE610FF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90" y="1323562"/>
            <a:ext cx="4113518" cy="3067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4054B68-31AE-0BE8-3382-886CF9F65C73}"/>
              </a:ext>
            </a:extLst>
          </p:cNvPr>
          <p:cNvSpPr txBox="1"/>
          <p:nvPr/>
        </p:nvSpPr>
        <p:spPr>
          <a:xfrm>
            <a:off x="487474" y="4620179"/>
            <a:ext cx="8199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The allocation algorithms (e.g., best-fit) and in-place bookkeeping modification causes small random access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895F8-07AD-A67A-FA2C-B095D672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Optimization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Log-structured Bookkeeping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2FE26-538A-63BE-99F3-06CCEF03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/>
              <a:t>NVAlloc</a:t>
            </a:r>
            <a:r>
              <a:rPr kumimoji="1" lang="en-US" altLang="zh-CN" sz="2000" dirty="0"/>
              <a:t> decouples large allocation metadata into volatile indexes and persistent log-structured bookkeeping. </a:t>
            </a:r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146D1-0AD8-9F15-A478-86B7736F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7C91C-302E-1C8B-603B-461C5C7B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6EB56E-F800-5447-FE54-DAA45B75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55" y="2265667"/>
            <a:ext cx="5070522" cy="30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53476</TotalTime>
  <Words>870</Words>
  <Application>Microsoft Macintosh PowerPoint</Application>
  <PresentationFormat>全屏显示(16:10)</PresentationFormat>
  <Paragraphs>119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DengXian</vt:lpstr>
      <vt:lpstr>微软雅黑</vt:lpstr>
      <vt:lpstr>Arial</vt:lpstr>
      <vt:lpstr>Calibri</vt:lpstr>
      <vt:lpstr>Office 主题​​</vt:lpstr>
      <vt:lpstr>NVAlloc: Rethinking Heap Metadata Management in Persistent Memory Allocators</vt:lpstr>
      <vt:lpstr>Persistent Memory Allocator</vt:lpstr>
      <vt:lpstr>Persistent Heap Memory Management</vt:lpstr>
      <vt:lpstr>Characteristics of Real PMEM Hardware</vt:lpstr>
      <vt:lpstr>Objectives</vt:lpstr>
      <vt:lpstr>Observation 1: Cache Line Reflush Frequently Happens in Small Allocations</vt:lpstr>
      <vt:lpstr>Optimization 1: Interleaved Mapping</vt:lpstr>
      <vt:lpstr>Observation 2: Small Random Access Frequently Happens in Large Allocations</vt:lpstr>
      <vt:lpstr>Optimization 2: Log-structured Bookkeeping</vt:lpstr>
      <vt:lpstr>Observation 3: Persistent Memory Fragmentation in Small Allocations</vt:lpstr>
      <vt:lpstr>Optimization 3: Slab Morphing</vt:lpstr>
      <vt:lpstr>Optimization 3: Slab Morphing</vt:lpstr>
      <vt:lpstr>Evaluation Setup</vt:lpstr>
      <vt:lpstr>Performance Results: Small Allocation</vt:lpstr>
      <vt:lpstr>Performance Results: Large Allocation</vt:lpstr>
      <vt:lpstr>Performance Breakdown</vt:lpstr>
      <vt:lpstr>Performance Results: Memory Usage</vt:lpstr>
      <vt:lpstr>Summary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郭 志</cp:lastModifiedBy>
  <cp:revision>5371</cp:revision>
  <cp:lastPrinted>2016-06-13T07:55:34Z</cp:lastPrinted>
  <dcterms:created xsi:type="dcterms:W3CDTF">2017-11-24T09:35:45Z</dcterms:created>
  <dcterms:modified xsi:type="dcterms:W3CDTF">2022-10-13T03:39:07Z</dcterms:modified>
</cp:coreProperties>
</file>