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sldIdLst>
    <p:sldId id="266" r:id="rId5"/>
    <p:sldId id="267" r:id="rId6"/>
    <p:sldId id="268" r:id="rId7"/>
    <p:sldId id="269" r:id="rId8"/>
    <p:sldId id="270" r:id="rId9"/>
    <p:sldId id="272" r:id="rId10"/>
    <p:sldId id="273" r:id="rId11"/>
    <p:sldId id="274" r:id="rId12"/>
    <p:sldId id="271" r:id="rId13"/>
    <p:sldId id="275" r:id="rId14"/>
    <p:sldId id="276" r:id="rId15"/>
    <p:sldId id="278" r:id="rId16"/>
    <p:sldId id="277" r:id="rId17"/>
    <p:sldId id="279" r:id="rId18"/>
    <p:sldId id="28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5" autoAdjust="0"/>
  </p:normalViewPr>
  <p:slideViewPr>
    <p:cSldViewPr snapToGrid="0">
      <p:cViewPr>
        <p:scale>
          <a:sx n="106" d="100"/>
          <a:sy n="106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28.png"/><Relationship Id="rId7" Type="http://schemas.openxmlformats.org/officeDocument/2006/relationships/image" Target="../media/image39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28.png"/><Relationship Id="rId7" Type="http://schemas.openxmlformats.org/officeDocument/2006/relationships/image" Target="../media/image39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EFD66A-A49B-4122-A427-F9090BD9660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AD49DE-917A-4222-B4B4-CABD7D8B60BF}">
      <dgm:prSet/>
      <dgm:spPr/>
      <dgm:t>
        <a:bodyPr/>
        <a:lstStyle/>
        <a:p>
          <a:pPr>
            <a:defRPr cap="all"/>
          </a:pPr>
          <a:r>
            <a:rPr lang="en-US"/>
            <a:t>Data Theft</a:t>
          </a:r>
        </a:p>
      </dgm:t>
    </dgm:pt>
    <dgm:pt modelId="{430D8C1A-8A15-48FC-8E0A-28A42CEDADCD}" type="parTrans" cxnId="{8184C581-2EE3-408E-B411-0A36C989CF24}">
      <dgm:prSet/>
      <dgm:spPr/>
      <dgm:t>
        <a:bodyPr/>
        <a:lstStyle/>
        <a:p>
          <a:endParaRPr lang="en-US"/>
        </a:p>
      </dgm:t>
    </dgm:pt>
    <dgm:pt modelId="{96DFA3BB-F477-411C-8F95-29835295A235}" type="sibTrans" cxnId="{8184C581-2EE3-408E-B411-0A36C989CF24}">
      <dgm:prSet/>
      <dgm:spPr/>
      <dgm:t>
        <a:bodyPr/>
        <a:lstStyle/>
        <a:p>
          <a:endParaRPr lang="en-US"/>
        </a:p>
      </dgm:t>
    </dgm:pt>
    <dgm:pt modelId="{C8BAE926-14F7-47A0-B006-7C72EA14864D}">
      <dgm:prSet/>
      <dgm:spPr/>
      <dgm:t>
        <a:bodyPr/>
        <a:lstStyle/>
        <a:p>
          <a:pPr>
            <a:defRPr cap="all"/>
          </a:pPr>
          <a:r>
            <a:rPr lang="en-US"/>
            <a:t>Malware Attacks</a:t>
          </a:r>
        </a:p>
      </dgm:t>
    </dgm:pt>
    <dgm:pt modelId="{9F93EAD2-C62F-436F-8AEF-BF45B34C6797}" type="parTrans" cxnId="{A72EC697-ACE5-414E-9AB6-B273F4A91747}">
      <dgm:prSet/>
      <dgm:spPr/>
      <dgm:t>
        <a:bodyPr/>
        <a:lstStyle/>
        <a:p>
          <a:endParaRPr lang="en-US"/>
        </a:p>
      </dgm:t>
    </dgm:pt>
    <dgm:pt modelId="{C6B72B73-5A52-4434-B47A-8A2AC1253EFA}" type="sibTrans" cxnId="{A72EC697-ACE5-414E-9AB6-B273F4A91747}">
      <dgm:prSet/>
      <dgm:spPr/>
      <dgm:t>
        <a:bodyPr/>
        <a:lstStyle/>
        <a:p>
          <a:endParaRPr lang="en-US"/>
        </a:p>
      </dgm:t>
    </dgm:pt>
    <dgm:pt modelId="{9CA1BB7C-73F0-43E5-B710-BA3A19885C1E}">
      <dgm:prSet/>
      <dgm:spPr/>
      <dgm:t>
        <a:bodyPr/>
        <a:lstStyle/>
        <a:p>
          <a:pPr>
            <a:defRPr cap="all"/>
          </a:pPr>
          <a:r>
            <a:rPr lang="en-US"/>
            <a:t>Inside Intrusions</a:t>
          </a:r>
        </a:p>
      </dgm:t>
    </dgm:pt>
    <dgm:pt modelId="{0521D9A7-48F9-4719-9F6E-C9437FAB5CEF}" type="parTrans" cxnId="{5817DBA2-F5B5-40C4-BC66-F5FAAF870B5B}">
      <dgm:prSet/>
      <dgm:spPr/>
      <dgm:t>
        <a:bodyPr/>
        <a:lstStyle/>
        <a:p>
          <a:endParaRPr lang="en-US"/>
        </a:p>
      </dgm:t>
    </dgm:pt>
    <dgm:pt modelId="{E9EF9713-2C35-4B1E-B68A-C2C124920B39}" type="sibTrans" cxnId="{5817DBA2-F5B5-40C4-BC66-F5FAAF870B5B}">
      <dgm:prSet/>
      <dgm:spPr/>
      <dgm:t>
        <a:bodyPr/>
        <a:lstStyle/>
        <a:p>
          <a:endParaRPr lang="en-US"/>
        </a:p>
      </dgm:t>
    </dgm:pt>
    <dgm:pt modelId="{58ED20F1-874C-4AC1-9BEF-D048E4443F6E}">
      <dgm:prSet/>
      <dgm:spPr/>
      <dgm:t>
        <a:bodyPr/>
        <a:lstStyle/>
        <a:p>
          <a:pPr>
            <a:defRPr cap="all"/>
          </a:pPr>
          <a:r>
            <a:rPr lang="en-US"/>
            <a:t>Social Engineering </a:t>
          </a:r>
        </a:p>
      </dgm:t>
    </dgm:pt>
    <dgm:pt modelId="{93BA61A2-6CB5-4A08-ABB8-93F18CBDD245}" type="parTrans" cxnId="{97DE90FE-1EC2-449B-BBA5-E45766631F92}">
      <dgm:prSet/>
      <dgm:spPr/>
      <dgm:t>
        <a:bodyPr/>
        <a:lstStyle/>
        <a:p>
          <a:endParaRPr lang="en-US"/>
        </a:p>
      </dgm:t>
    </dgm:pt>
    <dgm:pt modelId="{B8B426CC-0B13-47F5-BC71-DDB94F913A32}" type="sibTrans" cxnId="{97DE90FE-1EC2-449B-BBA5-E45766631F92}">
      <dgm:prSet/>
      <dgm:spPr/>
      <dgm:t>
        <a:bodyPr/>
        <a:lstStyle/>
        <a:p>
          <a:endParaRPr lang="en-US"/>
        </a:p>
      </dgm:t>
    </dgm:pt>
    <dgm:pt modelId="{C90BF8C9-BD5F-4F99-911E-CD28BD446964}" type="pres">
      <dgm:prSet presAssocID="{FBEFD66A-A49B-4122-A427-F9090BD96609}" presName="root" presStyleCnt="0">
        <dgm:presLayoutVars>
          <dgm:dir/>
          <dgm:resizeHandles val="exact"/>
        </dgm:presLayoutVars>
      </dgm:prSet>
      <dgm:spPr/>
    </dgm:pt>
    <dgm:pt modelId="{5A6657FD-3248-4F40-AA77-0DCC0D7815DF}" type="pres">
      <dgm:prSet presAssocID="{7BAD49DE-917A-4222-B4B4-CABD7D8B60BF}" presName="compNode" presStyleCnt="0"/>
      <dgm:spPr/>
    </dgm:pt>
    <dgm:pt modelId="{53EE1790-89D1-4B1C-9C1A-791ECD766112}" type="pres">
      <dgm:prSet presAssocID="{7BAD49DE-917A-4222-B4B4-CABD7D8B60B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  <dgm:extLst>
        <a:ext uri="{E40237B7-FDA0-4F09-8148-C483321AD2D9}">
          <dgm14:cNvPr xmlns:dgm14="http://schemas.microsoft.com/office/drawing/2010/diagram" id="0" name="" descr="Yellow leaf shape"/>
        </a:ext>
      </dgm:extLst>
    </dgm:pt>
    <dgm:pt modelId="{844AF4BC-3206-49AD-A03E-11A530B839E7}" type="pres">
      <dgm:prSet presAssocID="{7BAD49DE-917A-4222-B4B4-CABD7D8B60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DD6AD49F-1F6E-4D11-88AE-936D1C62BF87}" type="pres">
      <dgm:prSet presAssocID="{7BAD49DE-917A-4222-B4B4-CABD7D8B60BF}" presName="spaceRect" presStyleCnt="0"/>
      <dgm:spPr/>
    </dgm:pt>
    <dgm:pt modelId="{0EFB3D2F-6F1D-4177-B740-8CA300B53601}" type="pres">
      <dgm:prSet presAssocID="{7BAD49DE-917A-4222-B4B4-CABD7D8B60BF}" presName="textRect" presStyleLbl="revTx" presStyleIdx="0" presStyleCnt="4">
        <dgm:presLayoutVars>
          <dgm:chMax val="1"/>
          <dgm:chPref val="1"/>
        </dgm:presLayoutVars>
      </dgm:prSet>
      <dgm:spPr/>
    </dgm:pt>
    <dgm:pt modelId="{741941BE-9826-4162-B249-18E62D258ED9}" type="pres">
      <dgm:prSet presAssocID="{96DFA3BB-F477-411C-8F95-29835295A235}" presName="sibTrans" presStyleCnt="0"/>
      <dgm:spPr/>
    </dgm:pt>
    <dgm:pt modelId="{DF659A2F-7DA2-4FC4-91E1-D23E306D9300}" type="pres">
      <dgm:prSet presAssocID="{C8BAE926-14F7-47A0-B006-7C72EA14864D}" presName="compNode" presStyleCnt="0"/>
      <dgm:spPr/>
    </dgm:pt>
    <dgm:pt modelId="{D02DDEA3-7334-419F-939D-8F98C9F33CF8}" type="pres">
      <dgm:prSet presAssocID="{C8BAE926-14F7-47A0-B006-7C72EA14864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  <dgm:extLst>
        <a:ext uri="{E40237B7-FDA0-4F09-8148-C483321AD2D9}">
          <dgm14:cNvPr xmlns:dgm14="http://schemas.microsoft.com/office/drawing/2010/diagram" id="0" name="" descr="Green-yellow leaf shape"/>
        </a:ext>
      </dgm:extLst>
    </dgm:pt>
    <dgm:pt modelId="{58175311-EE72-43F0-A95A-11D8B39127EA}" type="pres">
      <dgm:prSet presAssocID="{C8BAE926-14F7-47A0-B006-7C72EA1486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65B37F29-D62C-464E-B0E9-709F96081AC4}" type="pres">
      <dgm:prSet presAssocID="{C8BAE926-14F7-47A0-B006-7C72EA14864D}" presName="spaceRect" presStyleCnt="0"/>
      <dgm:spPr/>
    </dgm:pt>
    <dgm:pt modelId="{CBC55586-4073-4EC5-871A-6FCB5A5D42EF}" type="pres">
      <dgm:prSet presAssocID="{C8BAE926-14F7-47A0-B006-7C72EA14864D}" presName="textRect" presStyleLbl="revTx" presStyleIdx="1" presStyleCnt="4">
        <dgm:presLayoutVars>
          <dgm:chMax val="1"/>
          <dgm:chPref val="1"/>
        </dgm:presLayoutVars>
      </dgm:prSet>
      <dgm:spPr/>
    </dgm:pt>
    <dgm:pt modelId="{9D7F9A53-7EB9-4D71-A01A-55E616515CF9}" type="pres">
      <dgm:prSet presAssocID="{C6B72B73-5A52-4434-B47A-8A2AC1253EFA}" presName="sibTrans" presStyleCnt="0"/>
      <dgm:spPr/>
    </dgm:pt>
    <dgm:pt modelId="{ED073BAC-15B7-4D51-AAA9-C8F63E603D7D}" type="pres">
      <dgm:prSet presAssocID="{9CA1BB7C-73F0-43E5-B710-BA3A19885C1E}" presName="compNode" presStyleCnt="0"/>
      <dgm:spPr/>
    </dgm:pt>
    <dgm:pt modelId="{6B9DAA08-8E4E-4DA8-A880-ED3054FD4479}" type="pres">
      <dgm:prSet presAssocID="{9CA1BB7C-73F0-43E5-B710-BA3A19885C1E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  <dgm:extLst>
        <a:ext uri="{E40237B7-FDA0-4F09-8148-C483321AD2D9}">
          <dgm14:cNvPr xmlns:dgm14="http://schemas.microsoft.com/office/drawing/2010/diagram" id="0" name="" descr="Green leaf shape"/>
        </a:ext>
      </dgm:extLst>
    </dgm:pt>
    <dgm:pt modelId="{9FFF7EA5-FD8F-4240-B43B-0C368F9876D9}" type="pres">
      <dgm:prSet presAssocID="{9CA1BB7C-73F0-43E5-B710-BA3A19885C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762CAAD-A18F-4401-8AC5-9F225A07B1DA}" type="pres">
      <dgm:prSet presAssocID="{9CA1BB7C-73F0-43E5-B710-BA3A19885C1E}" presName="spaceRect" presStyleCnt="0"/>
      <dgm:spPr/>
    </dgm:pt>
    <dgm:pt modelId="{63D02D3E-C869-4708-AB94-DE2FD2942826}" type="pres">
      <dgm:prSet presAssocID="{9CA1BB7C-73F0-43E5-B710-BA3A19885C1E}" presName="textRect" presStyleLbl="revTx" presStyleIdx="2" presStyleCnt="4">
        <dgm:presLayoutVars>
          <dgm:chMax val="1"/>
          <dgm:chPref val="1"/>
        </dgm:presLayoutVars>
      </dgm:prSet>
      <dgm:spPr/>
    </dgm:pt>
    <dgm:pt modelId="{0A519CE9-6997-45A5-8EF4-83C860C01A11}" type="pres">
      <dgm:prSet presAssocID="{E9EF9713-2C35-4B1E-B68A-C2C124920B39}" presName="sibTrans" presStyleCnt="0"/>
      <dgm:spPr/>
    </dgm:pt>
    <dgm:pt modelId="{0E330941-B6A3-4B4D-81C8-AC569C4E8B07}" type="pres">
      <dgm:prSet presAssocID="{58ED20F1-874C-4AC1-9BEF-D048E4443F6E}" presName="compNode" presStyleCnt="0"/>
      <dgm:spPr/>
    </dgm:pt>
    <dgm:pt modelId="{D4EC25DE-E526-47BE-BFB3-DFF28C62974D}" type="pres">
      <dgm:prSet presAssocID="{58ED20F1-874C-4AC1-9BEF-D048E4443F6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  <dgm:extLst>
        <a:ext uri="{E40237B7-FDA0-4F09-8148-C483321AD2D9}">
          <dgm14:cNvPr xmlns:dgm14="http://schemas.microsoft.com/office/drawing/2010/diagram" id="0" name="" descr="Green leaf shape"/>
        </a:ext>
      </dgm:extLst>
    </dgm:pt>
    <dgm:pt modelId="{DCA13D02-B68B-4851-8D3D-10F15B05CC54}" type="pres">
      <dgm:prSet presAssocID="{58ED20F1-874C-4AC1-9BEF-D048E4443F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1BA6C8E-4A0F-4BB1-8F30-85EA5D8C17F4}" type="pres">
      <dgm:prSet presAssocID="{58ED20F1-874C-4AC1-9BEF-D048E4443F6E}" presName="spaceRect" presStyleCnt="0"/>
      <dgm:spPr/>
    </dgm:pt>
    <dgm:pt modelId="{8AFE0794-D3B4-4348-8B69-E1515E5FF863}" type="pres">
      <dgm:prSet presAssocID="{58ED20F1-874C-4AC1-9BEF-D048E4443F6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6DACC0B-F424-4260-80A3-26B1CA402829}" type="presOf" srcId="{FBEFD66A-A49B-4122-A427-F9090BD96609}" destId="{C90BF8C9-BD5F-4F99-911E-CD28BD446964}" srcOrd="0" destOrd="0" presId="urn:microsoft.com/office/officeart/2018/5/layout/IconLeafLabelList"/>
    <dgm:cxn modelId="{90A4F50E-A5F1-4CEB-AB87-3E6CEF48DC9B}" type="presOf" srcId="{58ED20F1-874C-4AC1-9BEF-D048E4443F6E}" destId="{8AFE0794-D3B4-4348-8B69-E1515E5FF863}" srcOrd="0" destOrd="0" presId="urn:microsoft.com/office/officeart/2018/5/layout/IconLeafLabelList"/>
    <dgm:cxn modelId="{70316240-F960-47D1-9FDE-E85E84BAE026}" type="presOf" srcId="{C8BAE926-14F7-47A0-B006-7C72EA14864D}" destId="{CBC55586-4073-4EC5-871A-6FCB5A5D42EF}" srcOrd="0" destOrd="0" presId="urn:microsoft.com/office/officeart/2018/5/layout/IconLeafLabelList"/>
    <dgm:cxn modelId="{8184C581-2EE3-408E-B411-0A36C989CF24}" srcId="{FBEFD66A-A49B-4122-A427-F9090BD96609}" destId="{7BAD49DE-917A-4222-B4B4-CABD7D8B60BF}" srcOrd="0" destOrd="0" parTransId="{430D8C1A-8A15-48FC-8E0A-28A42CEDADCD}" sibTransId="{96DFA3BB-F477-411C-8F95-29835295A235}"/>
    <dgm:cxn modelId="{6C7C7F85-71C5-4579-8C11-559035EACDA9}" type="presOf" srcId="{9CA1BB7C-73F0-43E5-B710-BA3A19885C1E}" destId="{63D02D3E-C869-4708-AB94-DE2FD2942826}" srcOrd="0" destOrd="0" presId="urn:microsoft.com/office/officeart/2018/5/layout/IconLeafLabelList"/>
    <dgm:cxn modelId="{A72EC697-ACE5-414E-9AB6-B273F4A91747}" srcId="{FBEFD66A-A49B-4122-A427-F9090BD96609}" destId="{C8BAE926-14F7-47A0-B006-7C72EA14864D}" srcOrd="1" destOrd="0" parTransId="{9F93EAD2-C62F-436F-8AEF-BF45B34C6797}" sibTransId="{C6B72B73-5A52-4434-B47A-8A2AC1253EFA}"/>
    <dgm:cxn modelId="{8D09C299-88B1-438E-BD94-5090975F757B}" type="presOf" srcId="{7BAD49DE-917A-4222-B4B4-CABD7D8B60BF}" destId="{0EFB3D2F-6F1D-4177-B740-8CA300B53601}" srcOrd="0" destOrd="0" presId="urn:microsoft.com/office/officeart/2018/5/layout/IconLeafLabelList"/>
    <dgm:cxn modelId="{5817DBA2-F5B5-40C4-BC66-F5FAAF870B5B}" srcId="{FBEFD66A-A49B-4122-A427-F9090BD96609}" destId="{9CA1BB7C-73F0-43E5-B710-BA3A19885C1E}" srcOrd="2" destOrd="0" parTransId="{0521D9A7-48F9-4719-9F6E-C9437FAB5CEF}" sibTransId="{E9EF9713-2C35-4B1E-B68A-C2C124920B39}"/>
    <dgm:cxn modelId="{97DE90FE-1EC2-449B-BBA5-E45766631F92}" srcId="{FBEFD66A-A49B-4122-A427-F9090BD96609}" destId="{58ED20F1-874C-4AC1-9BEF-D048E4443F6E}" srcOrd="3" destOrd="0" parTransId="{93BA61A2-6CB5-4A08-ABB8-93F18CBDD245}" sibTransId="{B8B426CC-0B13-47F5-BC71-DDB94F913A32}"/>
    <dgm:cxn modelId="{7B51E213-05A1-4117-AC45-05B1A44D7DCC}" type="presParOf" srcId="{C90BF8C9-BD5F-4F99-911E-CD28BD446964}" destId="{5A6657FD-3248-4F40-AA77-0DCC0D7815DF}" srcOrd="0" destOrd="0" presId="urn:microsoft.com/office/officeart/2018/5/layout/IconLeafLabelList"/>
    <dgm:cxn modelId="{19E39395-02D3-4578-A886-91769CF5CBDE}" type="presParOf" srcId="{5A6657FD-3248-4F40-AA77-0DCC0D7815DF}" destId="{53EE1790-89D1-4B1C-9C1A-791ECD766112}" srcOrd="0" destOrd="0" presId="urn:microsoft.com/office/officeart/2018/5/layout/IconLeafLabelList"/>
    <dgm:cxn modelId="{E1CB4DFE-6279-4C90-8126-310A33A9D25C}" type="presParOf" srcId="{5A6657FD-3248-4F40-AA77-0DCC0D7815DF}" destId="{844AF4BC-3206-49AD-A03E-11A530B839E7}" srcOrd="1" destOrd="0" presId="urn:microsoft.com/office/officeart/2018/5/layout/IconLeafLabelList"/>
    <dgm:cxn modelId="{7F6BA4F4-D31B-4E8A-82F2-71BF86BC2624}" type="presParOf" srcId="{5A6657FD-3248-4F40-AA77-0DCC0D7815DF}" destId="{DD6AD49F-1F6E-4D11-88AE-936D1C62BF87}" srcOrd="2" destOrd="0" presId="urn:microsoft.com/office/officeart/2018/5/layout/IconLeafLabelList"/>
    <dgm:cxn modelId="{025A1E23-25AB-4538-AD6D-A02BBB0DEABA}" type="presParOf" srcId="{5A6657FD-3248-4F40-AA77-0DCC0D7815DF}" destId="{0EFB3D2F-6F1D-4177-B740-8CA300B53601}" srcOrd="3" destOrd="0" presId="urn:microsoft.com/office/officeart/2018/5/layout/IconLeafLabelList"/>
    <dgm:cxn modelId="{83805443-DABD-4B38-B206-C324F76A571F}" type="presParOf" srcId="{C90BF8C9-BD5F-4F99-911E-CD28BD446964}" destId="{741941BE-9826-4162-B249-18E62D258ED9}" srcOrd="1" destOrd="0" presId="urn:microsoft.com/office/officeart/2018/5/layout/IconLeafLabelList"/>
    <dgm:cxn modelId="{6A37CB0A-F133-4533-B940-B48BE5C7CB3A}" type="presParOf" srcId="{C90BF8C9-BD5F-4F99-911E-CD28BD446964}" destId="{DF659A2F-7DA2-4FC4-91E1-D23E306D9300}" srcOrd="2" destOrd="0" presId="urn:microsoft.com/office/officeart/2018/5/layout/IconLeafLabelList"/>
    <dgm:cxn modelId="{505C5489-E3DD-44E7-BD7A-202E2D225FCB}" type="presParOf" srcId="{DF659A2F-7DA2-4FC4-91E1-D23E306D9300}" destId="{D02DDEA3-7334-419F-939D-8F98C9F33CF8}" srcOrd="0" destOrd="0" presId="urn:microsoft.com/office/officeart/2018/5/layout/IconLeafLabelList"/>
    <dgm:cxn modelId="{3B8FA4AB-7A6A-4489-A84F-03939DC9A599}" type="presParOf" srcId="{DF659A2F-7DA2-4FC4-91E1-D23E306D9300}" destId="{58175311-EE72-43F0-A95A-11D8B39127EA}" srcOrd="1" destOrd="0" presId="urn:microsoft.com/office/officeart/2018/5/layout/IconLeafLabelList"/>
    <dgm:cxn modelId="{C49CE571-9AAC-4C1C-B7CC-57C6C3634533}" type="presParOf" srcId="{DF659A2F-7DA2-4FC4-91E1-D23E306D9300}" destId="{65B37F29-D62C-464E-B0E9-709F96081AC4}" srcOrd="2" destOrd="0" presId="urn:microsoft.com/office/officeart/2018/5/layout/IconLeafLabelList"/>
    <dgm:cxn modelId="{D6E46385-7AEB-4714-9CB1-5F3F8C621C8A}" type="presParOf" srcId="{DF659A2F-7DA2-4FC4-91E1-D23E306D9300}" destId="{CBC55586-4073-4EC5-871A-6FCB5A5D42EF}" srcOrd="3" destOrd="0" presId="urn:microsoft.com/office/officeart/2018/5/layout/IconLeafLabelList"/>
    <dgm:cxn modelId="{8DFB83EA-B916-4580-B4A9-24E75210DB40}" type="presParOf" srcId="{C90BF8C9-BD5F-4F99-911E-CD28BD446964}" destId="{9D7F9A53-7EB9-4D71-A01A-55E616515CF9}" srcOrd="3" destOrd="0" presId="urn:microsoft.com/office/officeart/2018/5/layout/IconLeafLabelList"/>
    <dgm:cxn modelId="{3138C8BF-82BD-486F-A0FE-4501E33CB885}" type="presParOf" srcId="{C90BF8C9-BD5F-4F99-911E-CD28BD446964}" destId="{ED073BAC-15B7-4D51-AAA9-C8F63E603D7D}" srcOrd="4" destOrd="0" presId="urn:microsoft.com/office/officeart/2018/5/layout/IconLeafLabelList"/>
    <dgm:cxn modelId="{34C97826-9B4D-4385-B039-DE7A123A6A2F}" type="presParOf" srcId="{ED073BAC-15B7-4D51-AAA9-C8F63E603D7D}" destId="{6B9DAA08-8E4E-4DA8-A880-ED3054FD4479}" srcOrd="0" destOrd="0" presId="urn:microsoft.com/office/officeart/2018/5/layout/IconLeafLabelList"/>
    <dgm:cxn modelId="{FF16364D-6ED2-4F6F-BCB4-6FA1A6021CAE}" type="presParOf" srcId="{ED073BAC-15B7-4D51-AAA9-C8F63E603D7D}" destId="{9FFF7EA5-FD8F-4240-B43B-0C368F9876D9}" srcOrd="1" destOrd="0" presId="urn:microsoft.com/office/officeart/2018/5/layout/IconLeafLabelList"/>
    <dgm:cxn modelId="{ECE288D7-86D2-4762-96E9-F0B8C566CC29}" type="presParOf" srcId="{ED073BAC-15B7-4D51-AAA9-C8F63E603D7D}" destId="{6762CAAD-A18F-4401-8AC5-9F225A07B1DA}" srcOrd="2" destOrd="0" presId="urn:microsoft.com/office/officeart/2018/5/layout/IconLeafLabelList"/>
    <dgm:cxn modelId="{14AD12D7-31A4-4F1B-95D6-1C83072A7664}" type="presParOf" srcId="{ED073BAC-15B7-4D51-AAA9-C8F63E603D7D}" destId="{63D02D3E-C869-4708-AB94-DE2FD2942826}" srcOrd="3" destOrd="0" presId="urn:microsoft.com/office/officeart/2018/5/layout/IconLeafLabelList"/>
    <dgm:cxn modelId="{589E85C2-6EE4-456D-90BA-192DEEB6735E}" type="presParOf" srcId="{C90BF8C9-BD5F-4F99-911E-CD28BD446964}" destId="{0A519CE9-6997-45A5-8EF4-83C860C01A11}" srcOrd="5" destOrd="0" presId="urn:microsoft.com/office/officeart/2018/5/layout/IconLeafLabelList"/>
    <dgm:cxn modelId="{D6A50F5A-0341-4BF5-BF24-0AC78B72C06C}" type="presParOf" srcId="{C90BF8C9-BD5F-4F99-911E-CD28BD446964}" destId="{0E330941-B6A3-4B4D-81C8-AC569C4E8B07}" srcOrd="6" destOrd="0" presId="urn:microsoft.com/office/officeart/2018/5/layout/IconLeafLabelList"/>
    <dgm:cxn modelId="{2F6C8FFF-47EF-4733-9377-81A4549C719C}" type="presParOf" srcId="{0E330941-B6A3-4B4D-81C8-AC569C4E8B07}" destId="{D4EC25DE-E526-47BE-BFB3-DFF28C62974D}" srcOrd="0" destOrd="0" presId="urn:microsoft.com/office/officeart/2018/5/layout/IconLeafLabelList"/>
    <dgm:cxn modelId="{AC856093-D672-4CA2-BE2B-FA1B3138E7DB}" type="presParOf" srcId="{0E330941-B6A3-4B4D-81C8-AC569C4E8B07}" destId="{DCA13D02-B68B-4851-8D3D-10F15B05CC54}" srcOrd="1" destOrd="0" presId="urn:microsoft.com/office/officeart/2018/5/layout/IconLeafLabelList"/>
    <dgm:cxn modelId="{6CDC2085-E15B-4320-BF3C-916CD9C27CF3}" type="presParOf" srcId="{0E330941-B6A3-4B4D-81C8-AC569C4E8B07}" destId="{41BA6C8E-4A0F-4BB1-8F30-85EA5D8C17F4}" srcOrd="2" destOrd="0" presId="urn:microsoft.com/office/officeart/2018/5/layout/IconLeafLabelList"/>
    <dgm:cxn modelId="{0F0D10B0-83BE-4661-BC95-58E899C0625F}" type="presParOf" srcId="{0E330941-B6A3-4B4D-81C8-AC569C4E8B07}" destId="{8AFE0794-D3B4-4348-8B69-E1515E5FF86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BC3F94-0AA7-4382-8C00-A01838D614C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8F9D0A-F73D-4859-91C7-AF53CD031BB9}">
      <dgm:prSet/>
      <dgm:spPr/>
      <dgm:t>
        <a:bodyPr/>
        <a:lstStyle/>
        <a:p>
          <a:r>
            <a:rPr lang="en-US" dirty="0"/>
            <a:t>Design Flaws in Operating Systems and Networks</a:t>
          </a:r>
        </a:p>
      </dgm:t>
    </dgm:pt>
    <dgm:pt modelId="{1C1418DB-D474-46B4-BA8E-DFC34B4A876C}" type="parTrans" cxnId="{477B3EEC-9FF4-4BE5-A0BC-A2F5D3E43016}">
      <dgm:prSet/>
      <dgm:spPr/>
      <dgm:t>
        <a:bodyPr/>
        <a:lstStyle/>
        <a:p>
          <a:endParaRPr lang="en-US"/>
        </a:p>
      </dgm:t>
    </dgm:pt>
    <dgm:pt modelId="{E9D85EF9-3777-4ECA-82CE-D76B61436AE9}" type="sibTrans" cxnId="{477B3EEC-9FF4-4BE5-A0BC-A2F5D3E43016}">
      <dgm:prSet/>
      <dgm:spPr/>
      <dgm:t>
        <a:bodyPr/>
        <a:lstStyle/>
        <a:p>
          <a:endParaRPr lang="en-US"/>
        </a:p>
      </dgm:t>
    </dgm:pt>
    <dgm:pt modelId="{8AC8BCDF-6BE6-4F01-8528-D819AEFF8C3B}">
      <dgm:prSet/>
      <dgm:spPr/>
      <dgm:t>
        <a:bodyPr/>
        <a:lstStyle/>
        <a:p>
          <a:r>
            <a:rPr lang="en-US"/>
            <a:t>Human Vulnerabilities </a:t>
          </a:r>
        </a:p>
      </dgm:t>
    </dgm:pt>
    <dgm:pt modelId="{35A47443-D006-42ED-B989-D81042C98394}" type="parTrans" cxnId="{7CEDEFC3-EC09-4DF5-80A2-26CAFDCC4645}">
      <dgm:prSet/>
      <dgm:spPr/>
      <dgm:t>
        <a:bodyPr/>
        <a:lstStyle/>
        <a:p>
          <a:endParaRPr lang="en-US"/>
        </a:p>
      </dgm:t>
    </dgm:pt>
    <dgm:pt modelId="{67BA5CC9-7A64-4541-9C7E-AACA5E19A900}" type="sibTrans" cxnId="{7CEDEFC3-EC09-4DF5-80A2-26CAFDCC4645}">
      <dgm:prSet/>
      <dgm:spPr/>
      <dgm:t>
        <a:bodyPr/>
        <a:lstStyle/>
        <a:p>
          <a:endParaRPr lang="en-US"/>
        </a:p>
      </dgm:t>
    </dgm:pt>
    <dgm:pt modelId="{EB3E8AE6-414D-41C5-A1F4-7634B3560700}">
      <dgm:prSet/>
      <dgm:spPr/>
      <dgm:t>
        <a:bodyPr/>
        <a:lstStyle/>
        <a:p>
          <a:r>
            <a:rPr lang="en-US" dirty="0"/>
            <a:t>Process Vulnerabilities</a:t>
          </a:r>
        </a:p>
      </dgm:t>
    </dgm:pt>
    <dgm:pt modelId="{52DEE59F-6A2A-4682-B3AD-0A52350DB03A}" type="parTrans" cxnId="{72CDEC01-3EF6-4072-94D0-0898AED605CE}">
      <dgm:prSet/>
      <dgm:spPr/>
      <dgm:t>
        <a:bodyPr/>
        <a:lstStyle/>
        <a:p>
          <a:endParaRPr lang="en-US"/>
        </a:p>
      </dgm:t>
    </dgm:pt>
    <dgm:pt modelId="{4D4966AA-E17F-4C20-98B6-7578C6883150}" type="sibTrans" cxnId="{72CDEC01-3EF6-4072-94D0-0898AED605CE}">
      <dgm:prSet/>
      <dgm:spPr/>
      <dgm:t>
        <a:bodyPr/>
        <a:lstStyle/>
        <a:p>
          <a:endParaRPr lang="en-US"/>
        </a:p>
      </dgm:t>
    </dgm:pt>
    <dgm:pt modelId="{361CCF30-3FDB-4506-9271-AD0A79B78992}" type="pres">
      <dgm:prSet presAssocID="{0ABC3F94-0AA7-4382-8C00-A01838D614CC}" presName="root" presStyleCnt="0">
        <dgm:presLayoutVars>
          <dgm:dir/>
          <dgm:resizeHandles val="exact"/>
        </dgm:presLayoutVars>
      </dgm:prSet>
      <dgm:spPr/>
    </dgm:pt>
    <dgm:pt modelId="{1F1CF3F2-B658-472E-8A94-FA40AE703D94}" type="pres">
      <dgm:prSet presAssocID="{7E8F9D0A-F73D-4859-91C7-AF53CD031BB9}" presName="compNode" presStyleCnt="0"/>
      <dgm:spPr/>
    </dgm:pt>
    <dgm:pt modelId="{A8184FEA-1609-4C02-8DCD-471CC93854FA}" type="pres">
      <dgm:prSet presAssocID="{7E8F9D0A-F73D-4859-91C7-AF53CD031B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2EC5564-9292-49DC-9F91-82CF1E911231}" type="pres">
      <dgm:prSet presAssocID="{7E8F9D0A-F73D-4859-91C7-AF53CD031BB9}" presName="spaceRect" presStyleCnt="0"/>
      <dgm:spPr/>
    </dgm:pt>
    <dgm:pt modelId="{B1ADC8DA-8DB4-4A5A-9139-0F13C4A9527B}" type="pres">
      <dgm:prSet presAssocID="{7E8F9D0A-F73D-4859-91C7-AF53CD031BB9}" presName="textRect" presStyleLbl="revTx" presStyleIdx="0" presStyleCnt="3">
        <dgm:presLayoutVars>
          <dgm:chMax val="1"/>
          <dgm:chPref val="1"/>
        </dgm:presLayoutVars>
      </dgm:prSet>
      <dgm:spPr/>
    </dgm:pt>
    <dgm:pt modelId="{49F6D421-E4D4-4263-82FB-BD82B8FA0655}" type="pres">
      <dgm:prSet presAssocID="{E9D85EF9-3777-4ECA-82CE-D76B61436AE9}" presName="sibTrans" presStyleCnt="0"/>
      <dgm:spPr/>
    </dgm:pt>
    <dgm:pt modelId="{B76A9056-7E35-4753-81A6-34FDA4BDA60B}" type="pres">
      <dgm:prSet presAssocID="{8AC8BCDF-6BE6-4F01-8528-D819AEFF8C3B}" presName="compNode" presStyleCnt="0"/>
      <dgm:spPr/>
    </dgm:pt>
    <dgm:pt modelId="{EBE51146-8ADB-417B-B889-0561D36016B4}" type="pres">
      <dgm:prSet presAssocID="{8AC8BCDF-6BE6-4F01-8528-D819AEFF8C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CAE18ABC-3B14-4F19-9916-9C7640B4DF0C}" type="pres">
      <dgm:prSet presAssocID="{8AC8BCDF-6BE6-4F01-8528-D819AEFF8C3B}" presName="spaceRect" presStyleCnt="0"/>
      <dgm:spPr/>
    </dgm:pt>
    <dgm:pt modelId="{761221C7-C770-4F2B-9B39-E8B8B5C197EA}" type="pres">
      <dgm:prSet presAssocID="{8AC8BCDF-6BE6-4F01-8528-D819AEFF8C3B}" presName="textRect" presStyleLbl="revTx" presStyleIdx="1" presStyleCnt="3">
        <dgm:presLayoutVars>
          <dgm:chMax val="1"/>
          <dgm:chPref val="1"/>
        </dgm:presLayoutVars>
      </dgm:prSet>
      <dgm:spPr/>
    </dgm:pt>
    <dgm:pt modelId="{075BCB6B-6445-40E0-A9BF-73819E96CB19}" type="pres">
      <dgm:prSet presAssocID="{67BA5CC9-7A64-4541-9C7E-AACA5E19A900}" presName="sibTrans" presStyleCnt="0"/>
      <dgm:spPr/>
    </dgm:pt>
    <dgm:pt modelId="{AC9F3859-B911-4320-A367-68D747D6814A}" type="pres">
      <dgm:prSet presAssocID="{EB3E8AE6-414D-41C5-A1F4-7634B3560700}" presName="compNode" presStyleCnt="0"/>
      <dgm:spPr/>
    </dgm:pt>
    <dgm:pt modelId="{01A10244-0A29-4998-90AF-C06E2CEEB107}" type="pres">
      <dgm:prSet presAssocID="{EB3E8AE6-414D-41C5-A1F4-7634B35607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E32F4C-1957-463C-A876-6F6B44E3CC89}" type="pres">
      <dgm:prSet presAssocID="{EB3E8AE6-414D-41C5-A1F4-7634B3560700}" presName="spaceRect" presStyleCnt="0"/>
      <dgm:spPr/>
    </dgm:pt>
    <dgm:pt modelId="{E10F0B4B-FD13-4EE5-995F-BD9A41E0A87C}" type="pres">
      <dgm:prSet presAssocID="{EB3E8AE6-414D-41C5-A1F4-7634B356070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CDEC01-3EF6-4072-94D0-0898AED605CE}" srcId="{0ABC3F94-0AA7-4382-8C00-A01838D614CC}" destId="{EB3E8AE6-414D-41C5-A1F4-7634B3560700}" srcOrd="2" destOrd="0" parTransId="{52DEE59F-6A2A-4682-B3AD-0A52350DB03A}" sibTransId="{4D4966AA-E17F-4C20-98B6-7578C6883150}"/>
    <dgm:cxn modelId="{0374BB06-366A-4815-988D-C97524378AEF}" type="presOf" srcId="{EB3E8AE6-414D-41C5-A1F4-7634B3560700}" destId="{E10F0B4B-FD13-4EE5-995F-BD9A41E0A87C}" srcOrd="0" destOrd="0" presId="urn:microsoft.com/office/officeart/2018/2/layout/IconLabelList"/>
    <dgm:cxn modelId="{17461994-26CE-4D40-B5FA-4124D8138A36}" type="presOf" srcId="{0ABC3F94-0AA7-4382-8C00-A01838D614CC}" destId="{361CCF30-3FDB-4506-9271-AD0A79B78992}" srcOrd="0" destOrd="0" presId="urn:microsoft.com/office/officeart/2018/2/layout/IconLabelList"/>
    <dgm:cxn modelId="{7CEDEFC3-EC09-4DF5-80A2-26CAFDCC4645}" srcId="{0ABC3F94-0AA7-4382-8C00-A01838D614CC}" destId="{8AC8BCDF-6BE6-4F01-8528-D819AEFF8C3B}" srcOrd="1" destOrd="0" parTransId="{35A47443-D006-42ED-B989-D81042C98394}" sibTransId="{67BA5CC9-7A64-4541-9C7E-AACA5E19A900}"/>
    <dgm:cxn modelId="{069932CC-3102-430E-9D66-AD4CFB05C3FB}" type="presOf" srcId="{7E8F9D0A-F73D-4859-91C7-AF53CD031BB9}" destId="{B1ADC8DA-8DB4-4A5A-9139-0F13C4A9527B}" srcOrd="0" destOrd="0" presId="urn:microsoft.com/office/officeart/2018/2/layout/IconLabelList"/>
    <dgm:cxn modelId="{477B3EEC-9FF4-4BE5-A0BC-A2F5D3E43016}" srcId="{0ABC3F94-0AA7-4382-8C00-A01838D614CC}" destId="{7E8F9D0A-F73D-4859-91C7-AF53CD031BB9}" srcOrd="0" destOrd="0" parTransId="{1C1418DB-D474-46B4-BA8E-DFC34B4A876C}" sibTransId="{E9D85EF9-3777-4ECA-82CE-D76B61436AE9}"/>
    <dgm:cxn modelId="{EC9FE5FD-912A-4D8E-A64D-43E76100C831}" type="presOf" srcId="{8AC8BCDF-6BE6-4F01-8528-D819AEFF8C3B}" destId="{761221C7-C770-4F2B-9B39-E8B8B5C197EA}" srcOrd="0" destOrd="0" presId="urn:microsoft.com/office/officeart/2018/2/layout/IconLabelList"/>
    <dgm:cxn modelId="{1EF18308-1180-4B07-9505-8D7CE8F23F71}" type="presParOf" srcId="{361CCF30-3FDB-4506-9271-AD0A79B78992}" destId="{1F1CF3F2-B658-472E-8A94-FA40AE703D94}" srcOrd="0" destOrd="0" presId="urn:microsoft.com/office/officeart/2018/2/layout/IconLabelList"/>
    <dgm:cxn modelId="{4AFA87E0-2664-4D31-B91C-8BEA933041DF}" type="presParOf" srcId="{1F1CF3F2-B658-472E-8A94-FA40AE703D94}" destId="{A8184FEA-1609-4C02-8DCD-471CC93854FA}" srcOrd="0" destOrd="0" presId="urn:microsoft.com/office/officeart/2018/2/layout/IconLabelList"/>
    <dgm:cxn modelId="{09D14DDB-431E-473A-BB95-633998BAB3D2}" type="presParOf" srcId="{1F1CF3F2-B658-472E-8A94-FA40AE703D94}" destId="{B2EC5564-9292-49DC-9F91-82CF1E911231}" srcOrd="1" destOrd="0" presId="urn:microsoft.com/office/officeart/2018/2/layout/IconLabelList"/>
    <dgm:cxn modelId="{7CC205FC-DCF4-4796-BFD5-D75994758C15}" type="presParOf" srcId="{1F1CF3F2-B658-472E-8A94-FA40AE703D94}" destId="{B1ADC8DA-8DB4-4A5A-9139-0F13C4A9527B}" srcOrd="2" destOrd="0" presId="urn:microsoft.com/office/officeart/2018/2/layout/IconLabelList"/>
    <dgm:cxn modelId="{B0FA5F47-18E2-4C88-AE74-E2056DFD091D}" type="presParOf" srcId="{361CCF30-3FDB-4506-9271-AD0A79B78992}" destId="{49F6D421-E4D4-4263-82FB-BD82B8FA0655}" srcOrd="1" destOrd="0" presId="urn:microsoft.com/office/officeart/2018/2/layout/IconLabelList"/>
    <dgm:cxn modelId="{ED7EFB70-895F-489D-82F8-F710F49C9F2A}" type="presParOf" srcId="{361CCF30-3FDB-4506-9271-AD0A79B78992}" destId="{B76A9056-7E35-4753-81A6-34FDA4BDA60B}" srcOrd="2" destOrd="0" presId="urn:microsoft.com/office/officeart/2018/2/layout/IconLabelList"/>
    <dgm:cxn modelId="{5FBDF00C-5CB2-4788-8940-09B72DCE36B6}" type="presParOf" srcId="{B76A9056-7E35-4753-81A6-34FDA4BDA60B}" destId="{EBE51146-8ADB-417B-B889-0561D36016B4}" srcOrd="0" destOrd="0" presId="urn:microsoft.com/office/officeart/2018/2/layout/IconLabelList"/>
    <dgm:cxn modelId="{2550476F-E973-478C-8500-C35A57970B65}" type="presParOf" srcId="{B76A9056-7E35-4753-81A6-34FDA4BDA60B}" destId="{CAE18ABC-3B14-4F19-9916-9C7640B4DF0C}" srcOrd="1" destOrd="0" presId="urn:microsoft.com/office/officeart/2018/2/layout/IconLabelList"/>
    <dgm:cxn modelId="{87A1C70D-AF19-4A98-8107-FA4DC5F56648}" type="presParOf" srcId="{B76A9056-7E35-4753-81A6-34FDA4BDA60B}" destId="{761221C7-C770-4F2B-9B39-E8B8B5C197EA}" srcOrd="2" destOrd="0" presId="urn:microsoft.com/office/officeart/2018/2/layout/IconLabelList"/>
    <dgm:cxn modelId="{24D6FE2F-4A8F-4C7E-B282-530723ADDE17}" type="presParOf" srcId="{361CCF30-3FDB-4506-9271-AD0A79B78992}" destId="{075BCB6B-6445-40E0-A9BF-73819E96CB19}" srcOrd="3" destOrd="0" presId="urn:microsoft.com/office/officeart/2018/2/layout/IconLabelList"/>
    <dgm:cxn modelId="{2959DFED-42B9-4634-BBD0-7448ADA0E583}" type="presParOf" srcId="{361CCF30-3FDB-4506-9271-AD0A79B78992}" destId="{AC9F3859-B911-4320-A367-68D747D6814A}" srcOrd="4" destOrd="0" presId="urn:microsoft.com/office/officeart/2018/2/layout/IconLabelList"/>
    <dgm:cxn modelId="{F62AFCD0-BBF7-43BE-BD9B-4DC949CE88AD}" type="presParOf" srcId="{AC9F3859-B911-4320-A367-68D747D6814A}" destId="{01A10244-0A29-4998-90AF-C06E2CEEB107}" srcOrd="0" destOrd="0" presId="urn:microsoft.com/office/officeart/2018/2/layout/IconLabelList"/>
    <dgm:cxn modelId="{90FA2AB0-AB41-49F0-B3F8-9373430E74BE}" type="presParOf" srcId="{AC9F3859-B911-4320-A367-68D747D6814A}" destId="{D4E32F4C-1957-463C-A876-6F6B44E3CC89}" srcOrd="1" destOrd="0" presId="urn:microsoft.com/office/officeart/2018/2/layout/IconLabelList"/>
    <dgm:cxn modelId="{60E7C403-D5A5-4131-85D5-0E0600E57C1B}" type="presParOf" srcId="{AC9F3859-B911-4320-A367-68D747D6814A}" destId="{E10F0B4B-FD13-4EE5-995F-BD9A41E0A8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1BCB4-EDF4-47A4-8D71-8468AE8FD1B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5AF5714-8872-4B84-85A8-D5E19F7CB569}">
      <dgm:prSet/>
      <dgm:spPr/>
      <dgm:t>
        <a:bodyPr/>
        <a:lstStyle/>
        <a:p>
          <a:pPr>
            <a:defRPr cap="all"/>
          </a:pPr>
          <a:r>
            <a:rPr lang="en-US"/>
            <a:t>Data</a:t>
          </a:r>
        </a:p>
      </dgm:t>
    </dgm:pt>
    <dgm:pt modelId="{62FC0AD4-A4BA-4838-93B2-97E320777B0D}" type="parTrans" cxnId="{99825991-2DDC-4B0D-A430-0043C6266062}">
      <dgm:prSet/>
      <dgm:spPr/>
      <dgm:t>
        <a:bodyPr/>
        <a:lstStyle/>
        <a:p>
          <a:endParaRPr lang="en-US"/>
        </a:p>
      </dgm:t>
    </dgm:pt>
    <dgm:pt modelId="{4FB9FF17-44AB-4A9E-8A6F-9AB20DD345EE}" type="sibTrans" cxnId="{99825991-2DDC-4B0D-A430-0043C6266062}">
      <dgm:prSet/>
      <dgm:spPr/>
      <dgm:t>
        <a:bodyPr/>
        <a:lstStyle/>
        <a:p>
          <a:endParaRPr lang="en-US"/>
        </a:p>
      </dgm:t>
    </dgm:pt>
    <dgm:pt modelId="{344F72D7-818F-48E8-AD8B-3BDE34BA2052}">
      <dgm:prSet/>
      <dgm:spPr/>
      <dgm:t>
        <a:bodyPr/>
        <a:lstStyle/>
        <a:p>
          <a:pPr>
            <a:defRPr cap="all"/>
          </a:pPr>
          <a:r>
            <a:rPr lang="en-US"/>
            <a:t>People</a:t>
          </a:r>
        </a:p>
      </dgm:t>
    </dgm:pt>
    <dgm:pt modelId="{10F0D4BE-FC7C-41DE-9B08-04967823256C}" type="parTrans" cxnId="{07B93167-FD01-4528-A7DD-9B7A35D2CA4E}">
      <dgm:prSet/>
      <dgm:spPr/>
      <dgm:t>
        <a:bodyPr/>
        <a:lstStyle/>
        <a:p>
          <a:endParaRPr lang="en-US"/>
        </a:p>
      </dgm:t>
    </dgm:pt>
    <dgm:pt modelId="{5908E7D4-3F21-4309-B1D7-45BF081C48BE}" type="sibTrans" cxnId="{07B93167-FD01-4528-A7DD-9B7A35D2CA4E}">
      <dgm:prSet/>
      <dgm:spPr/>
      <dgm:t>
        <a:bodyPr/>
        <a:lstStyle/>
        <a:p>
          <a:endParaRPr lang="en-US"/>
        </a:p>
      </dgm:t>
    </dgm:pt>
    <dgm:pt modelId="{144797DA-F7D3-4D8F-91CF-3D6BEE918DED}">
      <dgm:prSet/>
      <dgm:spPr/>
      <dgm:t>
        <a:bodyPr/>
        <a:lstStyle/>
        <a:p>
          <a:pPr>
            <a:defRPr cap="all"/>
          </a:pPr>
          <a:r>
            <a:rPr lang="en-US"/>
            <a:t>Network Devices and connection points</a:t>
          </a:r>
        </a:p>
      </dgm:t>
    </dgm:pt>
    <dgm:pt modelId="{8C52D041-EDEF-4397-9CE1-20CCA93F7875}" type="parTrans" cxnId="{84634385-76D5-48EF-8BBA-79A3D73DE16C}">
      <dgm:prSet/>
      <dgm:spPr/>
      <dgm:t>
        <a:bodyPr/>
        <a:lstStyle/>
        <a:p>
          <a:endParaRPr lang="en-US"/>
        </a:p>
      </dgm:t>
    </dgm:pt>
    <dgm:pt modelId="{8203F1B3-25CC-466C-9225-D2D8A541CECD}" type="sibTrans" cxnId="{84634385-76D5-48EF-8BBA-79A3D73DE16C}">
      <dgm:prSet/>
      <dgm:spPr/>
      <dgm:t>
        <a:bodyPr/>
        <a:lstStyle/>
        <a:p>
          <a:endParaRPr lang="en-US"/>
        </a:p>
      </dgm:t>
    </dgm:pt>
    <dgm:pt modelId="{0DAE4855-106D-4B8B-82F8-9DE46457EDDB}" type="pres">
      <dgm:prSet presAssocID="{BAC1BCB4-EDF4-47A4-8D71-8468AE8FD1B3}" presName="root" presStyleCnt="0">
        <dgm:presLayoutVars>
          <dgm:dir/>
          <dgm:resizeHandles val="exact"/>
        </dgm:presLayoutVars>
      </dgm:prSet>
      <dgm:spPr/>
    </dgm:pt>
    <dgm:pt modelId="{ADE261DE-6436-4972-8E63-CFDE6E53F3A1}" type="pres">
      <dgm:prSet presAssocID="{05AF5714-8872-4B84-85A8-D5E19F7CB569}" presName="compNode" presStyleCnt="0"/>
      <dgm:spPr/>
    </dgm:pt>
    <dgm:pt modelId="{0168B37D-DE90-4E1A-A6AE-F6914A549C1D}" type="pres">
      <dgm:prSet presAssocID="{05AF5714-8872-4B84-85A8-D5E19F7CB569}" presName="iconBgRect" presStyleLbl="bgShp" presStyleIdx="0" presStyleCnt="3"/>
      <dgm:spPr/>
      <dgm:extLst>
        <a:ext uri="{E40237B7-FDA0-4F09-8148-C483321AD2D9}">
          <dgm14:cNvPr xmlns:dgm14="http://schemas.microsoft.com/office/drawing/2010/diagram" id="0" name="" descr="Yellow circle"/>
        </a:ext>
      </dgm:extLst>
    </dgm:pt>
    <dgm:pt modelId="{95C803E8-F1E1-4EDB-943E-D8C48D570539}" type="pres">
      <dgm:prSet presAssocID="{05AF5714-8872-4B84-85A8-D5E19F7CB5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B1ABF04-C1FF-4989-8FDE-93335DB97FA9}" type="pres">
      <dgm:prSet presAssocID="{05AF5714-8872-4B84-85A8-D5E19F7CB569}" presName="spaceRect" presStyleCnt="0"/>
      <dgm:spPr/>
    </dgm:pt>
    <dgm:pt modelId="{4CB5EC30-3100-4CBE-AE55-0DDED99A7FE0}" type="pres">
      <dgm:prSet presAssocID="{05AF5714-8872-4B84-85A8-D5E19F7CB569}" presName="textRect" presStyleLbl="revTx" presStyleIdx="0" presStyleCnt="3">
        <dgm:presLayoutVars>
          <dgm:chMax val="1"/>
          <dgm:chPref val="1"/>
        </dgm:presLayoutVars>
      </dgm:prSet>
      <dgm:spPr/>
    </dgm:pt>
    <dgm:pt modelId="{FBE872AF-05C4-428C-846A-0A06231E9762}" type="pres">
      <dgm:prSet presAssocID="{4FB9FF17-44AB-4A9E-8A6F-9AB20DD345EE}" presName="sibTrans" presStyleCnt="0"/>
      <dgm:spPr/>
    </dgm:pt>
    <dgm:pt modelId="{F0436473-9586-4353-9A64-7E328F98C4A8}" type="pres">
      <dgm:prSet presAssocID="{344F72D7-818F-48E8-AD8B-3BDE34BA2052}" presName="compNode" presStyleCnt="0"/>
      <dgm:spPr/>
    </dgm:pt>
    <dgm:pt modelId="{86AFFCDF-636B-48B8-9A8A-85D486C0C0D1}" type="pres">
      <dgm:prSet presAssocID="{344F72D7-818F-48E8-AD8B-3BDE34BA2052}" presName="iconBgRect" presStyleLbl="bgShp" presStyleIdx="1" presStyleCnt="3"/>
      <dgm:spPr/>
      <dgm:extLst>
        <a:ext uri="{E40237B7-FDA0-4F09-8148-C483321AD2D9}">
          <dgm14:cNvPr xmlns:dgm14="http://schemas.microsoft.com/office/drawing/2010/diagram" id="0" name="" descr="Green-yellow circle"/>
        </a:ext>
      </dgm:extLst>
    </dgm:pt>
    <dgm:pt modelId="{0456E921-C656-44BB-AE54-4B1B2FC91CD2}" type="pres">
      <dgm:prSet presAssocID="{344F72D7-818F-48E8-AD8B-3BDE34BA20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partially covered by lines"/>
        </a:ext>
      </dgm:extLst>
    </dgm:pt>
    <dgm:pt modelId="{3094E5AC-ECC9-4FC7-8D27-BF50A654E419}" type="pres">
      <dgm:prSet presAssocID="{344F72D7-818F-48E8-AD8B-3BDE34BA2052}" presName="spaceRect" presStyleCnt="0"/>
      <dgm:spPr/>
    </dgm:pt>
    <dgm:pt modelId="{93211E5A-14E3-49D3-9CE1-5CEC6EB80ED5}" type="pres">
      <dgm:prSet presAssocID="{344F72D7-818F-48E8-AD8B-3BDE34BA2052}" presName="textRect" presStyleLbl="revTx" presStyleIdx="1" presStyleCnt="3">
        <dgm:presLayoutVars>
          <dgm:chMax val="1"/>
          <dgm:chPref val="1"/>
        </dgm:presLayoutVars>
      </dgm:prSet>
      <dgm:spPr/>
    </dgm:pt>
    <dgm:pt modelId="{44F17606-6630-40D2-9B22-0F849A7DAE62}" type="pres">
      <dgm:prSet presAssocID="{5908E7D4-3F21-4309-B1D7-45BF081C48BE}" presName="sibTrans" presStyleCnt="0"/>
      <dgm:spPr/>
    </dgm:pt>
    <dgm:pt modelId="{9CEA5211-AA43-445E-AA94-5414F804553E}" type="pres">
      <dgm:prSet presAssocID="{144797DA-F7D3-4D8F-91CF-3D6BEE918DED}" presName="compNode" presStyleCnt="0"/>
      <dgm:spPr/>
    </dgm:pt>
    <dgm:pt modelId="{41C8222A-C1F0-44FA-8772-1D11C0F456C9}" type="pres">
      <dgm:prSet presAssocID="{144797DA-F7D3-4D8F-91CF-3D6BEE918DED}" presName="iconBgRect" presStyleLbl="bgShp" presStyleIdx="2" presStyleCnt="3"/>
      <dgm:spPr/>
      <dgm:extLst>
        <a:ext uri="{E40237B7-FDA0-4F09-8148-C483321AD2D9}">
          <dgm14:cNvPr xmlns:dgm14="http://schemas.microsoft.com/office/drawing/2010/diagram" id="0" name="" descr="Green circle"/>
        </a:ext>
      </dgm:extLst>
    </dgm:pt>
    <dgm:pt modelId="{F650380B-C107-4D94-9898-7A2270F3BFEF}" type="pres">
      <dgm:prSet presAssocID="{144797DA-F7D3-4D8F-91CF-3D6BEE918D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FCF27B8F-7435-49A9-BC17-1B6A8E27A1D5}" type="pres">
      <dgm:prSet presAssocID="{144797DA-F7D3-4D8F-91CF-3D6BEE918DED}" presName="spaceRect" presStyleCnt="0"/>
      <dgm:spPr/>
    </dgm:pt>
    <dgm:pt modelId="{997F0586-55B7-4BC7-A95D-B7384BBB072C}" type="pres">
      <dgm:prSet presAssocID="{144797DA-F7D3-4D8F-91CF-3D6BEE918DE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91A966-1D4D-46D1-9489-BF71BFD18000}" type="presOf" srcId="{BAC1BCB4-EDF4-47A4-8D71-8468AE8FD1B3}" destId="{0DAE4855-106D-4B8B-82F8-9DE46457EDDB}" srcOrd="0" destOrd="0" presId="urn:microsoft.com/office/officeart/2018/5/layout/IconCircleLabelList"/>
    <dgm:cxn modelId="{07B93167-FD01-4528-A7DD-9B7A35D2CA4E}" srcId="{BAC1BCB4-EDF4-47A4-8D71-8468AE8FD1B3}" destId="{344F72D7-818F-48E8-AD8B-3BDE34BA2052}" srcOrd="1" destOrd="0" parTransId="{10F0D4BE-FC7C-41DE-9B08-04967823256C}" sibTransId="{5908E7D4-3F21-4309-B1D7-45BF081C48BE}"/>
    <dgm:cxn modelId="{D6D29280-2B58-4FF2-9A9D-C38BBE7F594D}" type="presOf" srcId="{05AF5714-8872-4B84-85A8-D5E19F7CB569}" destId="{4CB5EC30-3100-4CBE-AE55-0DDED99A7FE0}" srcOrd="0" destOrd="0" presId="urn:microsoft.com/office/officeart/2018/5/layout/IconCircleLabelList"/>
    <dgm:cxn modelId="{84634385-76D5-48EF-8BBA-79A3D73DE16C}" srcId="{BAC1BCB4-EDF4-47A4-8D71-8468AE8FD1B3}" destId="{144797DA-F7D3-4D8F-91CF-3D6BEE918DED}" srcOrd="2" destOrd="0" parTransId="{8C52D041-EDEF-4397-9CE1-20CCA93F7875}" sibTransId="{8203F1B3-25CC-466C-9225-D2D8A541CECD}"/>
    <dgm:cxn modelId="{438C908B-2E76-443E-BF47-604D625BC539}" type="presOf" srcId="{344F72D7-818F-48E8-AD8B-3BDE34BA2052}" destId="{93211E5A-14E3-49D3-9CE1-5CEC6EB80ED5}" srcOrd="0" destOrd="0" presId="urn:microsoft.com/office/officeart/2018/5/layout/IconCircleLabelList"/>
    <dgm:cxn modelId="{99825991-2DDC-4B0D-A430-0043C6266062}" srcId="{BAC1BCB4-EDF4-47A4-8D71-8468AE8FD1B3}" destId="{05AF5714-8872-4B84-85A8-D5E19F7CB569}" srcOrd="0" destOrd="0" parTransId="{62FC0AD4-A4BA-4838-93B2-97E320777B0D}" sibTransId="{4FB9FF17-44AB-4A9E-8A6F-9AB20DD345EE}"/>
    <dgm:cxn modelId="{825D9FF9-D7DD-4540-9971-376CF17A4985}" type="presOf" srcId="{144797DA-F7D3-4D8F-91CF-3D6BEE918DED}" destId="{997F0586-55B7-4BC7-A95D-B7384BBB072C}" srcOrd="0" destOrd="0" presId="urn:microsoft.com/office/officeart/2018/5/layout/IconCircleLabelList"/>
    <dgm:cxn modelId="{5F72FBBA-9A0F-4B4C-8F50-9D1D9DA8CEB3}" type="presParOf" srcId="{0DAE4855-106D-4B8B-82F8-9DE46457EDDB}" destId="{ADE261DE-6436-4972-8E63-CFDE6E53F3A1}" srcOrd="0" destOrd="0" presId="urn:microsoft.com/office/officeart/2018/5/layout/IconCircleLabelList"/>
    <dgm:cxn modelId="{0B58A488-08EC-422C-B859-9D7A857614CD}" type="presParOf" srcId="{ADE261DE-6436-4972-8E63-CFDE6E53F3A1}" destId="{0168B37D-DE90-4E1A-A6AE-F6914A549C1D}" srcOrd="0" destOrd="0" presId="urn:microsoft.com/office/officeart/2018/5/layout/IconCircleLabelList"/>
    <dgm:cxn modelId="{10C18D76-CF41-4002-9612-2BD3AD126BA2}" type="presParOf" srcId="{ADE261DE-6436-4972-8E63-CFDE6E53F3A1}" destId="{95C803E8-F1E1-4EDB-943E-D8C48D570539}" srcOrd="1" destOrd="0" presId="urn:microsoft.com/office/officeart/2018/5/layout/IconCircleLabelList"/>
    <dgm:cxn modelId="{6C913F22-6FDB-4772-A0D2-7AA28345657B}" type="presParOf" srcId="{ADE261DE-6436-4972-8E63-CFDE6E53F3A1}" destId="{5B1ABF04-C1FF-4989-8FDE-93335DB97FA9}" srcOrd="2" destOrd="0" presId="urn:microsoft.com/office/officeart/2018/5/layout/IconCircleLabelList"/>
    <dgm:cxn modelId="{F063F209-0B6B-4044-9C56-F8A60394BBDC}" type="presParOf" srcId="{ADE261DE-6436-4972-8E63-CFDE6E53F3A1}" destId="{4CB5EC30-3100-4CBE-AE55-0DDED99A7FE0}" srcOrd="3" destOrd="0" presId="urn:microsoft.com/office/officeart/2018/5/layout/IconCircleLabelList"/>
    <dgm:cxn modelId="{1D013FA5-D335-41CB-B778-E6D77E13C947}" type="presParOf" srcId="{0DAE4855-106D-4B8B-82F8-9DE46457EDDB}" destId="{FBE872AF-05C4-428C-846A-0A06231E9762}" srcOrd="1" destOrd="0" presId="urn:microsoft.com/office/officeart/2018/5/layout/IconCircleLabelList"/>
    <dgm:cxn modelId="{BE59F672-3718-483F-9402-E7544CC1DA81}" type="presParOf" srcId="{0DAE4855-106D-4B8B-82F8-9DE46457EDDB}" destId="{F0436473-9586-4353-9A64-7E328F98C4A8}" srcOrd="2" destOrd="0" presId="urn:microsoft.com/office/officeart/2018/5/layout/IconCircleLabelList"/>
    <dgm:cxn modelId="{40E7D5A1-A4E1-42E6-AA45-03BC2DCD6BF9}" type="presParOf" srcId="{F0436473-9586-4353-9A64-7E328F98C4A8}" destId="{86AFFCDF-636B-48B8-9A8A-85D486C0C0D1}" srcOrd="0" destOrd="0" presId="urn:microsoft.com/office/officeart/2018/5/layout/IconCircleLabelList"/>
    <dgm:cxn modelId="{99592ED9-7886-4454-A9CB-1324F0B80EF0}" type="presParOf" srcId="{F0436473-9586-4353-9A64-7E328F98C4A8}" destId="{0456E921-C656-44BB-AE54-4B1B2FC91CD2}" srcOrd="1" destOrd="0" presId="urn:microsoft.com/office/officeart/2018/5/layout/IconCircleLabelList"/>
    <dgm:cxn modelId="{B8C50E10-C901-40DA-A4E8-4321B20FC632}" type="presParOf" srcId="{F0436473-9586-4353-9A64-7E328F98C4A8}" destId="{3094E5AC-ECC9-4FC7-8D27-BF50A654E419}" srcOrd="2" destOrd="0" presId="urn:microsoft.com/office/officeart/2018/5/layout/IconCircleLabelList"/>
    <dgm:cxn modelId="{FFA18037-BBC6-4054-B709-42B5225FA73B}" type="presParOf" srcId="{F0436473-9586-4353-9A64-7E328F98C4A8}" destId="{93211E5A-14E3-49D3-9CE1-5CEC6EB80ED5}" srcOrd="3" destOrd="0" presId="urn:microsoft.com/office/officeart/2018/5/layout/IconCircleLabelList"/>
    <dgm:cxn modelId="{E52EC60B-1530-4B11-B06A-6B07736B9EFA}" type="presParOf" srcId="{0DAE4855-106D-4B8B-82F8-9DE46457EDDB}" destId="{44F17606-6630-40D2-9B22-0F849A7DAE62}" srcOrd="3" destOrd="0" presId="urn:microsoft.com/office/officeart/2018/5/layout/IconCircleLabelList"/>
    <dgm:cxn modelId="{EE872216-E67C-4AE2-9E9D-78C7CD512E61}" type="presParOf" srcId="{0DAE4855-106D-4B8B-82F8-9DE46457EDDB}" destId="{9CEA5211-AA43-445E-AA94-5414F804553E}" srcOrd="4" destOrd="0" presId="urn:microsoft.com/office/officeart/2018/5/layout/IconCircleLabelList"/>
    <dgm:cxn modelId="{EE272FEB-8EA1-4DED-BB59-DB67535AA1C6}" type="presParOf" srcId="{9CEA5211-AA43-445E-AA94-5414F804553E}" destId="{41C8222A-C1F0-44FA-8772-1D11C0F456C9}" srcOrd="0" destOrd="0" presId="urn:microsoft.com/office/officeart/2018/5/layout/IconCircleLabelList"/>
    <dgm:cxn modelId="{8A831F98-B597-46F3-9C93-95F5398C3AA9}" type="presParOf" srcId="{9CEA5211-AA43-445E-AA94-5414F804553E}" destId="{F650380B-C107-4D94-9898-7A2270F3BFEF}" srcOrd="1" destOrd="0" presId="urn:microsoft.com/office/officeart/2018/5/layout/IconCircleLabelList"/>
    <dgm:cxn modelId="{694027BE-1B83-4149-B3E5-A89631C20E3E}" type="presParOf" srcId="{9CEA5211-AA43-445E-AA94-5414F804553E}" destId="{FCF27B8F-7435-49A9-BC17-1B6A8E27A1D5}" srcOrd="2" destOrd="0" presId="urn:microsoft.com/office/officeart/2018/5/layout/IconCircleLabelList"/>
    <dgm:cxn modelId="{B1A3D1CB-2F1B-42E2-AF92-3C63E7E26884}" type="presParOf" srcId="{9CEA5211-AA43-445E-AA94-5414F804553E}" destId="{997F0586-55B7-4BC7-A95D-B7384BBB072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1C4A60-92F4-4B78-B9FC-EB73AD6CCD9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866201-4BAC-4C6A-BFFF-3A5DA6783063}">
      <dgm:prSet/>
      <dgm:spPr/>
      <dgm:t>
        <a:bodyPr/>
        <a:lstStyle/>
        <a:p>
          <a:r>
            <a:rPr lang="en-US"/>
            <a:t>Hacktivists</a:t>
          </a:r>
        </a:p>
      </dgm:t>
    </dgm:pt>
    <dgm:pt modelId="{8B7B7554-276F-4361-A29D-944AD5C1527C}" type="parTrans" cxnId="{2D919A47-BBFA-45C7-8AE1-17960023C193}">
      <dgm:prSet/>
      <dgm:spPr/>
      <dgm:t>
        <a:bodyPr/>
        <a:lstStyle/>
        <a:p>
          <a:endParaRPr lang="en-US"/>
        </a:p>
      </dgm:t>
    </dgm:pt>
    <dgm:pt modelId="{A7CB5FF8-ECAB-4BAB-8FF4-35D606C18166}" type="sibTrans" cxnId="{2D919A47-BBFA-45C7-8AE1-17960023C193}">
      <dgm:prSet/>
      <dgm:spPr/>
      <dgm:t>
        <a:bodyPr/>
        <a:lstStyle/>
        <a:p>
          <a:endParaRPr lang="en-US"/>
        </a:p>
      </dgm:t>
    </dgm:pt>
    <dgm:pt modelId="{3E2FC949-8019-491A-95EC-26014DA0203C}">
      <dgm:prSet/>
      <dgm:spPr/>
      <dgm:t>
        <a:bodyPr/>
        <a:lstStyle/>
        <a:p>
          <a:r>
            <a:rPr lang="en-US"/>
            <a:t>Organized Crime</a:t>
          </a:r>
        </a:p>
      </dgm:t>
    </dgm:pt>
    <dgm:pt modelId="{358924E0-8DFC-4A85-A81D-8B029095F341}" type="parTrans" cxnId="{7756BE35-9DFE-41A4-B8BA-503DC8C62AD0}">
      <dgm:prSet/>
      <dgm:spPr/>
      <dgm:t>
        <a:bodyPr/>
        <a:lstStyle/>
        <a:p>
          <a:endParaRPr lang="en-US"/>
        </a:p>
      </dgm:t>
    </dgm:pt>
    <dgm:pt modelId="{163522FE-4E2D-44C2-8C58-B618BF8A3180}" type="sibTrans" cxnId="{7756BE35-9DFE-41A4-B8BA-503DC8C62AD0}">
      <dgm:prSet/>
      <dgm:spPr/>
      <dgm:t>
        <a:bodyPr/>
        <a:lstStyle/>
        <a:p>
          <a:endParaRPr lang="en-US"/>
        </a:p>
      </dgm:t>
    </dgm:pt>
    <dgm:pt modelId="{1EF7D575-69B1-42CB-BA03-E4F36257BCA6}">
      <dgm:prSet/>
      <dgm:spPr/>
      <dgm:t>
        <a:bodyPr/>
        <a:lstStyle/>
        <a:p>
          <a:r>
            <a:rPr lang="en-US"/>
            <a:t>Script Kiddies</a:t>
          </a:r>
        </a:p>
      </dgm:t>
    </dgm:pt>
    <dgm:pt modelId="{9BE0BA9C-9C3E-4CC2-A192-40515F79E587}" type="parTrans" cxnId="{58A771E1-697A-457A-8339-1722C06046D0}">
      <dgm:prSet/>
      <dgm:spPr/>
      <dgm:t>
        <a:bodyPr/>
        <a:lstStyle/>
        <a:p>
          <a:endParaRPr lang="en-US"/>
        </a:p>
      </dgm:t>
    </dgm:pt>
    <dgm:pt modelId="{E4FA386A-0DCF-42CD-A1CB-CF6655643977}" type="sibTrans" cxnId="{58A771E1-697A-457A-8339-1722C06046D0}">
      <dgm:prSet/>
      <dgm:spPr/>
      <dgm:t>
        <a:bodyPr/>
        <a:lstStyle/>
        <a:p>
          <a:endParaRPr lang="en-US"/>
        </a:p>
      </dgm:t>
    </dgm:pt>
    <dgm:pt modelId="{E8CD511C-726B-4935-A5B6-BCF07032A201}">
      <dgm:prSet/>
      <dgm:spPr/>
      <dgm:t>
        <a:bodyPr/>
        <a:lstStyle/>
        <a:p>
          <a:r>
            <a:rPr lang="en-US"/>
            <a:t>Nation-State Actors</a:t>
          </a:r>
        </a:p>
      </dgm:t>
    </dgm:pt>
    <dgm:pt modelId="{0FEE30E0-5719-476F-97B0-68CE96DCA74F}" type="parTrans" cxnId="{E230F98D-3AE9-4968-A535-CC1BBAE754CA}">
      <dgm:prSet/>
      <dgm:spPr/>
      <dgm:t>
        <a:bodyPr/>
        <a:lstStyle/>
        <a:p>
          <a:endParaRPr lang="en-US"/>
        </a:p>
      </dgm:t>
    </dgm:pt>
    <dgm:pt modelId="{92DC1C28-CD8F-4073-8ECB-0DAB453A9D9A}" type="sibTrans" cxnId="{E230F98D-3AE9-4968-A535-CC1BBAE754CA}">
      <dgm:prSet/>
      <dgm:spPr/>
      <dgm:t>
        <a:bodyPr/>
        <a:lstStyle/>
        <a:p>
          <a:endParaRPr lang="en-US"/>
        </a:p>
      </dgm:t>
    </dgm:pt>
    <dgm:pt modelId="{625725BB-C84A-4982-BC69-8A41B468022C}">
      <dgm:prSet/>
      <dgm:spPr/>
      <dgm:t>
        <a:bodyPr/>
        <a:lstStyle/>
        <a:p>
          <a:r>
            <a:rPr lang="en-US"/>
            <a:t>Inside Actors</a:t>
          </a:r>
        </a:p>
      </dgm:t>
    </dgm:pt>
    <dgm:pt modelId="{03DAC0CF-3DF8-43DF-9476-332038F6B5FF}" type="parTrans" cxnId="{703B8633-273E-47D0-85ED-0FA2CA24C892}">
      <dgm:prSet/>
      <dgm:spPr/>
      <dgm:t>
        <a:bodyPr/>
        <a:lstStyle/>
        <a:p>
          <a:endParaRPr lang="en-US"/>
        </a:p>
      </dgm:t>
    </dgm:pt>
    <dgm:pt modelId="{49BC3C35-1EDE-439A-A858-6BCD79AD9661}" type="sibTrans" cxnId="{703B8633-273E-47D0-85ED-0FA2CA24C892}">
      <dgm:prSet/>
      <dgm:spPr/>
      <dgm:t>
        <a:bodyPr/>
        <a:lstStyle/>
        <a:p>
          <a:endParaRPr lang="en-US"/>
        </a:p>
      </dgm:t>
    </dgm:pt>
    <dgm:pt modelId="{A1826D23-6622-4EFB-A2CD-A73B78ACACD6}">
      <dgm:prSet/>
      <dgm:spPr/>
      <dgm:t>
        <a:bodyPr/>
        <a:lstStyle/>
        <a:p>
          <a:r>
            <a:rPr lang="en-US"/>
            <a:t>Advanced persistent threat groups</a:t>
          </a:r>
        </a:p>
      </dgm:t>
    </dgm:pt>
    <dgm:pt modelId="{9D6F0D32-1EBE-4D46-AA04-DD54179D743B}" type="parTrans" cxnId="{B5361B1A-59C2-41A4-BAA3-7F0878AD6380}">
      <dgm:prSet/>
      <dgm:spPr/>
      <dgm:t>
        <a:bodyPr/>
        <a:lstStyle/>
        <a:p>
          <a:endParaRPr lang="en-US"/>
        </a:p>
      </dgm:t>
    </dgm:pt>
    <dgm:pt modelId="{C9C2ACB6-BEE1-4FAC-A668-428C0ABAD30A}" type="sibTrans" cxnId="{B5361B1A-59C2-41A4-BAA3-7F0878AD6380}">
      <dgm:prSet/>
      <dgm:spPr/>
      <dgm:t>
        <a:bodyPr/>
        <a:lstStyle/>
        <a:p>
          <a:endParaRPr lang="en-US"/>
        </a:p>
      </dgm:t>
    </dgm:pt>
    <dgm:pt modelId="{265CCB0C-7606-4E2F-A1C4-998205EF9DF0}" type="pres">
      <dgm:prSet presAssocID="{0A1C4A60-92F4-4B78-B9FC-EB73AD6CCD91}" presName="linear" presStyleCnt="0">
        <dgm:presLayoutVars>
          <dgm:animLvl val="lvl"/>
          <dgm:resizeHandles val="exact"/>
        </dgm:presLayoutVars>
      </dgm:prSet>
      <dgm:spPr/>
    </dgm:pt>
    <dgm:pt modelId="{4495D627-6745-4FF6-AF3D-7B8E2EF06742}" type="pres">
      <dgm:prSet presAssocID="{FA866201-4BAC-4C6A-BFFF-3A5DA678306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746DFC6-5167-4304-A4C2-B6C0BD63D3E9}" type="pres">
      <dgm:prSet presAssocID="{A7CB5FF8-ECAB-4BAB-8FF4-35D606C18166}" presName="spacer" presStyleCnt="0"/>
      <dgm:spPr/>
    </dgm:pt>
    <dgm:pt modelId="{832FC994-CD0E-40A3-9187-D01E1DA79A19}" type="pres">
      <dgm:prSet presAssocID="{3E2FC949-8019-491A-95EC-26014DA0203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A69189D-29C5-4228-9C5F-77D45C7D86C7}" type="pres">
      <dgm:prSet presAssocID="{163522FE-4E2D-44C2-8C58-B618BF8A3180}" presName="spacer" presStyleCnt="0"/>
      <dgm:spPr/>
    </dgm:pt>
    <dgm:pt modelId="{5F3E6933-3567-432B-AFD7-DC9115593E77}" type="pres">
      <dgm:prSet presAssocID="{1EF7D575-69B1-42CB-BA03-E4F36257BCA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9E7D176-F314-478F-BC7B-BF916B1FD373}" type="pres">
      <dgm:prSet presAssocID="{E4FA386A-0DCF-42CD-A1CB-CF6655643977}" presName="spacer" presStyleCnt="0"/>
      <dgm:spPr/>
    </dgm:pt>
    <dgm:pt modelId="{1295CB41-8FB6-4DB9-B1BD-991258CA021D}" type="pres">
      <dgm:prSet presAssocID="{E8CD511C-726B-4935-A5B6-BCF07032A20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2889060-BD51-43F0-971B-8FB19DD2412D}" type="pres">
      <dgm:prSet presAssocID="{92DC1C28-CD8F-4073-8ECB-0DAB453A9D9A}" presName="spacer" presStyleCnt="0"/>
      <dgm:spPr/>
    </dgm:pt>
    <dgm:pt modelId="{F808CF19-C1AB-4AE2-9BBF-7E7855B8D67E}" type="pres">
      <dgm:prSet presAssocID="{625725BB-C84A-4982-BC69-8A41B468022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300D2D2-3EC3-46A1-9CAD-4E161EC194B2}" type="pres">
      <dgm:prSet presAssocID="{49BC3C35-1EDE-439A-A858-6BCD79AD9661}" presName="spacer" presStyleCnt="0"/>
      <dgm:spPr/>
    </dgm:pt>
    <dgm:pt modelId="{440788CF-9618-43B1-BE36-E61461815A8D}" type="pres">
      <dgm:prSet presAssocID="{A1826D23-6622-4EFB-A2CD-A73B78ACACD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5361B1A-59C2-41A4-BAA3-7F0878AD6380}" srcId="{0A1C4A60-92F4-4B78-B9FC-EB73AD6CCD91}" destId="{A1826D23-6622-4EFB-A2CD-A73B78ACACD6}" srcOrd="5" destOrd="0" parTransId="{9D6F0D32-1EBE-4D46-AA04-DD54179D743B}" sibTransId="{C9C2ACB6-BEE1-4FAC-A668-428C0ABAD30A}"/>
    <dgm:cxn modelId="{703B8633-273E-47D0-85ED-0FA2CA24C892}" srcId="{0A1C4A60-92F4-4B78-B9FC-EB73AD6CCD91}" destId="{625725BB-C84A-4982-BC69-8A41B468022C}" srcOrd="4" destOrd="0" parTransId="{03DAC0CF-3DF8-43DF-9476-332038F6B5FF}" sibTransId="{49BC3C35-1EDE-439A-A858-6BCD79AD9661}"/>
    <dgm:cxn modelId="{7756BE35-9DFE-41A4-B8BA-503DC8C62AD0}" srcId="{0A1C4A60-92F4-4B78-B9FC-EB73AD6CCD91}" destId="{3E2FC949-8019-491A-95EC-26014DA0203C}" srcOrd="1" destOrd="0" parTransId="{358924E0-8DFC-4A85-A81D-8B029095F341}" sibTransId="{163522FE-4E2D-44C2-8C58-B618BF8A3180}"/>
    <dgm:cxn modelId="{7B7E0C36-D820-43D2-8960-E74E01ECAEBA}" type="presOf" srcId="{0A1C4A60-92F4-4B78-B9FC-EB73AD6CCD91}" destId="{265CCB0C-7606-4E2F-A1C4-998205EF9DF0}" srcOrd="0" destOrd="0" presId="urn:microsoft.com/office/officeart/2005/8/layout/vList2"/>
    <dgm:cxn modelId="{2D919A47-BBFA-45C7-8AE1-17960023C193}" srcId="{0A1C4A60-92F4-4B78-B9FC-EB73AD6CCD91}" destId="{FA866201-4BAC-4C6A-BFFF-3A5DA6783063}" srcOrd="0" destOrd="0" parTransId="{8B7B7554-276F-4361-A29D-944AD5C1527C}" sibTransId="{A7CB5FF8-ECAB-4BAB-8FF4-35D606C18166}"/>
    <dgm:cxn modelId="{8C081578-5DDA-45BA-BE48-C716906A3901}" type="presOf" srcId="{3E2FC949-8019-491A-95EC-26014DA0203C}" destId="{832FC994-CD0E-40A3-9187-D01E1DA79A19}" srcOrd="0" destOrd="0" presId="urn:microsoft.com/office/officeart/2005/8/layout/vList2"/>
    <dgm:cxn modelId="{361A5F80-9FC4-44B6-B6DE-49F81C0A0DAA}" type="presOf" srcId="{E8CD511C-726B-4935-A5B6-BCF07032A201}" destId="{1295CB41-8FB6-4DB9-B1BD-991258CA021D}" srcOrd="0" destOrd="0" presId="urn:microsoft.com/office/officeart/2005/8/layout/vList2"/>
    <dgm:cxn modelId="{E950D580-775D-40C7-8E86-9DC26C338114}" type="presOf" srcId="{FA866201-4BAC-4C6A-BFFF-3A5DA6783063}" destId="{4495D627-6745-4FF6-AF3D-7B8E2EF06742}" srcOrd="0" destOrd="0" presId="urn:microsoft.com/office/officeart/2005/8/layout/vList2"/>
    <dgm:cxn modelId="{E230F98D-3AE9-4968-A535-CC1BBAE754CA}" srcId="{0A1C4A60-92F4-4B78-B9FC-EB73AD6CCD91}" destId="{E8CD511C-726B-4935-A5B6-BCF07032A201}" srcOrd="3" destOrd="0" parTransId="{0FEE30E0-5719-476F-97B0-68CE96DCA74F}" sibTransId="{92DC1C28-CD8F-4073-8ECB-0DAB453A9D9A}"/>
    <dgm:cxn modelId="{9D35EAB3-5266-4CE7-BDB8-90D39AB49746}" type="presOf" srcId="{1EF7D575-69B1-42CB-BA03-E4F36257BCA6}" destId="{5F3E6933-3567-432B-AFD7-DC9115593E77}" srcOrd="0" destOrd="0" presId="urn:microsoft.com/office/officeart/2005/8/layout/vList2"/>
    <dgm:cxn modelId="{53B184C2-520E-405B-90F6-45EBF3293A75}" type="presOf" srcId="{A1826D23-6622-4EFB-A2CD-A73B78ACACD6}" destId="{440788CF-9618-43B1-BE36-E61461815A8D}" srcOrd="0" destOrd="0" presId="urn:microsoft.com/office/officeart/2005/8/layout/vList2"/>
    <dgm:cxn modelId="{0C02B0C8-A6BD-453D-819A-1B5A585D6471}" type="presOf" srcId="{625725BB-C84A-4982-BC69-8A41B468022C}" destId="{F808CF19-C1AB-4AE2-9BBF-7E7855B8D67E}" srcOrd="0" destOrd="0" presId="urn:microsoft.com/office/officeart/2005/8/layout/vList2"/>
    <dgm:cxn modelId="{58A771E1-697A-457A-8339-1722C06046D0}" srcId="{0A1C4A60-92F4-4B78-B9FC-EB73AD6CCD91}" destId="{1EF7D575-69B1-42CB-BA03-E4F36257BCA6}" srcOrd="2" destOrd="0" parTransId="{9BE0BA9C-9C3E-4CC2-A192-40515F79E587}" sibTransId="{E4FA386A-0DCF-42CD-A1CB-CF6655643977}"/>
    <dgm:cxn modelId="{9BFA6F80-A84B-41BB-80D2-58465466A493}" type="presParOf" srcId="{265CCB0C-7606-4E2F-A1C4-998205EF9DF0}" destId="{4495D627-6745-4FF6-AF3D-7B8E2EF06742}" srcOrd="0" destOrd="0" presId="urn:microsoft.com/office/officeart/2005/8/layout/vList2"/>
    <dgm:cxn modelId="{DBD555F0-47B0-46F3-A034-F39E00666389}" type="presParOf" srcId="{265CCB0C-7606-4E2F-A1C4-998205EF9DF0}" destId="{0746DFC6-5167-4304-A4C2-B6C0BD63D3E9}" srcOrd="1" destOrd="0" presId="urn:microsoft.com/office/officeart/2005/8/layout/vList2"/>
    <dgm:cxn modelId="{59CA20B3-4634-4600-9A91-2077E40CCC59}" type="presParOf" srcId="{265CCB0C-7606-4E2F-A1C4-998205EF9DF0}" destId="{832FC994-CD0E-40A3-9187-D01E1DA79A19}" srcOrd="2" destOrd="0" presId="urn:microsoft.com/office/officeart/2005/8/layout/vList2"/>
    <dgm:cxn modelId="{B5C651A0-AF6E-4BD2-A114-6128AA71FBAB}" type="presParOf" srcId="{265CCB0C-7606-4E2F-A1C4-998205EF9DF0}" destId="{7A69189D-29C5-4228-9C5F-77D45C7D86C7}" srcOrd="3" destOrd="0" presId="urn:microsoft.com/office/officeart/2005/8/layout/vList2"/>
    <dgm:cxn modelId="{D8894B9F-4F82-492C-96D5-1F3ED932C1C2}" type="presParOf" srcId="{265CCB0C-7606-4E2F-A1C4-998205EF9DF0}" destId="{5F3E6933-3567-432B-AFD7-DC9115593E77}" srcOrd="4" destOrd="0" presId="urn:microsoft.com/office/officeart/2005/8/layout/vList2"/>
    <dgm:cxn modelId="{943B4916-8BA7-4CAE-A45A-66FFC6AE5DD0}" type="presParOf" srcId="{265CCB0C-7606-4E2F-A1C4-998205EF9DF0}" destId="{99E7D176-F314-478F-BC7B-BF916B1FD373}" srcOrd="5" destOrd="0" presId="urn:microsoft.com/office/officeart/2005/8/layout/vList2"/>
    <dgm:cxn modelId="{2BF5A19E-6490-48CD-9B4D-F5FA5A310066}" type="presParOf" srcId="{265CCB0C-7606-4E2F-A1C4-998205EF9DF0}" destId="{1295CB41-8FB6-4DB9-B1BD-991258CA021D}" srcOrd="6" destOrd="0" presId="urn:microsoft.com/office/officeart/2005/8/layout/vList2"/>
    <dgm:cxn modelId="{FFB3716A-8E59-4EE1-B1FC-B2FBC482583F}" type="presParOf" srcId="{265CCB0C-7606-4E2F-A1C4-998205EF9DF0}" destId="{02889060-BD51-43F0-971B-8FB19DD2412D}" srcOrd="7" destOrd="0" presId="urn:microsoft.com/office/officeart/2005/8/layout/vList2"/>
    <dgm:cxn modelId="{D0BB7549-124F-46F3-899F-FBC9FCE7EF67}" type="presParOf" srcId="{265CCB0C-7606-4E2F-A1C4-998205EF9DF0}" destId="{F808CF19-C1AB-4AE2-9BBF-7E7855B8D67E}" srcOrd="8" destOrd="0" presId="urn:microsoft.com/office/officeart/2005/8/layout/vList2"/>
    <dgm:cxn modelId="{16168D33-B76C-4B53-9897-1519736B23FE}" type="presParOf" srcId="{265CCB0C-7606-4E2F-A1C4-998205EF9DF0}" destId="{9300D2D2-3EC3-46A1-9CAD-4E161EC194B2}" srcOrd="9" destOrd="0" presId="urn:microsoft.com/office/officeart/2005/8/layout/vList2"/>
    <dgm:cxn modelId="{871636B0-F977-4669-9FC6-3A6EC11C330C}" type="presParOf" srcId="{265CCB0C-7606-4E2F-A1C4-998205EF9DF0}" destId="{440788CF-9618-43B1-BE36-E61461815A8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1A7B8C-8EC9-4B51-9864-3A7935D71983}" type="doc">
      <dgm:prSet loTypeId="urn:microsoft.com/office/officeart/2005/8/layout/funnel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7FA7CE-3EA1-4DC0-89EF-5749F51ED51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Integrity</a:t>
          </a:r>
        </a:p>
      </dgm:t>
    </dgm:pt>
    <dgm:pt modelId="{018493A6-F1EF-469D-B0AC-CD7586665EE4}" type="parTrans" cxnId="{4DF469F2-0C58-4364-A587-36CB80CEFA82}">
      <dgm:prSet/>
      <dgm:spPr/>
      <dgm:t>
        <a:bodyPr/>
        <a:lstStyle/>
        <a:p>
          <a:endParaRPr lang="en-US"/>
        </a:p>
      </dgm:t>
    </dgm:pt>
    <dgm:pt modelId="{5F0C4559-CE64-44AA-BE0C-04BBDE7C0814}" type="sibTrans" cxnId="{4DF469F2-0C58-4364-A587-36CB80CEFA82}">
      <dgm:prSet/>
      <dgm:spPr/>
      <dgm:t>
        <a:bodyPr/>
        <a:lstStyle/>
        <a:p>
          <a:endParaRPr lang="en-US"/>
        </a:p>
      </dgm:t>
    </dgm:pt>
    <dgm:pt modelId="{F8F79C1D-D1C1-47E5-A8FF-C69A6108698B}">
      <dgm:prSet phldrT="[Text]" custT="1"/>
      <dgm:spPr/>
      <dgm:t>
        <a:bodyPr/>
        <a:lstStyle/>
        <a:p>
          <a:r>
            <a:rPr lang="en-US" sz="1400" dirty="0"/>
            <a:t>Confidentiality</a:t>
          </a:r>
          <a:endParaRPr lang="en-US" sz="1100" dirty="0"/>
        </a:p>
      </dgm:t>
    </dgm:pt>
    <dgm:pt modelId="{A90A8D59-A694-449E-A056-78113F82BB2A}" type="parTrans" cxnId="{97C74CF3-806C-46F4-A9FD-8B872A7F20EA}">
      <dgm:prSet/>
      <dgm:spPr/>
      <dgm:t>
        <a:bodyPr/>
        <a:lstStyle/>
        <a:p>
          <a:endParaRPr lang="en-US"/>
        </a:p>
      </dgm:t>
    </dgm:pt>
    <dgm:pt modelId="{27215D08-91DB-4F2B-B1F7-44C8BFD478DA}" type="sibTrans" cxnId="{97C74CF3-806C-46F4-A9FD-8B872A7F20EA}">
      <dgm:prSet/>
      <dgm:spPr/>
      <dgm:t>
        <a:bodyPr/>
        <a:lstStyle/>
        <a:p>
          <a:endParaRPr lang="en-US"/>
        </a:p>
      </dgm:t>
    </dgm:pt>
    <dgm:pt modelId="{60C7223F-4EAB-4105-BE25-6AA15B9148E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076F31B6-F4FC-4F32-9BFE-74FD090583C8}" type="parTrans" cxnId="{67CC4F2F-E21D-40F3-A1FE-E669EF8D623F}">
      <dgm:prSet/>
      <dgm:spPr/>
      <dgm:t>
        <a:bodyPr/>
        <a:lstStyle/>
        <a:p>
          <a:endParaRPr lang="en-US"/>
        </a:p>
      </dgm:t>
    </dgm:pt>
    <dgm:pt modelId="{CE4F7728-4922-4637-A369-43B7AAF40FF9}" type="sibTrans" cxnId="{67CC4F2F-E21D-40F3-A1FE-E669EF8D623F}">
      <dgm:prSet/>
      <dgm:spPr/>
      <dgm:t>
        <a:bodyPr/>
        <a:lstStyle/>
        <a:p>
          <a:endParaRPr lang="en-US"/>
        </a:p>
      </dgm:t>
    </dgm:pt>
    <dgm:pt modelId="{8A6FD36D-65C2-4F33-AA1C-0530FA3C0B18}">
      <dgm:prSet phldrT="[Text]"/>
      <dgm:spPr/>
      <dgm:t>
        <a:bodyPr/>
        <a:lstStyle/>
        <a:p>
          <a:r>
            <a:rPr lang="en-US" dirty="0"/>
            <a:t>Network Security</a:t>
          </a:r>
        </a:p>
      </dgm:t>
    </dgm:pt>
    <dgm:pt modelId="{73D9EFBA-CDFE-4538-AD00-23AE47FA4A6F}" type="parTrans" cxnId="{61102B5E-583C-493F-B652-AA814D6A8678}">
      <dgm:prSet/>
      <dgm:spPr/>
      <dgm:t>
        <a:bodyPr/>
        <a:lstStyle/>
        <a:p>
          <a:endParaRPr lang="en-US"/>
        </a:p>
      </dgm:t>
    </dgm:pt>
    <dgm:pt modelId="{2032632F-8A9F-4A2C-8C80-83166312A54C}" type="sibTrans" cxnId="{61102B5E-583C-493F-B652-AA814D6A8678}">
      <dgm:prSet/>
      <dgm:spPr/>
      <dgm:t>
        <a:bodyPr/>
        <a:lstStyle/>
        <a:p>
          <a:endParaRPr lang="en-US"/>
        </a:p>
      </dgm:t>
    </dgm:pt>
    <dgm:pt modelId="{F022491C-E6CF-4B57-BC5D-A081FC47CF4F}" type="pres">
      <dgm:prSet presAssocID="{601A7B8C-8EC9-4B51-9864-3A7935D71983}" presName="Name0" presStyleCnt="0">
        <dgm:presLayoutVars>
          <dgm:chMax val="4"/>
          <dgm:resizeHandles val="exact"/>
        </dgm:presLayoutVars>
      </dgm:prSet>
      <dgm:spPr/>
    </dgm:pt>
    <dgm:pt modelId="{F4CFE6BC-F62E-45F2-B800-05F65FA4E67D}" type="pres">
      <dgm:prSet presAssocID="{601A7B8C-8EC9-4B51-9864-3A7935D71983}" presName="ellipse" presStyleLbl="trBgShp" presStyleIdx="0" presStyleCnt="1"/>
      <dgm:spPr/>
    </dgm:pt>
    <dgm:pt modelId="{5366FE8F-299E-4481-A5F1-30DD5B7C0196}" type="pres">
      <dgm:prSet presAssocID="{601A7B8C-8EC9-4B51-9864-3A7935D71983}" presName="arrow1" presStyleLbl="fgShp" presStyleIdx="0" presStyleCnt="1" custLinFactNeighborX="-7270" custLinFactNeighborY="55870"/>
      <dgm:spPr>
        <a:solidFill>
          <a:srgbClr val="C00000"/>
        </a:solidFill>
      </dgm:spPr>
      <dgm:extLst>
        <a:ext uri="{E40237B7-FDA0-4F09-8148-C483321AD2D9}">
          <dgm14:cNvPr xmlns:dgm14="http://schemas.microsoft.com/office/drawing/2010/diagram" id="0" name="" descr="Arrow pointing down"/>
        </a:ext>
      </dgm:extLst>
    </dgm:pt>
    <dgm:pt modelId="{B7C35EC8-2E70-4EA3-B889-310285D3F586}" type="pres">
      <dgm:prSet presAssocID="{601A7B8C-8EC9-4B51-9864-3A7935D71983}" presName="rectangle" presStyleLbl="revTx" presStyleIdx="0" presStyleCnt="1" custScaleX="114348" custScaleY="95045">
        <dgm:presLayoutVars>
          <dgm:bulletEnabled val="1"/>
        </dgm:presLayoutVars>
      </dgm:prSet>
      <dgm:spPr/>
    </dgm:pt>
    <dgm:pt modelId="{8AE139CF-154A-4FD4-8398-2E09AC24A30A}" type="pres">
      <dgm:prSet presAssocID="{F8F79C1D-D1C1-47E5-A8FF-C69A6108698B}" presName="item1" presStyleLbl="node1" presStyleIdx="0" presStyleCnt="3">
        <dgm:presLayoutVars>
          <dgm:bulletEnabled val="1"/>
        </dgm:presLayoutVars>
      </dgm:prSet>
      <dgm:spPr/>
    </dgm:pt>
    <dgm:pt modelId="{E856381A-20D9-4228-BDF1-B93AE736375F}" type="pres">
      <dgm:prSet presAssocID="{60C7223F-4EAB-4105-BE25-6AA15B9148EE}" presName="item2" presStyleLbl="node1" presStyleIdx="1" presStyleCnt="3" custScaleX="129070" custScaleY="119538" custLinFactNeighborX="-23911" custLinFactNeighborY="-14289">
        <dgm:presLayoutVars>
          <dgm:bulletEnabled val="1"/>
        </dgm:presLayoutVars>
      </dgm:prSet>
      <dgm:spPr/>
    </dgm:pt>
    <dgm:pt modelId="{45444559-38DF-4413-B737-8FE5B1042C27}" type="pres">
      <dgm:prSet presAssocID="{8A6FD36D-65C2-4F33-AA1C-0530FA3C0B18}" presName="item3" presStyleLbl="node1" presStyleIdx="2" presStyleCnt="3" custScaleX="117679" custScaleY="103270" custLinFactNeighborX="21524" custLinFactNeighborY="2089">
        <dgm:presLayoutVars>
          <dgm:bulletEnabled val="1"/>
        </dgm:presLayoutVars>
      </dgm:prSet>
      <dgm:spPr/>
    </dgm:pt>
    <dgm:pt modelId="{B7CC2CF3-03CC-4A04-B38F-EBD8A6B4EA75}" type="pres">
      <dgm:prSet presAssocID="{601A7B8C-8EC9-4B51-9864-3A7935D71983}" presName="funnel" presStyleLbl="trAlignAcc1" presStyleIdx="0" presStyleCnt="1" custScaleX="155459" custScaleY="122415"/>
      <dgm:spPr/>
      <dgm:extLst>
        <a:ext uri="{E40237B7-FDA0-4F09-8148-C483321AD2D9}">
          <dgm14:cNvPr xmlns:dgm14="http://schemas.microsoft.com/office/drawing/2010/diagram" id="0" name="" descr="Cone shape"/>
        </a:ext>
      </dgm:extLst>
    </dgm:pt>
  </dgm:ptLst>
  <dgm:cxnLst>
    <dgm:cxn modelId="{67CC4F2F-E21D-40F3-A1FE-E669EF8D623F}" srcId="{601A7B8C-8EC9-4B51-9864-3A7935D71983}" destId="{60C7223F-4EAB-4105-BE25-6AA15B9148EE}" srcOrd="2" destOrd="0" parTransId="{076F31B6-F4FC-4F32-9BFE-74FD090583C8}" sibTransId="{CE4F7728-4922-4637-A369-43B7AAF40FF9}"/>
    <dgm:cxn modelId="{61102B5E-583C-493F-B652-AA814D6A8678}" srcId="{601A7B8C-8EC9-4B51-9864-3A7935D71983}" destId="{8A6FD36D-65C2-4F33-AA1C-0530FA3C0B18}" srcOrd="3" destOrd="0" parTransId="{73D9EFBA-CDFE-4538-AD00-23AE47FA4A6F}" sibTransId="{2032632F-8A9F-4A2C-8C80-83166312A54C}"/>
    <dgm:cxn modelId="{B0A14AA3-7D64-43AB-B09C-95178B71520B}" type="presOf" srcId="{F8F79C1D-D1C1-47E5-A8FF-C69A6108698B}" destId="{E856381A-20D9-4228-BDF1-B93AE736375F}" srcOrd="0" destOrd="0" presId="urn:microsoft.com/office/officeart/2005/8/layout/funnel1"/>
    <dgm:cxn modelId="{8AC4ABB9-D85E-4D34-AA5A-1A22FA42DDAF}" type="presOf" srcId="{601A7B8C-8EC9-4B51-9864-3A7935D71983}" destId="{F022491C-E6CF-4B57-BC5D-A081FC47CF4F}" srcOrd="0" destOrd="0" presId="urn:microsoft.com/office/officeart/2005/8/layout/funnel1"/>
    <dgm:cxn modelId="{A84315C0-D6F1-4FEE-911D-9E50F3289CC9}" type="presOf" srcId="{8A6FD36D-65C2-4F33-AA1C-0530FA3C0B18}" destId="{B7C35EC8-2E70-4EA3-B889-310285D3F586}" srcOrd="0" destOrd="0" presId="urn:microsoft.com/office/officeart/2005/8/layout/funnel1"/>
    <dgm:cxn modelId="{4CE79EF0-CE95-4CAE-9579-A1B4CF844302}" type="presOf" srcId="{C87FA7CE-3EA1-4DC0-89EF-5749F51ED516}" destId="{45444559-38DF-4413-B737-8FE5B1042C27}" srcOrd="0" destOrd="0" presId="urn:microsoft.com/office/officeart/2005/8/layout/funnel1"/>
    <dgm:cxn modelId="{4DF469F2-0C58-4364-A587-36CB80CEFA82}" srcId="{601A7B8C-8EC9-4B51-9864-3A7935D71983}" destId="{C87FA7CE-3EA1-4DC0-89EF-5749F51ED516}" srcOrd="0" destOrd="0" parTransId="{018493A6-F1EF-469D-B0AC-CD7586665EE4}" sibTransId="{5F0C4559-CE64-44AA-BE0C-04BBDE7C0814}"/>
    <dgm:cxn modelId="{97C74CF3-806C-46F4-A9FD-8B872A7F20EA}" srcId="{601A7B8C-8EC9-4B51-9864-3A7935D71983}" destId="{F8F79C1D-D1C1-47E5-A8FF-C69A6108698B}" srcOrd="1" destOrd="0" parTransId="{A90A8D59-A694-449E-A056-78113F82BB2A}" sibTransId="{27215D08-91DB-4F2B-B1F7-44C8BFD478DA}"/>
    <dgm:cxn modelId="{E29DFFF4-54A3-4938-8F37-D977CB1784BA}" type="presOf" srcId="{60C7223F-4EAB-4105-BE25-6AA15B9148EE}" destId="{8AE139CF-154A-4FD4-8398-2E09AC24A30A}" srcOrd="0" destOrd="0" presId="urn:microsoft.com/office/officeart/2005/8/layout/funnel1"/>
    <dgm:cxn modelId="{A7EC2D1F-9E89-44DC-B1C1-60E8B6DDBBEC}" type="presParOf" srcId="{F022491C-E6CF-4B57-BC5D-A081FC47CF4F}" destId="{F4CFE6BC-F62E-45F2-B800-05F65FA4E67D}" srcOrd="0" destOrd="0" presId="urn:microsoft.com/office/officeart/2005/8/layout/funnel1"/>
    <dgm:cxn modelId="{568AB69F-FD8F-4C75-BEA7-3809A2662C15}" type="presParOf" srcId="{F022491C-E6CF-4B57-BC5D-A081FC47CF4F}" destId="{5366FE8F-299E-4481-A5F1-30DD5B7C0196}" srcOrd="1" destOrd="0" presId="urn:microsoft.com/office/officeart/2005/8/layout/funnel1"/>
    <dgm:cxn modelId="{0AEDE5BA-7800-4287-8DFE-0EC779E50F2D}" type="presParOf" srcId="{F022491C-E6CF-4B57-BC5D-A081FC47CF4F}" destId="{B7C35EC8-2E70-4EA3-B889-310285D3F586}" srcOrd="2" destOrd="0" presId="urn:microsoft.com/office/officeart/2005/8/layout/funnel1"/>
    <dgm:cxn modelId="{054D22C5-CBDC-4FF5-99DD-553B294B4CBE}" type="presParOf" srcId="{F022491C-E6CF-4B57-BC5D-A081FC47CF4F}" destId="{8AE139CF-154A-4FD4-8398-2E09AC24A30A}" srcOrd="3" destOrd="0" presId="urn:microsoft.com/office/officeart/2005/8/layout/funnel1"/>
    <dgm:cxn modelId="{6020F035-09F1-4D73-864F-7C5466EA4D27}" type="presParOf" srcId="{F022491C-E6CF-4B57-BC5D-A081FC47CF4F}" destId="{E856381A-20D9-4228-BDF1-B93AE736375F}" srcOrd="4" destOrd="0" presId="urn:microsoft.com/office/officeart/2005/8/layout/funnel1"/>
    <dgm:cxn modelId="{F2D9FD0F-F91A-456E-B77C-37337C1A7923}" type="presParOf" srcId="{F022491C-E6CF-4B57-BC5D-A081FC47CF4F}" destId="{45444559-38DF-4413-B737-8FE5B1042C27}" srcOrd="5" destOrd="0" presId="urn:microsoft.com/office/officeart/2005/8/layout/funnel1"/>
    <dgm:cxn modelId="{9F401EE2-0F17-421A-9CB0-BF6802009723}" type="presParOf" srcId="{F022491C-E6CF-4B57-BC5D-A081FC47CF4F}" destId="{B7CC2CF3-03CC-4A04-B38F-EBD8A6B4EA7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CB3D10-B791-4C8A-9EED-3CD3E82A630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ACC19D-9CE8-4C74-83EB-13503B298B9B}">
      <dgm:prSet/>
      <dgm:spPr/>
      <dgm:t>
        <a:bodyPr/>
        <a:lstStyle/>
        <a:p>
          <a:r>
            <a:rPr lang="en-US"/>
            <a:t>Providing secure network connectivity</a:t>
          </a:r>
        </a:p>
      </dgm:t>
      <dgm:extLst>
        <a:ext uri="{E40237B7-FDA0-4F09-8148-C483321AD2D9}">
          <dgm14:cNvPr xmlns:dgm14="http://schemas.microsoft.com/office/drawing/2010/diagram" id="0" name="" descr="Orange rectangle background with curved edges"/>
        </a:ext>
      </dgm:extLst>
    </dgm:pt>
    <dgm:pt modelId="{5B8F9328-5A89-4F12-A77F-2E302269AAC4}" type="parTrans" cxnId="{5C850242-D9D6-4336-91A1-073A522E9EA1}">
      <dgm:prSet/>
      <dgm:spPr/>
      <dgm:t>
        <a:bodyPr/>
        <a:lstStyle/>
        <a:p>
          <a:endParaRPr lang="en-US"/>
        </a:p>
      </dgm:t>
    </dgm:pt>
    <dgm:pt modelId="{71AEC5DD-9603-46C0-9039-E779C6372CF1}" type="sibTrans" cxnId="{5C850242-D9D6-4336-91A1-073A522E9EA1}">
      <dgm:prSet/>
      <dgm:spPr/>
      <dgm:t>
        <a:bodyPr/>
        <a:lstStyle/>
        <a:p>
          <a:endParaRPr lang="en-US"/>
        </a:p>
      </dgm:t>
    </dgm:pt>
    <dgm:pt modelId="{F6042CC2-8487-4D71-9925-4E2282DFC4C2}">
      <dgm:prSet/>
      <dgm:spPr/>
      <dgm:t>
        <a:bodyPr/>
        <a:lstStyle/>
        <a:p>
          <a:r>
            <a:rPr lang="en-US" dirty="0"/>
            <a:t>Secure connectivity with trusted users and networks (Ex. VPN)</a:t>
          </a:r>
        </a:p>
      </dgm:t>
    </dgm:pt>
    <dgm:pt modelId="{BBD567BC-7C59-45DC-A2E5-E7A91ABD0B55}" type="parTrans" cxnId="{1714AD8F-FCE3-47A9-8B31-BFF38E0EA5E3}">
      <dgm:prSet/>
      <dgm:spPr/>
      <dgm:t>
        <a:bodyPr/>
        <a:lstStyle/>
        <a:p>
          <a:endParaRPr lang="en-US"/>
        </a:p>
      </dgm:t>
    </dgm:pt>
    <dgm:pt modelId="{7B3EDE50-35BD-4BD6-BFB0-8D7C1B1AABC5}" type="sibTrans" cxnId="{1714AD8F-FCE3-47A9-8B31-BFF38E0EA5E3}">
      <dgm:prSet/>
      <dgm:spPr/>
      <dgm:t>
        <a:bodyPr/>
        <a:lstStyle/>
        <a:p>
          <a:endParaRPr lang="en-US"/>
        </a:p>
      </dgm:t>
    </dgm:pt>
    <dgm:pt modelId="{CC4FACBC-CC45-4E2E-B3B6-A75538A20C2A}">
      <dgm:prSet/>
      <dgm:spPr/>
      <dgm:t>
        <a:bodyPr/>
        <a:lstStyle/>
        <a:p>
          <a:r>
            <a:rPr lang="en-US"/>
            <a:t>Use layered security scheme (Combination of multiple security standards)</a:t>
          </a:r>
        </a:p>
      </dgm:t>
    </dgm:pt>
    <dgm:pt modelId="{BC7B4FBA-7844-41B1-B6E1-20DE35124030}" type="parTrans" cxnId="{44FF957F-4DDF-4941-A259-B1E02BF51916}">
      <dgm:prSet/>
      <dgm:spPr/>
      <dgm:t>
        <a:bodyPr/>
        <a:lstStyle/>
        <a:p>
          <a:endParaRPr lang="en-US"/>
        </a:p>
      </dgm:t>
    </dgm:pt>
    <dgm:pt modelId="{DE66364B-B395-4FD6-A92C-8F173A1157AA}" type="sibTrans" cxnId="{44FF957F-4DDF-4941-A259-B1E02BF51916}">
      <dgm:prSet/>
      <dgm:spPr/>
      <dgm:t>
        <a:bodyPr/>
        <a:lstStyle/>
        <a:p>
          <a:endParaRPr lang="en-US"/>
        </a:p>
      </dgm:t>
    </dgm:pt>
    <dgm:pt modelId="{42857938-657C-40DC-9C9B-03A83D0591A7}">
      <dgm:prSet/>
      <dgm:spPr/>
      <dgm:t>
        <a:bodyPr/>
        <a:lstStyle/>
        <a:p>
          <a:r>
            <a:rPr lang="en-US"/>
            <a:t>Practice least privilege </a:t>
          </a:r>
        </a:p>
      </dgm:t>
    </dgm:pt>
    <dgm:pt modelId="{595B6C9F-546C-43C9-A81F-781515C78F2E}" type="parTrans" cxnId="{C50013E4-9590-4255-AC1A-6938565B0745}">
      <dgm:prSet/>
      <dgm:spPr/>
      <dgm:t>
        <a:bodyPr/>
        <a:lstStyle/>
        <a:p>
          <a:endParaRPr lang="en-US"/>
        </a:p>
      </dgm:t>
    </dgm:pt>
    <dgm:pt modelId="{F8CA4EAF-D611-42BE-924C-F6C849CCA616}" type="sibTrans" cxnId="{C50013E4-9590-4255-AC1A-6938565B0745}">
      <dgm:prSet/>
      <dgm:spPr/>
      <dgm:t>
        <a:bodyPr/>
        <a:lstStyle/>
        <a:p>
          <a:endParaRPr lang="en-US"/>
        </a:p>
      </dgm:t>
    </dgm:pt>
    <dgm:pt modelId="{7AE6DD77-EFED-4566-ABC5-AF71B9083038}">
      <dgm:prSet/>
      <dgm:spPr/>
      <dgm:t>
        <a:bodyPr/>
        <a:lstStyle/>
        <a:p>
          <a:r>
            <a:rPr lang="en-US"/>
            <a:t>Provide Encryption to:	</a:t>
          </a:r>
        </a:p>
      </dgm:t>
    </dgm:pt>
    <dgm:pt modelId="{67B33B6B-C809-440C-867B-BFA55C1F1E5D}" type="parTrans" cxnId="{C67EFA20-6DA0-42D5-8CB5-E277E23A4D1D}">
      <dgm:prSet/>
      <dgm:spPr/>
      <dgm:t>
        <a:bodyPr/>
        <a:lstStyle/>
        <a:p>
          <a:endParaRPr lang="en-US"/>
        </a:p>
      </dgm:t>
    </dgm:pt>
    <dgm:pt modelId="{E40994C2-6FF0-49B1-8D88-A32BE1A91681}" type="sibTrans" cxnId="{C67EFA20-6DA0-42D5-8CB5-E277E23A4D1D}">
      <dgm:prSet/>
      <dgm:spPr/>
      <dgm:t>
        <a:bodyPr/>
        <a:lstStyle/>
        <a:p>
          <a:endParaRPr lang="en-US"/>
        </a:p>
      </dgm:t>
    </dgm:pt>
    <dgm:pt modelId="{E52CE2F1-5FEB-4CE4-85E9-F147D23B8D65}">
      <dgm:prSet/>
      <dgm:spPr/>
      <dgm:t>
        <a:bodyPr/>
        <a:lstStyle/>
        <a:p>
          <a:r>
            <a:rPr lang="en-US" dirty="0"/>
            <a:t>Protect integrity, confidentiality, and authentication of digital information and prove nonrepudiation</a:t>
          </a:r>
        </a:p>
      </dgm:t>
    </dgm:pt>
    <dgm:pt modelId="{C5604709-E847-4E89-BF7A-1DB97FF26CDC}" type="parTrans" cxnId="{1E62088A-E71D-4161-BB86-0CBF51DFFAA2}">
      <dgm:prSet/>
      <dgm:spPr/>
      <dgm:t>
        <a:bodyPr/>
        <a:lstStyle/>
        <a:p>
          <a:endParaRPr lang="en-US"/>
        </a:p>
      </dgm:t>
    </dgm:pt>
    <dgm:pt modelId="{7F3DFA91-AC45-4FBB-A1A1-D157B6F575C3}" type="sibTrans" cxnId="{1E62088A-E71D-4161-BB86-0CBF51DFFAA2}">
      <dgm:prSet/>
      <dgm:spPr/>
      <dgm:t>
        <a:bodyPr/>
        <a:lstStyle/>
        <a:p>
          <a:endParaRPr lang="en-US"/>
        </a:p>
      </dgm:t>
    </dgm:pt>
    <dgm:pt modelId="{753B9E37-B7BE-4F5B-8E98-66ACB04DEF32}">
      <dgm:prSet/>
      <dgm:spPr/>
      <dgm:t>
        <a:bodyPr/>
        <a:lstStyle/>
        <a:p>
          <a:r>
            <a:rPr lang="en-US" dirty="0"/>
            <a:t>Physical security</a:t>
          </a:r>
        </a:p>
      </dgm:t>
      <dgm:extLst>
        <a:ext uri="{E40237B7-FDA0-4F09-8148-C483321AD2D9}">
          <dgm14:cNvPr xmlns:dgm14="http://schemas.microsoft.com/office/drawing/2010/diagram" id="0" name="" descr="Orange rectangle background with curved edges"/>
        </a:ext>
      </dgm:extLst>
    </dgm:pt>
    <dgm:pt modelId="{F7208C47-47AC-4566-99CA-03E07B64846C}" type="parTrans" cxnId="{AF15830C-08B0-4303-B564-155F289E9A23}">
      <dgm:prSet/>
      <dgm:spPr/>
      <dgm:t>
        <a:bodyPr/>
        <a:lstStyle/>
        <a:p>
          <a:endParaRPr lang="en-US"/>
        </a:p>
      </dgm:t>
    </dgm:pt>
    <dgm:pt modelId="{6ECF6AE4-5F9A-4905-9042-AC2DCFA6BEC4}" type="sibTrans" cxnId="{AF15830C-08B0-4303-B564-155F289E9A23}">
      <dgm:prSet/>
      <dgm:spPr/>
      <dgm:t>
        <a:bodyPr/>
        <a:lstStyle/>
        <a:p>
          <a:endParaRPr lang="en-US"/>
        </a:p>
      </dgm:t>
    </dgm:pt>
    <dgm:pt modelId="{FAE0CAF4-FD16-4E83-A158-DCEB78EA8157}">
      <dgm:prSet/>
      <dgm:spPr/>
      <dgm:t>
        <a:bodyPr/>
        <a:lstStyle/>
        <a:p>
          <a:r>
            <a:rPr lang="en-US"/>
            <a:t>Educate employees about security dangers and policies</a:t>
          </a:r>
        </a:p>
      </dgm:t>
      <dgm:extLst>
        <a:ext uri="{E40237B7-FDA0-4F09-8148-C483321AD2D9}">
          <dgm14:cNvPr xmlns:dgm14="http://schemas.microsoft.com/office/drawing/2010/diagram" id="0" name="" descr="Orange rectangle background with curved edges"/>
        </a:ext>
      </dgm:extLst>
    </dgm:pt>
    <dgm:pt modelId="{1A0037BC-AAC6-4D3C-9523-F4A2E5E0A721}" type="parTrans" cxnId="{60A3FF2A-33E1-4F22-A8E3-6E698D244051}">
      <dgm:prSet/>
      <dgm:spPr/>
      <dgm:t>
        <a:bodyPr/>
        <a:lstStyle/>
        <a:p>
          <a:endParaRPr lang="en-US"/>
        </a:p>
      </dgm:t>
    </dgm:pt>
    <dgm:pt modelId="{D15D695C-0F16-4DF2-B2A8-7EAD2156753A}" type="sibTrans" cxnId="{60A3FF2A-33E1-4F22-A8E3-6E698D244051}">
      <dgm:prSet/>
      <dgm:spPr/>
      <dgm:t>
        <a:bodyPr/>
        <a:lstStyle/>
        <a:p>
          <a:endParaRPr lang="en-US"/>
        </a:p>
      </dgm:t>
    </dgm:pt>
    <dgm:pt modelId="{E1F7EDE6-2807-406D-BAEB-AFDF2CC9336A}" type="pres">
      <dgm:prSet presAssocID="{ABCB3D10-B791-4C8A-9EED-3CD3E82A630D}" presName="linear" presStyleCnt="0">
        <dgm:presLayoutVars>
          <dgm:dir/>
          <dgm:animLvl val="lvl"/>
          <dgm:resizeHandles val="exact"/>
        </dgm:presLayoutVars>
      </dgm:prSet>
      <dgm:spPr/>
    </dgm:pt>
    <dgm:pt modelId="{540CD318-020B-486D-BE6A-D2B62580013C}" type="pres">
      <dgm:prSet presAssocID="{E6ACC19D-9CE8-4C74-83EB-13503B298B9B}" presName="parentLin" presStyleCnt="0"/>
      <dgm:spPr/>
    </dgm:pt>
    <dgm:pt modelId="{6D147E96-ADBA-4BE9-BDF7-C563694103BD}" type="pres">
      <dgm:prSet presAssocID="{E6ACC19D-9CE8-4C74-83EB-13503B298B9B}" presName="parentLeftMargin" presStyleLbl="node1" presStyleIdx="0" presStyleCnt="3"/>
      <dgm:spPr/>
    </dgm:pt>
    <dgm:pt modelId="{B7C6E840-4A3A-4ADE-8888-E3D720EC4A46}" type="pres">
      <dgm:prSet presAssocID="{E6ACC19D-9CE8-4C74-83EB-13503B298B9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4CF18B-85D0-41BC-8A5E-5378E56ECF3B}" type="pres">
      <dgm:prSet presAssocID="{E6ACC19D-9CE8-4C74-83EB-13503B298B9B}" presName="negativeSpace" presStyleCnt="0"/>
      <dgm:spPr/>
    </dgm:pt>
    <dgm:pt modelId="{769626B6-B514-4610-8C73-D7BFEE66BC0D}" type="pres">
      <dgm:prSet presAssocID="{E6ACC19D-9CE8-4C74-83EB-13503B298B9B}" presName="childText" presStyleLbl="conFgAcc1" presStyleIdx="0" presStyleCnt="3" custLinFactNeighborX="7">
        <dgm:presLayoutVars>
          <dgm:bulletEnabled val="1"/>
        </dgm:presLayoutVars>
      </dgm:prSet>
      <dgm:spPr/>
    </dgm:pt>
    <dgm:pt modelId="{0B41EDDB-40C6-4ADA-91CA-E6410A75B483}" type="pres">
      <dgm:prSet presAssocID="{71AEC5DD-9603-46C0-9039-E779C6372CF1}" presName="spaceBetweenRectangles" presStyleCnt="0"/>
      <dgm:spPr/>
    </dgm:pt>
    <dgm:pt modelId="{DF4ECE4A-6D48-42DC-A181-CC78A4C7B2BF}" type="pres">
      <dgm:prSet presAssocID="{753B9E37-B7BE-4F5B-8E98-66ACB04DEF32}" presName="parentLin" presStyleCnt="0"/>
      <dgm:spPr/>
    </dgm:pt>
    <dgm:pt modelId="{14E73D56-392D-43BF-9DD8-D8EB9B24E3F2}" type="pres">
      <dgm:prSet presAssocID="{753B9E37-B7BE-4F5B-8E98-66ACB04DEF32}" presName="parentLeftMargin" presStyleLbl="node1" presStyleIdx="0" presStyleCnt="3"/>
      <dgm:spPr/>
    </dgm:pt>
    <dgm:pt modelId="{B3A89057-3EB3-4E7B-94F7-B5F6F9FC6801}" type="pres">
      <dgm:prSet presAssocID="{753B9E37-B7BE-4F5B-8E98-66ACB04DEF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B8D948-6545-4B7D-9E38-71080296AB5C}" type="pres">
      <dgm:prSet presAssocID="{753B9E37-B7BE-4F5B-8E98-66ACB04DEF32}" presName="negativeSpace" presStyleCnt="0"/>
      <dgm:spPr/>
    </dgm:pt>
    <dgm:pt modelId="{3636483F-F681-4FB4-AA58-175E809563CF}" type="pres">
      <dgm:prSet presAssocID="{753B9E37-B7BE-4F5B-8E98-66ACB04DEF32}" presName="childText" presStyleLbl="conFgAcc1" presStyleIdx="1" presStyleCnt="3">
        <dgm:presLayoutVars>
          <dgm:bulletEnabled val="1"/>
        </dgm:presLayoutVars>
      </dgm:prSet>
      <dgm:spPr/>
    </dgm:pt>
    <dgm:pt modelId="{41BB6852-529A-4D6B-8A7F-335BBDD84B84}" type="pres">
      <dgm:prSet presAssocID="{6ECF6AE4-5F9A-4905-9042-AC2DCFA6BEC4}" presName="spaceBetweenRectangles" presStyleCnt="0"/>
      <dgm:spPr/>
    </dgm:pt>
    <dgm:pt modelId="{CC8691C6-1F11-45AF-AA48-52D963F08E41}" type="pres">
      <dgm:prSet presAssocID="{FAE0CAF4-FD16-4E83-A158-DCEB78EA8157}" presName="parentLin" presStyleCnt="0"/>
      <dgm:spPr/>
    </dgm:pt>
    <dgm:pt modelId="{D87BE508-EA8D-40E4-86D9-8F2D29C80AF5}" type="pres">
      <dgm:prSet presAssocID="{FAE0CAF4-FD16-4E83-A158-DCEB78EA8157}" presName="parentLeftMargin" presStyleLbl="node1" presStyleIdx="1" presStyleCnt="3"/>
      <dgm:spPr/>
    </dgm:pt>
    <dgm:pt modelId="{21AACE25-789F-4F9B-9916-D4A2995D882F}" type="pres">
      <dgm:prSet presAssocID="{FAE0CAF4-FD16-4E83-A158-DCEB78EA815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C07B04-37E3-4E37-85E1-0455E7E8A9FF}" type="pres">
      <dgm:prSet presAssocID="{FAE0CAF4-FD16-4E83-A158-DCEB78EA8157}" presName="negativeSpace" presStyleCnt="0"/>
      <dgm:spPr/>
    </dgm:pt>
    <dgm:pt modelId="{A5A6E02D-22B9-44BA-8DF1-69CFA7FE05EC}" type="pres">
      <dgm:prSet presAssocID="{FAE0CAF4-FD16-4E83-A158-DCEB78EA815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F15830C-08B0-4303-B564-155F289E9A23}" srcId="{ABCB3D10-B791-4C8A-9EED-3CD3E82A630D}" destId="{753B9E37-B7BE-4F5B-8E98-66ACB04DEF32}" srcOrd="1" destOrd="0" parTransId="{F7208C47-47AC-4566-99CA-03E07B64846C}" sibTransId="{6ECF6AE4-5F9A-4905-9042-AC2DCFA6BEC4}"/>
    <dgm:cxn modelId="{9C91EE0E-46DD-4D3C-A46C-7DA20675A0D6}" type="presOf" srcId="{753B9E37-B7BE-4F5B-8E98-66ACB04DEF32}" destId="{B3A89057-3EB3-4E7B-94F7-B5F6F9FC6801}" srcOrd="1" destOrd="0" presId="urn:microsoft.com/office/officeart/2005/8/layout/list1"/>
    <dgm:cxn modelId="{D34F831C-07B0-433A-9861-ED8ED111CDC9}" type="presOf" srcId="{ABCB3D10-B791-4C8A-9EED-3CD3E82A630D}" destId="{E1F7EDE6-2807-406D-BAEB-AFDF2CC9336A}" srcOrd="0" destOrd="0" presId="urn:microsoft.com/office/officeart/2005/8/layout/list1"/>
    <dgm:cxn modelId="{C67EFA20-6DA0-42D5-8CB5-E277E23A4D1D}" srcId="{E6ACC19D-9CE8-4C74-83EB-13503B298B9B}" destId="{7AE6DD77-EFED-4566-ABC5-AF71B9083038}" srcOrd="3" destOrd="0" parTransId="{67B33B6B-C809-440C-867B-BFA55C1F1E5D}" sibTransId="{E40994C2-6FF0-49B1-8D88-A32BE1A91681}"/>
    <dgm:cxn modelId="{20DE1D28-75A9-44AC-BA56-C4FDFB7B3D3A}" type="presOf" srcId="{FAE0CAF4-FD16-4E83-A158-DCEB78EA8157}" destId="{21AACE25-789F-4F9B-9916-D4A2995D882F}" srcOrd="1" destOrd="0" presId="urn:microsoft.com/office/officeart/2005/8/layout/list1"/>
    <dgm:cxn modelId="{60A3FF2A-33E1-4F22-A8E3-6E698D244051}" srcId="{ABCB3D10-B791-4C8A-9EED-3CD3E82A630D}" destId="{FAE0CAF4-FD16-4E83-A158-DCEB78EA8157}" srcOrd="2" destOrd="0" parTransId="{1A0037BC-AAC6-4D3C-9523-F4A2E5E0A721}" sibTransId="{D15D695C-0F16-4DF2-B2A8-7EAD2156753A}"/>
    <dgm:cxn modelId="{5C850242-D9D6-4336-91A1-073A522E9EA1}" srcId="{ABCB3D10-B791-4C8A-9EED-3CD3E82A630D}" destId="{E6ACC19D-9CE8-4C74-83EB-13503B298B9B}" srcOrd="0" destOrd="0" parTransId="{5B8F9328-5A89-4F12-A77F-2E302269AAC4}" sibTransId="{71AEC5DD-9603-46C0-9039-E779C6372CF1}"/>
    <dgm:cxn modelId="{44FF957F-4DDF-4941-A259-B1E02BF51916}" srcId="{E6ACC19D-9CE8-4C74-83EB-13503B298B9B}" destId="{CC4FACBC-CC45-4E2E-B3B6-A75538A20C2A}" srcOrd="1" destOrd="0" parTransId="{BC7B4FBA-7844-41B1-B6E1-20DE35124030}" sibTransId="{DE66364B-B395-4FD6-A92C-8F173A1157AA}"/>
    <dgm:cxn modelId="{77791C84-B8AC-4958-863D-DC8323BDA81A}" type="presOf" srcId="{42857938-657C-40DC-9C9B-03A83D0591A7}" destId="{769626B6-B514-4610-8C73-D7BFEE66BC0D}" srcOrd="0" destOrd="2" presId="urn:microsoft.com/office/officeart/2005/8/layout/list1"/>
    <dgm:cxn modelId="{1E62088A-E71D-4161-BB86-0CBF51DFFAA2}" srcId="{7AE6DD77-EFED-4566-ABC5-AF71B9083038}" destId="{E52CE2F1-5FEB-4CE4-85E9-F147D23B8D65}" srcOrd="0" destOrd="0" parTransId="{C5604709-E847-4E89-BF7A-1DB97FF26CDC}" sibTransId="{7F3DFA91-AC45-4FBB-A1A1-D157B6F575C3}"/>
    <dgm:cxn modelId="{1714AD8F-FCE3-47A9-8B31-BFF38E0EA5E3}" srcId="{E6ACC19D-9CE8-4C74-83EB-13503B298B9B}" destId="{F6042CC2-8487-4D71-9925-4E2282DFC4C2}" srcOrd="0" destOrd="0" parTransId="{BBD567BC-7C59-45DC-A2E5-E7A91ABD0B55}" sibTransId="{7B3EDE50-35BD-4BD6-BFB0-8D7C1B1AABC5}"/>
    <dgm:cxn modelId="{B6DD0793-49AB-491C-9D18-261BFAF0130A}" type="presOf" srcId="{FAE0CAF4-FD16-4E83-A158-DCEB78EA8157}" destId="{D87BE508-EA8D-40E4-86D9-8F2D29C80AF5}" srcOrd="0" destOrd="0" presId="urn:microsoft.com/office/officeart/2005/8/layout/list1"/>
    <dgm:cxn modelId="{A4A954A3-4B31-429D-AE72-BEFCA6A66C7F}" type="presOf" srcId="{7AE6DD77-EFED-4566-ABC5-AF71B9083038}" destId="{769626B6-B514-4610-8C73-D7BFEE66BC0D}" srcOrd="0" destOrd="3" presId="urn:microsoft.com/office/officeart/2005/8/layout/list1"/>
    <dgm:cxn modelId="{72142ECF-27B8-4703-8A05-0D8D65392E82}" type="presOf" srcId="{E6ACC19D-9CE8-4C74-83EB-13503B298B9B}" destId="{6D147E96-ADBA-4BE9-BDF7-C563694103BD}" srcOrd="0" destOrd="0" presId="urn:microsoft.com/office/officeart/2005/8/layout/list1"/>
    <dgm:cxn modelId="{A4E821DC-2B13-4FBB-B8AE-964E44A78813}" type="presOf" srcId="{E52CE2F1-5FEB-4CE4-85E9-F147D23B8D65}" destId="{769626B6-B514-4610-8C73-D7BFEE66BC0D}" srcOrd="0" destOrd="4" presId="urn:microsoft.com/office/officeart/2005/8/layout/list1"/>
    <dgm:cxn modelId="{2DD57BDE-7606-4B2A-901C-0B988BAF5566}" type="presOf" srcId="{F6042CC2-8487-4D71-9925-4E2282DFC4C2}" destId="{769626B6-B514-4610-8C73-D7BFEE66BC0D}" srcOrd="0" destOrd="0" presId="urn:microsoft.com/office/officeart/2005/8/layout/list1"/>
    <dgm:cxn modelId="{035C77E0-86C8-4DAE-8FE8-E659EE00A826}" type="presOf" srcId="{CC4FACBC-CC45-4E2E-B3B6-A75538A20C2A}" destId="{769626B6-B514-4610-8C73-D7BFEE66BC0D}" srcOrd="0" destOrd="1" presId="urn:microsoft.com/office/officeart/2005/8/layout/list1"/>
    <dgm:cxn modelId="{C50013E4-9590-4255-AC1A-6938565B0745}" srcId="{E6ACC19D-9CE8-4C74-83EB-13503B298B9B}" destId="{42857938-657C-40DC-9C9B-03A83D0591A7}" srcOrd="2" destOrd="0" parTransId="{595B6C9F-546C-43C9-A81F-781515C78F2E}" sibTransId="{F8CA4EAF-D611-42BE-924C-F6C849CCA616}"/>
    <dgm:cxn modelId="{9C9D31EF-878B-45E5-8AAD-FF5C49D18EFA}" type="presOf" srcId="{E6ACC19D-9CE8-4C74-83EB-13503B298B9B}" destId="{B7C6E840-4A3A-4ADE-8888-E3D720EC4A46}" srcOrd="1" destOrd="0" presId="urn:microsoft.com/office/officeart/2005/8/layout/list1"/>
    <dgm:cxn modelId="{352774F5-B3E8-462B-98C2-2B6DCB6A7830}" type="presOf" srcId="{753B9E37-B7BE-4F5B-8E98-66ACB04DEF32}" destId="{14E73D56-392D-43BF-9DD8-D8EB9B24E3F2}" srcOrd="0" destOrd="0" presId="urn:microsoft.com/office/officeart/2005/8/layout/list1"/>
    <dgm:cxn modelId="{0E1ED2B4-249F-4E8A-9C96-9064B5F76891}" type="presParOf" srcId="{E1F7EDE6-2807-406D-BAEB-AFDF2CC9336A}" destId="{540CD318-020B-486D-BE6A-D2B62580013C}" srcOrd="0" destOrd="0" presId="urn:microsoft.com/office/officeart/2005/8/layout/list1"/>
    <dgm:cxn modelId="{C2412F40-5C1E-4539-B3A2-A198013D4E54}" type="presParOf" srcId="{540CD318-020B-486D-BE6A-D2B62580013C}" destId="{6D147E96-ADBA-4BE9-BDF7-C563694103BD}" srcOrd="0" destOrd="0" presId="urn:microsoft.com/office/officeart/2005/8/layout/list1"/>
    <dgm:cxn modelId="{B31C9925-AC09-4E7C-8800-0E85B6E1B633}" type="presParOf" srcId="{540CD318-020B-486D-BE6A-D2B62580013C}" destId="{B7C6E840-4A3A-4ADE-8888-E3D720EC4A46}" srcOrd="1" destOrd="0" presId="urn:microsoft.com/office/officeart/2005/8/layout/list1"/>
    <dgm:cxn modelId="{EB6E7FDE-9A93-4F65-BD2D-E7B7B84CE41F}" type="presParOf" srcId="{E1F7EDE6-2807-406D-BAEB-AFDF2CC9336A}" destId="{944CF18B-85D0-41BC-8A5E-5378E56ECF3B}" srcOrd="1" destOrd="0" presId="urn:microsoft.com/office/officeart/2005/8/layout/list1"/>
    <dgm:cxn modelId="{D3EA18EE-EF72-445A-AAB3-25004644AD4E}" type="presParOf" srcId="{E1F7EDE6-2807-406D-BAEB-AFDF2CC9336A}" destId="{769626B6-B514-4610-8C73-D7BFEE66BC0D}" srcOrd="2" destOrd="0" presId="urn:microsoft.com/office/officeart/2005/8/layout/list1"/>
    <dgm:cxn modelId="{420807F6-4B0D-4BFC-B413-28B588DF6FB0}" type="presParOf" srcId="{E1F7EDE6-2807-406D-BAEB-AFDF2CC9336A}" destId="{0B41EDDB-40C6-4ADA-91CA-E6410A75B483}" srcOrd="3" destOrd="0" presId="urn:microsoft.com/office/officeart/2005/8/layout/list1"/>
    <dgm:cxn modelId="{A496AF35-9A1C-4EAA-AA34-95B67EE0B831}" type="presParOf" srcId="{E1F7EDE6-2807-406D-BAEB-AFDF2CC9336A}" destId="{DF4ECE4A-6D48-42DC-A181-CC78A4C7B2BF}" srcOrd="4" destOrd="0" presId="urn:microsoft.com/office/officeart/2005/8/layout/list1"/>
    <dgm:cxn modelId="{77F9904D-4A2D-4A1C-9703-A64A1750FB9F}" type="presParOf" srcId="{DF4ECE4A-6D48-42DC-A181-CC78A4C7B2BF}" destId="{14E73D56-392D-43BF-9DD8-D8EB9B24E3F2}" srcOrd="0" destOrd="0" presId="urn:microsoft.com/office/officeart/2005/8/layout/list1"/>
    <dgm:cxn modelId="{42C6E64C-B9BD-49A9-8DCD-B7C4F8348046}" type="presParOf" srcId="{DF4ECE4A-6D48-42DC-A181-CC78A4C7B2BF}" destId="{B3A89057-3EB3-4E7B-94F7-B5F6F9FC6801}" srcOrd="1" destOrd="0" presId="urn:microsoft.com/office/officeart/2005/8/layout/list1"/>
    <dgm:cxn modelId="{B468CD4E-1446-40A5-B2AE-A6E6B5E90C70}" type="presParOf" srcId="{E1F7EDE6-2807-406D-BAEB-AFDF2CC9336A}" destId="{ADB8D948-6545-4B7D-9E38-71080296AB5C}" srcOrd="5" destOrd="0" presId="urn:microsoft.com/office/officeart/2005/8/layout/list1"/>
    <dgm:cxn modelId="{E1396050-FF53-4ED7-8D2B-FD2D0375E404}" type="presParOf" srcId="{E1F7EDE6-2807-406D-BAEB-AFDF2CC9336A}" destId="{3636483F-F681-4FB4-AA58-175E809563CF}" srcOrd="6" destOrd="0" presId="urn:microsoft.com/office/officeart/2005/8/layout/list1"/>
    <dgm:cxn modelId="{675710BB-3BF1-448A-B7C0-31EFB072138D}" type="presParOf" srcId="{E1F7EDE6-2807-406D-BAEB-AFDF2CC9336A}" destId="{41BB6852-529A-4D6B-8A7F-335BBDD84B84}" srcOrd="7" destOrd="0" presId="urn:microsoft.com/office/officeart/2005/8/layout/list1"/>
    <dgm:cxn modelId="{428B7BAA-9A08-4B80-A32E-7920F722B5EB}" type="presParOf" srcId="{E1F7EDE6-2807-406D-BAEB-AFDF2CC9336A}" destId="{CC8691C6-1F11-45AF-AA48-52D963F08E41}" srcOrd="8" destOrd="0" presId="urn:microsoft.com/office/officeart/2005/8/layout/list1"/>
    <dgm:cxn modelId="{1543D8BC-7B31-48BF-B927-86657FCB6534}" type="presParOf" srcId="{CC8691C6-1F11-45AF-AA48-52D963F08E41}" destId="{D87BE508-EA8D-40E4-86D9-8F2D29C80AF5}" srcOrd="0" destOrd="0" presId="urn:microsoft.com/office/officeart/2005/8/layout/list1"/>
    <dgm:cxn modelId="{4432D4F1-EF56-4A53-A72D-6276F53BFEEE}" type="presParOf" srcId="{CC8691C6-1F11-45AF-AA48-52D963F08E41}" destId="{21AACE25-789F-4F9B-9916-D4A2995D882F}" srcOrd="1" destOrd="0" presId="urn:microsoft.com/office/officeart/2005/8/layout/list1"/>
    <dgm:cxn modelId="{576F8BDA-CA13-4D2B-9E1A-54F09EB07D5D}" type="presParOf" srcId="{E1F7EDE6-2807-406D-BAEB-AFDF2CC9336A}" destId="{ADC07B04-37E3-4E37-85E1-0455E7E8A9FF}" srcOrd="9" destOrd="0" presId="urn:microsoft.com/office/officeart/2005/8/layout/list1"/>
    <dgm:cxn modelId="{7135D68D-6163-446D-B308-6E14E5BF15E8}" type="presParOf" srcId="{E1F7EDE6-2807-406D-BAEB-AFDF2CC9336A}" destId="{A5A6E02D-22B9-44BA-8DF1-69CFA7FE05E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041072-AF42-4590-B5B3-BF1E3946360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AFF8C0-42AE-48C8-A17A-9BE14FF284E3}">
      <dgm:prSet/>
      <dgm:spPr/>
      <dgm:t>
        <a:bodyPr/>
        <a:lstStyle/>
        <a:p>
          <a:pPr>
            <a:defRPr b="1"/>
          </a:pPr>
          <a:r>
            <a:rPr lang="en-US" dirty="0"/>
            <a:t>Network Segmentation</a:t>
          </a:r>
        </a:p>
      </dgm:t>
    </dgm:pt>
    <dgm:pt modelId="{A5D4460D-FDF4-445D-A475-D124C677C7FC}" type="parTrans" cxnId="{C4FA722D-80AE-409D-B27D-C5F4F23C1065}">
      <dgm:prSet/>
      <dgm:spPr/>
      <dgm:t>
        <a:bodyPr/>
        <a:lstStyle/>
        <a:p>
          <a:endParaRPr lang="en-US"/>
        </a:p>
      </dgm:t>
    </dgm:pt>
    <dgm:pt modelId="{5FD73BF4-664D-4887-9F0F-B840C04DF4BB}" type="sibTrans" cxnId="{C4FA722D-80AE-409D-B27D-C5F4F23C1065}">
      <dgm:prSet/>
      <dgm:spPr/>
      <dgm:t>
        <a:bodyPr/>
        <a:lstStyle/>
        <a:p>
          <a:endParaRPr lang="en-US"/>
        </a:p>
      </dgm:t>
    </dgm:pt>
    <dgm:pt modelId="{99D63E50-0C03-42B2-A668-2B4C51921533}">
      <dgm:prSet/>
      <dgm:spPr/>
      <dgm:t>
        <a:bodyPr/>
        <a:lstStyle/>
        <a:p>
          <a:r>
            <a:rPr lang="en-US"/>
            <a:t>Creating security zones</a:t>
          </a:r>
        </a:p>
      </dgm:t>
    </dgm:pt>
    <dgm:pt modelId="{F15A7A61-A566-4DD5-BB15-6462B2EFCD3E}" type="parTrans" cxnId="{50BB6DE7-D438-4CF2-83DE-43FE005CBE9E}">
      <dgm:prSet/>
      <dgm:spPr/>
      <dgm:t>
        <a:bodyPr/>
        <a:lstStyle/>
        <a:p>
          <a:endParaRPr lang="en-US"/>
        </a:p>
      </dgm:t>
    </dgm:pt>
    <dgm:pt modelId="{147B4697-46E6-4B9F-82C4-79C5B231C372}" type="sibTrans" cxnId="{50BB6DE7-D438-4CF2-83DE-43FE005CBE9E}">
      <dgm:prSet/>
      <dgm:spPr/>
      <dgm:t>
        <a:bodyPr/>
        <a:lstStyle/>
        <a:p>
          <a:endParaRPr lang="en-US"/>
        </a:p>
      </dgm:t>
    </dgm:pt>
    <dgm:pt modelId="{B5B0CDF3-DC3B-4F22-95BB-C70F51731D5D}">
      <dgm:prSet/>
      <dgm:spPr/>
      <dgm:t>
        <a:bodyPr/>
        <a:lstStyle/>
        <a:p>
          <a:r>
            <a:rPr lang="en-US" dirty="0"/>
            <a:t>DMZ, Internal and External</a:t>
          </a:r>
        </a:p>
      </dgm:t>
    </dgm:pt>
    <dgm:pt modelId="{36EA24EF-669A-4620-BC6D-5E5022D11F0C}" type="parTrans" cxnId="{BAB33364-6C4D-4925-B15A-2FFF1C0F607B}">
      <dgm:prSet/>
      <dgm:spPr/>
      <dgm:t>
        <a:bodyPr/>
        <a:lstStyle/>
        <a:p>
          <a:endParaRPr lang="en-US"/>
        </a:p>
      </dgm:t>
    </dgm:pt>
    <dgm:pt modelId="{A649017B-8BEB-4DA8-BF6D-31BB28A407B2}" type="sibTrans" cxnId="{BAB33364-6C4D-4925-B15A-2FFF1C0F607B}">
      <dgm:prSet/>
      <dgm:spPr/>
      <dgm:t>
        <a:bodyPr/>
        <a:lstStyle/>
        <a:p>
          <a:endParaRPr lang="en-US"/>
        </a:p>
      </dgm:t>
    </dgm:pt>
    <dgm:pt modelId="{35DBD977-929B-49DA-BC39-06F786E88744}">
      <dgm:prSet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VLan</a:t>
          </a:r>
          <a:endParaRPr lang="en-US" dirty="0"/>
        </a:p>
      </dgm:t>
    </dgm:pt>
    <dgm:pt modelId="{3CAD9A12-7A10-4CD7-BA0B-063195836ACC}" type="parTrans" cxnId="{C568EFE8-DEFF-4FAD-A6DA-AAB78963A29D}">
      <dgm:prSet/>
      <dgm:spPr/>
      <dgm:t>
        <a:bodyPr/>
        <a:lstStyle/>
        <a:p>
          <a:endParaRPr lang="en-US"/>
        </a:p>
      </dgm:t>
    </dgm:pt>
    <dgm:pt modelId="{CF14AE5E-1E9C-4FA5-B8B1-74D182907595}" type="sibTrans" cxnId="{C568EFE8-DEFF-4FAD-A6DA-AAB78963A29D}">
      <dgm:prSet/>
      <dgm:spPr/>
      <dgm:t>
        <a:bodyPr/>
        <a:lstStyle/>
        <a:p>
          <a:endParaRPr lang="en-US"/>
        </a:p>
      </dgm:t>
    </dgm:pt>
    <dgm:pt modelId="{6C305CF4-B296-4771-9AE1-33521A9FD4D4}">
      <dgm:prSet/>
      <dgm:spPr/>
      <dgm:t>
        <a:bodyPr/>
        <a:lstStyle/>
        <a:p>
          <a:r>
            <a:rPr lang="en-US" dirty="0"/>
            <a:t>Separate departments based on roles. </a:t>
          </a:r>
        </a:p>
      </dgm:t>
    </dgm:pt>
    <dgm:pt modelId="{EBC0B835-D5CB-44AC-84D3-0DACD6E98111}" type="parTrans" cxnId="{9A578585-989C-48F5-AA4F-9A3624E2DAF9}">
      <dgm:prSet/>
      <dgm:spPr/>
      <dgm:t>
        <a:bodyPr/>
        <a:lstStyle/>
        <a:p>
          <a:endParaRPr lang="en-US"/>
        </a:p>
      </dgm:t>
    </dgm:pt>
    <dgm:pt modelId="{17D4383C-045C-4F3B-B6C2-198BF0B4838F}" type="sibTrans" cxnId="{9A578585-989C-48F5-AA4F-9A3624E2DAF9}">
      <dgm:prSet/>
      <dgm:spPr/>
      <dgm:t>
        <a:bodyPr/>
        <a:lstStyle/>
        <a:p>
          <a:endParaRPr lang="en-US"/>
        </a:p>
      </dgm:t>
    </dgm:pt>
    <dgm:pt modelId="{1331A4AE-925E-4AC0-81A2-EC94CD224237}">
      <dgm:prSet/>
      <dgm:spPr/>
      <dgm:t>
        <a:bodyPr/>
        <a:lstStyle/>
        <a:p>
          <a:pPr>
            <a:defRPr b="1"/>
          </a:pPr>
          <a:r>
            <a:rPr lang="en-US" dirty="0"/>
            <a:t>Proactive Versus Reactive</a:t>
          </a:r>
        </a:p>
      </dgm:t>
    </dgm:pt>
    <dgm:pt modelId="{E34BDF0D-292E-4D27-8E84-A1BDF6BD97FC}" type="parTrans" cxnId="{51C3936C-4E02-49F1-AB01-2A550471FBB1}">
      <dgm:prSet/>
      <dgm:spPr/>
      <dgm:t>
        <a:bodyPr/>
        <a:lstStyle/>
        <a:p>
          <a:endParaRPr lang="en-US"/>
        </a:p>
      </dgm:t>
    </dgm:pt>
    <dgm:pt modelId="{7A471407-C8E5-4D72-B817-1BD35F1D54F4}" type="sibTrans" cxnId="{51C3936C-4E02-49F1-AB01-2A550471FBB1}">
      <dgm:prSet/>
      <dgm:spPr/>
      <dgm:t>
        <a:bodyPr/>
        <a:lstStyle/>
        <a:p>
          <a:endParaRPr lang="en-US"/>
        </a:p>
      </dgm:t>
    </dgm:pt>
    <dgm:pt modelId="{93CE40D5-46F7-4AB1-BB53-5B30995CC857}">
      <dgm:prSet/>
      <dgm:spPr/>
      <dgm:t>
        <a:bodyPr/>
        <a:lstStyle/>
        <a:p>
          <a:r>
            <a:rPr lang="en-US" dirty="0"/>
            <a:t>Monitor Network activities.</a:t>
          </a:r>
        </a:p>
      </dgm:t>
    </dgm:pt>
    <dgm:pt modelId="{06B7F505-29AC-4921-AAF3-724FDA0D6EB6}" type="parTrans" cxnId="{D2F0E1BC-BEF2-428F-90F7-3DBF7694F08D}">
      <dgm:prSet/>
      <dgm:spPr/>
      <dgm:t>
        <a:bodyPr/>
        <a:lstStyle/>
        <a:p>
          <a:endParaRPr lang="en-US"/>
        </a:p>
      </dgm:t>
    </dgm:pt>
    <dgm:pt modelId="{6830EEE2-306B-49E5-83EC-5278D168C1A8}" type="sibTrans" cxnId="{D2F0E1BC-BEF2-428F-90F7-3DBF7694F08D}">
      <dgm:prSet/>
      <dgm:spPr/>
      <dgm:t>
        <a:bodyPr/>
        <a:lstStyle/>
        <a:p>
          <a:endParaRPr lang="en-US"/>
        </a:p>
      </dgm:t>
    </dgm:pt>
    <dgm:pt modelId="{95550BE1-9DF0-41D1-AC63-3D7AA01F2B7F}">
      <dgm:prSet/>
      <dgm:spPr/>
      <dgm:t>
        <a:bodyPr/>
        <a:lstStyle/>
        <a:p>
          <a:r>
            <a:rPr lang="en-US" dirty="0"/>
            <a:t>Look for unknowns/anomalies.</a:t>
          </a:r>
        </a:p>
      </dgm:t>
    </dgm:pt>
    <dgm:pt modelId="{16B77230-84BB-4EFE-94BE-78F3C88DA621}" type="parTrans" cxnId="{6364B232-4F18-4446-B7D5-4BF60E01560D}">
      <dgm:prSet/>
      <dgm:spPr/>
      <dgm:t>
        <a:bodyPr/>
        <a:lstStyle/>
        <a:p>
          <a:endParaRPr lang="en-US"/>
        </a:p>
      </dgm:t>
    </dgm:pt>
    <dgm:pt modelId="{18B02788-AF08-41BB-908E-7E6CB629AE50}" type="sibTrans" cxnId="{6364B232-4F18-4446-B7D5-4BF60E01560D}">
      <dgm:prSet/>
      <dgm:spPr/>
      <dgm:t>
        <a:bodyPr/>
        <a:lstStyle/>
        <a:p>
          <a:endParaRPr lang="en-US"/>
        </a:p>
      </dgm:t>
    </dgm:pt>
    <dgm:pt modelId="{0BB3639B-E59F-4BA3-849F-058D9AD0519C}">
      <dgm:prSet/>
      <dgm:spPr/>
      <dgm:t>
        <a:bodyPr/>
        <a:lstStyle/>
        <a:p>
          <a:r>
            <a:rPr lang="en-US" dirty="0"/>
            <a:t>Backup and encryption</a:t>
          </a:r>
        </a:p>
      </dgm:t>
    </dgm:pt>
    <dgm:pt modelId="{9D9C6FFB-B9FC-47BE-A022-A76AB7865411}" type="parTrans" cxnId="{3A3D0633-9A63-46E1-82FA-1A1295FE2C1F}">
      <dgm:prSet/>
      <dgm:spPr/>
      <dgm:t>
        <a:bodyPr/>
        <a:lstStyle/>
        <a:p>
          <a:endParaRPr lang="en-US"/>
        </a:p>
      </dgm:t>
    </dgm:pt>
    <dgm:pt modelId="{EEFA5B67-E1CB-4A0C-AA9C-9177A460B7E0}" type="sibTrans" cxnId="{3A3D0633-9A63-46E1-82FA-1A1295FE2C1F}">
      <dgm:prSet/>
      <dgm:spPr/>
      <dgm:t>
        <a:bodyPr/>
        <a:lstStyle/>
        <a:p>
          <a:endParaRPr lang="en-US"/>
        </a:p>
      </dgm:t>
    </dgm:pt>
    <dgm:pt modelId="{3C2302DF-30A6-4455-A8CA-652BD60692DA}" type="pres">
      <dgm:prSet presAssocID="{6C041072-AF42-4590-B5B3-BF1E39463600}" presName="root" presStyleCnt="0">
        <dgm:presLayoutVars>
          <dgm:dir/>
          <dgm:resizeHandles val="exact"/>
        </dgm:presLayoutVars>
      </dgm:prSet>
      <dgm:spPr/>
    </dgm:pt>
    <dgm:pt modelId="{E6A01007-4987-45D3-949F-061B89BDD111}" type="pres">
      <dgm:prSet presAssocID="{C7AFF8C0-42AE-48C8-A17A-9BE14FF284E3}" presName="compNode" presStyleCnt="0"/>
      <dgm:spPr/>
    </dgm:pt>
    <dgm:pt modelId="{7654E04A-E37E-46CA-ABA1-321FA1B6BE44}" type="pres">
      <dgm:prSet presAssocID="{C7AFF8C0-42AE-48C8-A17A-9BE14FF284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1CE19E1-4830-46D4-A1A5-36B233B52E6E}" type="pres">
      <dgm:prSet presAssocID="{C7AFF8C0-42AE-48C8-A17A-9BE14FF284E3}" presName="iconSpace" presStyleCnt="0"/>
      <dgm:spPr/>
    </dgm:pt>
    <dgm:pt modelId="{2B2E84D8-ED68-4BCD-9754-E21A7F1A84F0}" type="pres">
      <dgm:prSet presAssocID="{C7AFF8C0-42AE-48C8-A17A-9BE14FF284E3}" presName="parTx" presStyleLbl="revTx" presStyleIdx="0" presStyleCnt="4">
        <dgm:presLayoutVars>
          <dgm:chMax val="0"/>
          <dgm:chPref val="0"/>
        </dgm:presLayoutVars>
      </dgm:prSet>
      <dgm:spPr/>
    </dgm:pt>
    <dgm:pt modelId="{13947BBF-0FF1-4427-9D22-C0D7B2280EEA}" type="pres">
      <dgm:prSet presAssocID="{C7AFF8C0-42AE-48C8-A17A-9BE14FF284E3}" presName="txSpace" presStyleCnt="0"/>
      <dgm:spPr/>
    </dgm:pt>
    <dgm:pt modelId="{9E5B13BD-AD2D-42C7-9FA8-9B0BF288ADA1}" type="pres">
      <dgm:prSet presAssocID="{C7AFF8C0-42AE-48C8-A17A-9BE14FF284E3}" presName="desTx" presStyleLbl="revTx" presStyleIdx="1" presStyleCnt="4" custScaleX="111756" custScaleY="142308">
        <dgm:presLayoutVars/>
      </dgm:prSet>
      <dgm:spPr/>
    </dgm:pt>
    <dgm:pt modelId="{A21A91BB-308D-4031-AF48-3783507EEAC0}" type="pres">
      <dgm:prSet presAssocID="{5FD73BF4-664D-4887-9F0F-B840C04DF4BB}" presName="sibTrans" presStyleCnt="0"/>
      <dgm:spPr/>
    </dgm:pt>
    <dgm:pt modelId="{18B5E75A-CC86-449D-9982-9AB49AD74DBF}" type="pres">
      <dgm:prSet presAssocID="{1331A4AE-925E-4AC0-81A2-EC94CD224237}" presName="compNode" presStyleCnt="0"/>
      <dgm:spPr/>
    </dgm:pt>
    <dgm:pt modelId="{982AED56-2200-4DF0-8CD7-1A77D3F66473}" type="pres">
      <dgm:prSet presAssocID="{1331A4AE-925E-4AC0-81A2-EC94CD2242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65A61E8-69E6-4B60-8870-BF4B325B605A}" type="pres">
      <dgm:prSet presAssocID="{1331A4AE-925E-4AC0-81A2-EC94CD224237}" presName="iconSpace" presStyleCnt="0"/>
      <dgm:spPr/>
    </dgm:pt>
    <dgm:pt modelId="{41EA1FC9-5184-431B-B75E-64E478488203}" type="pres">
      <dgm:prSet presAssocID="{1331A4AE-925E-4AC0-81A2-EC94CD224237}" presName="parTx" presStyleLbl="revTx" presStyleIdx="2" presStyleCnt="4">
        <dgm:presLayoutVars>
          <dgm:chMax val="0"/>
          <dgm:chPref val="0"/>
        </dgm:presLayoutVars>
      </dgm:prSet>
      <dgm:spPr/>
    </dgm:pt>
    <dgm:pt modelId="{3D8F393E-EA3A-48F5-A1DB-BCB72D2CF704}" type="pres">
      <dgm:prSet presAssocID="{1331A4AE-925E-4AC0-81A2-EC94CD224237}" presName="txSpace" presStyleCnt="0"/>
      <dgm:spPr/>
    </dgm:pt>
    <dgm:pt modelId="{E4B23661-1E6F-4933-984B-BA09F4E354E3}" type="pres">
      <dgm:prSet presAssocID="{1331A4AE-925E-4AC0-81A2-EC94CD224237}" presName="desTx" presStyleLbl="revTx" presStyleIdx="3" presStyleCnt="4">
        <dgm:presLayoutVars/>
      </dgm:prSet>
      <dgm:spPr/>
    </dgm:pt>
  </dgm:ptLst>
  <dgm:cxnLst>
    <dgm:cxn modelId="{35434211-CC2B-477C-A208-5023DDDEFA3F}" type="presOf" srcId="{0BB3639B-E59F-4BA3-849F-058D9AD0519C}" destId="{E4B23661-1E6F-4933-984B-BA09F4E354E3}" srcOrd="0" destOrd="2" presId="urn:microsoft.com/office/officeart/2018/2/layout/IconLabelDescriptionList"/>
    <dgm:cxn modelId="{FDAE6013-39FE-4E70-AFA6-147773CC0CCD}" type="presOf" srcId="{6C041072-AF42-4590-B5B3-BF1E39463600}" destId="{3C2302DF-30A6-4455-A8CA-652BD60692DA}" srcOrd="0" destOrd="0" presId="urn:microsoft.com/office/officeart/2018/2/layout/IconLabelDescriptionList"/>
    <dgm:cxn modelId="{C4FA722D-80AE-409D-B27D-C5F4F23C1065}" srcId="{6C041072-AF42-4590-B5B3-BF1E39463600}" destId="{C7AFF8C0-42AE-48C8-A17A-9BE14FF284E3}" srcOrd="0" destOrd="0" parTransId="{A5D4460D-FDF4-445D-A475-D124C677C7FC}" sibTransId="{5FD73BF4-664D-4887-9F0F-B840C04DF4BB}"/>
    <dgm:cxn modelId="{6364B232-4F18-4446-B7D5-4BF60E01560D}" srcId="{1331A4AE-925E-4AC0-81A2-EC94CD224237}" destId="{95550BE1-9DF0-41D1-AC63-3D7AA01F2B7F}" srcOrd="1" destOrd="0" parTransId="{16B77230-84BB-4EFE-94BE-78F3C88DA621}" sibTransId="{18B02788-AF08-41BB-908E-7E6CB629AE50}"/>
    <dgm:cxn modelId="{3A3D0633-9A63-46E1-82FA-1A1295FE2C1F}" srcId="{1331A4AE-925E-4AC0-81A2-EC94CD224237}" destId="{0BB3639B-E59F-4BA3-849F-058D9AD0519C}" srcOrd="2" destOrd="0" parTransId="{9D9C6FFB-B9FC-47BE-A022-A76AB7865411}" sibTransId="{EEFA5B67-E1CB-4A0C-AA9C-9177A460B7E0}"/>
    <dgm:cxn modelId="{8AEC8A39-8319-4293-8358-03D01D422C7C}" type="presOf" srcId="{6C305CF4-B296-4771-9AE1-33521A9FD4D4}" destId="{9E5B13BD-AD2D-42C7-9FA8-9B0BF288ADA1}" srcOrd="0" destOrd="3" presId="urn:microsoft.com/office/officeart/2018/2/layout/IconLabelDescriptionList"/>
    <dgm:cxn modelId="{2E121461-A83B-4D76-BF3D-1FF2C375918A}" type="presOf" srcId="{93CE40D5-46F7-4AB1-BB53-5B30995CC857}" destId="{E4B23661-1E6F-4933-984B-BA09F4E354E3}" srcOrd="0" destOrd="0" presId="urn:microsoft.com/office/officeart/2018/2/layout/IconLabelDescriptionList"/>
    <dgm:cxn modelId="{BAB33364-6C4D-4925-B15A-2FFF1C0F607B}" srcId="{99D63E50-0C03-42B2-A668-2B4C51921533}" destId="{B5B0CDF3-DC3B-4F22-95BB-C70F51731D5D}" srcOrd="0" destOrd="0" parTransId="{36EA24EF-669A-4620-BC6D-5E5022D11F0C}" sibTransId="{A649017B-8BEB-4DA8-BF6D-31BB28A407B2}"/>
    <dgm:cxn modelId="{51C3936C-4E02-49F1-AB01-2A550471FBB1}" srcId="{6C041072-AF42-4590-B5B3-BF1E39463600}" destId="{1331A4AE-925E-4AC0-81A2-EC94CD224237}" srcOrd="1" destOrd="0" parTransId="{E34BDF0D-292E-4D27-8E84-A1BDF6BD97FC}" sibTransId="{7A471407-C8E5-4D72-B817-1BD35F1D54F4}"/>
    <dgm:cxn modelId="{F9AC1070-482F-4DFA-ACC2-BD7487EBE6A1}" type="presOf" srcId="{35DBD977-929B-49DA-BC39-06F786E88744}" destId="{9E5B13BD-AD2D-42C7-9FA8-9B0BF288ADA1}" srcOrd="0" destOrd="2" presId="urn:microsoft.com/office/officeart/2018/2/layout/IconLabelDescriptionList"/>
    <dgm:cxn modelId="{5AF44758-4F5D-4D83-BEA9-049B8A39E6BF}" type="presOf" srcId="{95550BE1-9DF0-41D1-AC63-3D7AA01F2B7F}" destId="{E4B23661-1E6F-4933-984B-BA09F4E354E3}" srcOrd="0" destOrd="1" presId="urn:microsoft.com/office/officeart/2018/2/layout/IconLabelDescriptionList"/>
    <dgm:cxn modelId="{8FA5E159-7D64-488D-80FD-1BE056C20703}" type="presOf" srcId="{C7AFF8C0-42AE-48C8-A17A-9BE14FF284E3}" destId="{2B2E84D8-ED68-4BCD-9754-E21A7F1A84F0}" srcOrd="0" destOrd="0" presId="urn:microsoft.com/office/officeart/2018/2/layout/IconLabelDescriptionList"/>
    <dgm:cxn modelId="{9A578585-989C-48F5-AA4F-9A3624E2DAF9}" srcId="{35DBD977-929B-49DA-BC39-06F786E88744}" destId="{6C305CF4-B296-4771-9AE1-33521A9FD4D4}" srcOrd="0" destOrd="0" parTransId="{EBC0B835-D5CB-44AC-84D3-0DACD6E98111}" sibTransId="{17D4383C-045C-4F3B-B6C2-198BF0B4838F}"/>
    <dgm:cxn modelId="{15E3F993-266C-418A-BA28-F6BDF0C98504}" type="presOf" srcId="{1331A4AE-925E-4AC0-81A2-EC94CD224237}" destId="{41EA1FC9-5184-431B-B75E-64E478488203}" srcOrd="0" destOrd="0" presId="urn:microsoft.com/office/officeart/2018/2/layout/IconLabelDescriptionList"/>
    <dgm:cxn modelId="{431421BB-4A2D-4597-80A1-CEEA0EC81380}" type="presOf" srcId="{99D63E50-0C03-42B2-A668-2B4C51921533}" destId="{9E5B13BD-AD2D-42C7-9FA8-9B0BF288ADA1}" srcOrd="0" destOrd="0" presId="urn:microsoft.com/office/officeart/2018/2/layout/IconLabelDescriptionList"/>
    <dgm:cxn modelId="{D2F0E1BC-BEF2-428F-90F7-3DBF7694F08D}" srcId="{1331A4AE-925E-4AC0-81A2-EC94CD224237}" destId="{93CE40D5-46F7-4AB1-BB53-5B30995CC857}" srcOrd="0" destOrd="0" parTransId="{06B7F505-29AC-4921-AAF3-724FDA0D6EB6}" sibTransId="{6830EEE2-306B-49E5-83EC-5278D168C1A8}"/>
    <dgm:cxn modelId="{8E7BD4C8-46F5-4F78-A00B-F83FC87C1046}" type="presOf" srcId="{B5B0CDF3-DC3B-4F22-95BB-C70F51731D5D}" destId="{9E5B13BD-AD2D-42C7-9FA8-9B0BF288ADA1}" srcOrd="0" destOrd="1" presId="urn:microsoft.com/office/officeart/2018/2/layout/IconLabelDescriptionList"/>
    <dgm:cxn modelId="{50BB6DE7-D438-4CF2-83DE-43FE005CBE9E}" srcId="{C7AFF8C0-42AE-48C8-A17A-9BE14FF284E3}" destId="{99D63E50-0C03-42B2-A668-2B4C51921533}" srcOrd="0" destOrd="0" parTransId="{F15A7A61-A566-4DD5-BB15-6462B2EFCD3E}" sibTransId="{147B4697-46E6-4B9F-82C4-79C5B231C372}"/>
    <dgm:cxn modelId="{C568EFE8-DEFF-4FAD-A6DA-AAB78963A29D}" srcId="{C7AFF8C0-42AE-48C8-A17A-9BE14FF284E3}" destId="{35DBD977-929B-49DA-BC39-06F786E88744}" srcOrd="1" destOrd="0" parTransId="{3CAD9A12-7A10-4CD7-BA0B-063195836ACC}" sibTransId="{CF14AE5E-1E9C-4FA5-B8B1-74D182907595}"/>
    <dgm:cxn modelId="{FE72CE89-D060-4E7D-B6DE-2D4C8EC6580D}" type="presParOf" srcId="{3C2302DF-30A6-4455-A8CA-652BD60692DA}" destId="{E6A01007-4987-45D3-949F-061B89BDD111}" srcOrd="0" destOrd="0" presId="urn:microsoft.com/office/officeart/2018/2/layout/IconLabelDescriptionList"/>
    <dgm:cxn modelId="{1D8C7600-FC2C-4916-B784-0C7E8C1191C1}" type="presParOf" srcId="{E6A01007-4987-45D3-949F-061B89BDD111}" destId="{7654E04A-E37E-46CA-ABA1-321FA1B6BE44}" srcOrd="0" destOrd="0" presId="urn:microsoft.com/office/officeart/2018/2/layout/IconLabelDescriptionList"/>
    <dgm:cxn modelId="{81DB45B8-8B1A-4F0C-90E8-0A53DB3B4268}" type="presParOf" srcId="{E6A01007-4987-45D3-949F-061B89BDD111}" destId="{71CE19E1-4830-46D4-A1A5-36B233B52E6E}" srcOrd="1" destOrd="0" presId="urn:microsoft.com/office/officeart/2018/2/layout/IconLabelDescriptionList"/>
    <dgm:cxn modelId="{BFD5F6E8-E05F-41B6-835E-0EE331EB02BE}" type="presParOf" srcId="{E6A01007-4987-45D3-949F-061B89BDD111}" destId="{2B2E84D8-ED68-4BCD-9754-E21A7F1A84F0}" srcOrd="2" destOrd="0" presId="urn:microsoft.com/office/officeart/2018/2/layout/IconLabelDescriptionList"/>
    <dgm:cxn modelId="{0C4D3895-6ABA-41FA-9892-0F1ACE601086}" type="presParOf" srcId="{E6A01007-4987-45D3-949F-061B89BDD111}" destId="{13947BBF-0FF1-4427-9D22-C0D7B2280EEA}" srcOrd="3" destOrd="0" presId="urn:microsoft.com/office/officeart/2018/2/layout/IconLabelDescriptionList"/>
    <dgm:cxn modelId="{A1331316-B24E-4376-8D43-8D8E6FCC5CDC}" type="presParOf" srcId="{E6A01007-4987-45D3-949F-061B89BDD111}" destId="{9E5B13BD-AD2D-42C7-9FA8-9B0BF288ADA1}" srcOrd="4" destOrd="0" presId="urn:microsoft.com/office/officeart/2018/2/layout/IconLabelDescriptionList"/>
    <dgm:cxn modelId="{F8081A0F-A870-433D-A801-71B03E4050F6}" type="presParOf" srcId="{3C2302DF-30A6-4455-A8CA-652BD60692DA}" destId="{A21A91BB-308D-4031-AF48-3783507EEAC0}" srcOrd="1" destOrd="0" presId="urn:microsoft.com/office/officeart/2018/2/layout/IconLabelDescriptionList"/>
    <dgm:cxn modelId="{E7F7B4B3-9288-4ECF-82A3-0AF2522ACCC1}" type="presParOf" srcId="{3C2302DF-30A6-4455-A8CA-652BD60692DA}" destId="{18B5E75A-CC86-449D-9982-9AB49AD74DBF}" srcOrd="2" destOrd="0" presId="urn:microsoft.com/office/officeart/2018/2/layout/IconLabelDescriptionList"/>
    <dgm:cxn modelId="{927FCD1A-8989-421D-951E-91423F7B9095}" type="presParOf" srcId="{18B5E75A-CC86-449D-9982-9AB49AD74DBF}" destId="{982AED56-2200-4DF0-8CD7-1A77D3F66473}" srcOrd="0" destOrd="0" presId="urn:microsoft.com/office/officeart/2018/2/layout/IconLabelDescriptionList"/>
    <dgm:cxn modelId="{9208168B-5CAB-4B22-8214-B4D6429B6B12}" type="presParOf" srcId="{18B5E75A-CC86-449D-9982-9AB49AD74DBF}" destId="{A65A61E8-69E6-4B60-8870-BF4B325B605A}" srcOrd="1" destOrd="0" presId="urn:microsoft.com/office/officeart/2018/2/layout/IconLabelDescriptionList"/>
    <dgm:cxn modelId="{FEC4D67C-18AE-4BE1-A51A-BAD9D37BE3D3}" type="presParOf" srcId="{18B5E75A-CC86-449D-9982-9AB49AD74DBF}" destId="{41EA1FC9-5184-431B-B75E-64E478488203}" srcOrd="2" destOrd="0" presId="urn:microsoft.com/office/officeart/2018/2/layout/IconLabelDescriptionList"/>
    <dgm:cxn modelId="{A9128B25-8525-42FF-93B8-612135281660}" type="presParOf" srcId="{18B5E75A-CC86-449D-9982-9AB49AD74DBF}" destId="{3D8F393E-EA3A-48F5-A1DB-BCB72D2CF704}" srcOrd="3" destOrd="0" presId="urn:microsoft.com/office/officeart/2018/2/layout/IconLabelDescriptionList"/>
    <dgm:cxn modelId="{C864AB06-0408-47FB-A4D3-39D55F4E2FD8}" type="presParOf" srcId="{18B5E75A-CC86-449D-9982-9AB49AD74DBF}" destId="{E4B23661-1E6F-4933-984B-BA09F4E354E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589DC2-817A-499F-A55D-99357B9907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6F15F4D-D844-4F74-B263-5C0388ABF741}">
      <dgm:prSet/>
      <dgm:spPr/>
      <dgm:t>
        <a:bodyPr/>
        <a:lstStyle/>
        <a:p>
          <a:pPr>
            <a:defRPr cap="all"/>
          </a:pPr>
          <a:r>
            <a:rPr lang="en-US"/>
            <a:t>Sarbanes-Oxley (SOX)</a:t>
          </a:r>
        </a:p>
      </dgm:t>
    </dgm:pt>
    <dgm:pt modelId="{FA32D138-ED06-4AA5-AD96-FF1B77BA834B}" type="parTrans" cxnId="{A84C1111-AB69-45DD-A051-730AC8B21359}">
      <dgm:prSet/>
      <dgm:spPr/>
      <dgm:t>
        <a:bodyPr/>
        <a:lstStyle/>
        <a:p>
          <a:endParaRPr lang="en-US"/>
        </a:p>
      </dgm:t>
    </dgm:pt>
    <dgm:pt modelId="{2133AC38-878A-413F-9143-58CBD64AA851}" type="sibTrans" cxnId="{A84C1111-AB69-45DD-A051-730AC8B21359}">
      <dgm:prSet/>
      <dgm:spPr/>
      <dgm:t>
        <a:bodyPr/>
        <a:lstStyle/>
        <a:p>
          <a:endParaRPr lang="en-US"/>
        </a:p>
      </dgm:t>
    </dgm:pt>
    <dgm:pt modelId="{02EF64C0-43E4-4E52-A75B-89ED5B90E94B}">
      <dgm:prSet/>
      <dgm:spPr/>
      <dgm:t>
        <a:bodyPr/>
        <a:lstStyle/>
        <a:p>
          <a:pPr>
            <a:defRPr cap="all"/>
          </a:pPr>
          <a:r>
            <a:rPr lang="en-US"/>
            <a:t>Computer Security Act of 1987</a:t>
          </a:r>
        </a:p>
      </dgm:t>
    </dgm:pt>
    <dgm:pt modelId="{34E1A894-3858-4777-8F0C-0C9BC3AD91E9}" type="parTrans" cxnId="{81B275B6-9E7B-4E4B-89EB-0ACCB77E998C}">
      <dgm:prSet/>
      <dgm:spPr/>
      <dgm:t>
        <a:bodyPr/>
        <a:lstStyle/>
        <a:p>
          <a:endParaRPr lang="en-US"/>
        </a:p>
      </dgm:t>
    </dgm:pt>
    <dgm:pt modelId="{7E2FD7FF-B761-41AF-B3BA-FB1BC1E32B3B}" type="sibTrans" cxnId="{81B275B6-9E7B-4E4B-89EB-0ACCB77E998C}">
      <dgm:prSet/>
      <dgm:spPr/>
      <dgm:t>
        <a:bodyPr/>
        <a:lstStyle/>
        <a:p>
          <a:endParaRPr lang="en-US"/>
        </a:p>
      </dgm:t>
    </dgm:pt>
    <dgm:pt modelId="{B9166BE7-7A23-4A00-B0C5-AFE3B524C077}">
      <dgm:prSet/>
      <dgm:spPr/>
      <dgm:t>
        <a:bodyPr/>
        <a:lstStyle/>
        <a:p>
          <a:pPr>
            <a:defRPr cap="all"/>
          </a:pPr>
          <a:r>
            <a:rPr lang="en-US"/>
            <a:t>Health Insurance Portability and Accountability Act (HIPAA)</a:t>
          </a:r>
        </a:p>
      </dgm:t>
    </dgm:pt>
    <dgm:pt modelId="{B851065A-1DBB-4C16-BDFD-AD78F1CDE771}" type="parTrans" cxnId="{79E6E936-F777-4F9C-B30E-11E4254593B4}">
      <dgm:prSet/>
      <dgm:spPr/>
      <dgm:t>
        <a:bodyPr/>
        <a:lstStyle/>
        <a:p>
          <a:endParaRPr lang="en-US"/>
        </a:p>
      </dgm:t>
    </dgm:pt>
    <dgm:pt modelId="{5320672F-6AD3-4A05-BA09-BDE2C3C37E3F}" type="sibTrans" cxnId="{79E6E936-F777-4F9C-B30E-11E4254593B4}">
      <dgm:prSet/>
      <dgm:spPr/>
      <dgm:t>
        <a:bodyPr/>
        <a:lstStyle/>
        <a:p>
          <a:endParaRPr lang="en-US"/>
        </a:p>
      </dgm:t>
    </dgm:pt>
    <dgm:pt modelId="{8D51E0C3-95CD-4AF8-996F-AADDF3BB7F26}" type="pres">
      <dgm:prSet presAssocID="{69589DC2-817A-499F-A55D-99357B990738}" presName="root" presStyleCnt="0">
        <dgm:presLayoutVars>
          <dgm:dir/>
          <dgm:resizeHandles val="exact"/>
        </dgm:presLayoutVars>
      </dgm:prSet>
      <dgm:spPr/>
    </dgm:pt>
    <dgm:pt modelId="{43DB6B89-908B-4583-86B8-A624FBEE4461}" type="pres">
      <dgm:prSet presAssocID="{06F15F4D-D844-4F74-B263-5C0388ABF741}" presName="compNode" presStyleCnt="0"/>
      <dgm:spPr/>
    </dgm:pt>
    <dgm:pt modelId="{A8463341-B498-46C7-BC15-8FB66C436E08}" type="pres">
      <dgm:prSet presAssocID="{06F15F4D-D844-4F74-B263-5C0388ABF741}" presName="iconBgRect" presStyleLbl="bgShp" presStyleIdx="0" presStyleCnt="3"/>
      <dgm:spPr/>
      <dgm:extLst>
        <a:ext uri="{E40237B7-FDA0-4F09-8148-C483321AD2D9}">
          <dgm14:cNvPr xmlns:dgm14="http://schemas.microsoft.com/office/drawing/2010/diagram" id="0" name="" descr="Yellow circle"/>
        </a:ext>
      </dgm:extLst>
    </dgm:pt>
    <dgm:pt modelId="{AD077B8F-70F2-47A9-9561-1D45B2CD0052}" type="pres">
      <dgm:prSet presAssocID="{06F15F4D-D844-4F74-B263-5C0388ABF7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 officer"/>
        </a:ext>
      </dgm:extLst>
    </dgm:pt>
    <dgm:pt modelId="{08C727B2-F690-41B5-9800-5AEAA17FB8D2}" type="pres">
      <dgm:prSet presAssocID="{06F15F4D-D844-4F74-B263-5C0388ABF741}" presName="spaceRect" presStyleCnt="0"/>
      <dgm:spPr/>
    </dgm:pt>
    <dgm:pt modelId="{A7C83D02-460E-4CA8-AA08-856470C0D08E}" type="pres">
      <dgm:prSet presAssocID="{06F15F4D-D844-4F74-B263-5C0388ABF741}" presName="textRect" presStyleLbl="revTx" presStyleIdx="0" presStyleCnt="3">
        <dgm:presLayoutVars>
          <dgm:chMax val="1"/>
          <dgm:chPref val="1"/>
        </dgm:presLayoutVars>
      </dgm:prSet>
      <dgm:spPr/>
    </dgm:pt>
    <dgm:pt modelId="{E31EB723-EDDA-4F1B-AE22-F2FA9D379BFD}" type="pres">
      <dgm:prSet presAssocID="{2133AC38-878A-413F-9143-58CBD64AA851}" presName="sibTrans" presStyleCnt="0"/>
      <dgm:spPr/>
    </dgm:pt>
    <dgm:pt modelId="{64BEED55-E8C3-470E-BDD7-3DD24F3D0F57}" type="pres">
      <dgm:prSet presAssocID="{02EF64C0-43E4-4E52-A75B-89ED5B90E94B}" presName="compNode" presStyleCnt="0"/>
      <dgm:spPr/>
    </dgm:pt>
    <dgm:pt modelId="{6A76888A-4CDC-4B09-B217-FA1C1B931D71}" type="pres">
      <dgm:prSet presAssocID="{02EF64C0-43E4-4E52-A75B-89ED5B90E94B}" presName="iconBgRect" presStyleLbl="bgShp" presStyleIdx="1" presStyleCnt="3" custLinFactNeighborX="-1659"/>
      <dgm:spPr/>
      <dgm:extLst>
        <a:ext uri="{E40237B7-FDA0-4F09-8148-C483321AD2D9}">
          <dgm14:cNvPr xmlns:dgm14="http://schemas.microsoft.com/office/drawing/2010/diagram" id="0" name="" descr="Green-yellow circle"/>
        </a:ext>
      </dgm:extLst>
    </dgm:pt>
    <dgm:pt modelId="{5F268A89-79A4-4299-9246-CADDAA0DA1A7}" type="pres">
      <dgm:prSet presAssocID="{02EF64C0-43E4-4E52-A75B-89ED5B90E9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96C77C4-4DB2-4DFB-B54B-FFC2F3C7029B}" type="pres">
      <dgm:prSet presAssocID="{02EF64C0-43E4-4E52-A75B-89ED5B90E94B}" presName="spaceRect" presStyleCnt="0"/>
      <dgm:spPr/>
    </dgm:pt>
    <dgm:pt modelId="{B6418655-B8EF-4463-BFAE-7EF078A42A09}" type="pres">
      <dgm:prSet presAssocID="{02EF64C0-43E4-4E52-A75B-89ED5B90E94B}" presName="textRect" presStyleLbl="revTx" presStyleIdx="1" presStyleCnt="3">
        <dgm:presLayoutVars>
          <dgm:chMax val="1"/>
          <dgm:chPref val="1"/>
        </dgm:presLayoutVars>
      </dgm:prSet>
      <dgm:spPr/>
    </dgm:pt>
    <dgm:pt modelId="{59A09B60-613C-4EFE-BE5A-DD9C444E4B57}" type="pres">
      <dgm:prSet presAssocID="{7E2FD7FF-B761-41AF-B3BA-FB1BC1E32B3B}" presName="sibTrans" presStyleCnt="0"/>
      <dgm:spPr/>
    </dgm:pt>
    <dgm:pt modelId="{725007B4-5FF7-4AEE-BAD4-473440051C65}" type="pres">
      <dgm:prSet presAssocID="{B9166BE7-7A23-4A00-B0C5-AFE3B524C077}" presName="compNode" presStyleCnt="0"/>
      <dgm:spPr/>
    </dgm:pt>
    <dgm:pt modelId="{B3C996F9-4B25-4E7A-BE73-7DE0C31EF2DB}" type="pres">
      <dgm:prSet presAssocID="{B9166BE7-7A23-4A00-B0C5-AFE3B524C077}" presName="iconBgRect" presStyleLbl="bgShp" presStyleIdx="2" presStyleCnt="3"/>
      <dgm:spPr/>
      <dgm:extLst>
        <a:ext uri="{E40237B7-FDA0-4F09-8148-C483321AD2D9}">
          <dgm14:cNvPr xmlns:dgm14="http://schemas.microsoft.com/office/drawing/2010/diagram" id="0" name="" descr="Green circle"/>
        </a:ext>
      </dgm:extLst>
    </dgm:pt>
    <dgm:pt modelId="{2BED71D8-04DB-40AC-BE66-0775B4C828B8}" type="pres">
      <dgm:prSet presAssocID="{B9166BE7-7A23-4A00-B0C5-AFE3B524C0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4C36419-224C-4F33-A47D-37130379CD88}" type="pres">
      <dgm:prSet presAssocID="{B9166BE7-7A23-4A00-B0C5-AFE3B524C077}" presName="spaceRect" presStyleCnt="0"/>
      <dgm:spPr/>
    </dgm:pt>
    <dgm:pt modelId="{8CA599D4-0FB1-4825-8D70-C8F484269852}" type="pres">
      <dgm:prSet presAssocID="{B9166BE7-7A23-4A00-B0C5-AFE3B524C07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84C1111-AB69-45DD-A051-730AC8B21359}" srcId="{69589DC2-817A-499F-A55D-99357B990738}" destId="{06F15F4D-D844-4F74-B263-5C0388ABF741}" srcOrd="0" destOrd="0" parTransId="{FA32D138-ED06-4AA5-AD96-FF1B77BA834B}" sibTransId="{2133AC38-878A-413F-9143-58CBD64AA851}"/>
    <dgm:cxn modelId="{68F8F22A-4B0B-4D2E-9204-BD33DBDC6655}" type="presOf" srcId="{06F15F4D-D844-4F74-B263-5C0388ABF741}" destId="{A7C83D02-460E-4CA8-AA08-856470C0D08E}" srcOrd="0" destOrd="0" presId="urn:microsoft.com/office/officeart/2018/5/layout/IconCircleLabelList"/>
    <dgm:cxn modelId="{4DD5012C-4335-4285-89D5-0397F56C8DFF}" type="presOf" srcId="{02EF64C0-43E4-4E52-A75B-89ED5B90E94B}" destId="{B6418655-B8EF-4463-BFAE-7EF078A42A09}" srcOrd="0" destOrd="0" presId="urn:microsoft.com/office/officeart/2018/5/layout/IconCircleLabelList"/>
    <dgm:cxn modelId="{79E6E936-F777-4F9C-B30E-11E4254593B4}" srcId="{69589DC2-817A-499F-A55D-99357B990738}" destId="{B9166BE7-7A23-4A00-B0C5-AFE3B524C077}" srcOrd="2" destOrd="0" parTransId="{B851065A-1DBB-4C16-BDFD-AD78F1CDE771}" sibTransId="{5320672F-6AD3-4A05-BA09-BDE2C3C37E3F}"/>
    <dgm:cxn modelId="{6B0D778A-5A1F-49D1-AAFC-2829827C31BD}" type="presOf" srcId="{69589DC2-817A-499F-A55D-99357B990738}" destId="{8D51E0C3-95CD-4AF8-996F-AADDF3BB7F26}" srcOrd="0" destOrd="0" presId="urn:microsoft.com/office/officeart/2018/5/layout/IconCircleLabelList"/>
    <dgm:cxn modelId="{01D7ACAD-A507-4C00-92C3-4FC87709D9B2}" type="presOf" srcId="{B9166BE7-7A23-4A00-B0C5-AFE3B524C077}" destId="{8CA599D4-0FB1-4825-8D70-C8F484269852}" srcOrd="0" destOrd="0" presId="urn:microsoft.com/office/officeart/2018/5/layout/IconCircleLabelList"/>
    <dgm:cxn modelId="{81B275B6-9E7B-4E4B-89EB-0ACCB77E998C}" srcId="{69589DC2-817A-499F-A55D-99357B990738}" destId="{02EF64C0-43E4-4E52-A75B-89ED5B90E94B}" srcOrd="1" destOrd="0" parTransId="{34E1A894-3858-4777-8F0C-0C9BC3AD91E9}" sibTransId="{7E2FD7FF-B761-41AF-B3BA-FB1BC1E32B3B}"/>
    <dgm:cxn modelId="{C74F084E-3FD1-420F-A656-D04800707819}" type="presParOf" srcId="{8D51E0C3-95CD-4AF8-996F-AADDF3BB7F26}" destId="{43DB6B89-908B-4583-86B8-A624FBEE4461}" srcOrd="0" destOrd="0" presId="urn:microsoft.com/office/officeart/2018/5/layout/IconCircleLabelList"/>
    <dgm:cxn modelId="{3DF6ECA4-2620-4601-AD60-AF08CE656CD1}" type="presParOf" srcId="{43DB6B89-908B-4583-86B8-A624FBEE4461}" destId="{A8463341-B498-46C7-BC15-8FB66C436E08}" srcOrd="0" destOrd="0" presId="urn:microsoft.com/office/officeart/2018/5/layout/IconCircleLabelList"/>
    <dgm:cxn modelId="{BA7824A9-0EBB-42D6-A6CF-601814D481D9}" type="presParOf" srcId="{43DB6B89-908B-4583-86B8-A624FBEE4461}" destId="{AD077B8F-70F2-47A9-9561-1D45B2CD0052}" srcOrd="1" destOrd="0" presId="urn:microsoft.com/office/officeart/2018/5/layout/IconCircleLabelList"/>
    <dgm:cxn modelId="{07570D59-B41E-4CC7-B1DA-DF90C50568AD}" type="presParOf" srcId="{43DB6B89-908B-4583-86B8-A624FBEE4461}" destId="{08C727B2-F690-41B5-9800-5AEAA17FB8D2}" srcOrd="2" destOrd="0" presId="urn:microsoft.com/office/officeart/2018/5/layout/IconCircleLabelList"/>
    <dgm:cxn modelId="{1E7EA3C2-0C15-4EA0-9DC7-43A2D35EA7D5}" type="presParOf" srcId="{43DB6B89-908B-4583-86B8-A624FBEE4461}" destId="{A7C83D02-460E-4CA8-AA08-856470C0D08E}" srcOrd="3" destOrd="0" presId="urn:microsoft.com/office/officeart/2018/5/layout/IconCircleLabelList"/>
    <dgm:cxn modelId="{17BA72F0-4142-4C26-9D05-65E0D7D54AE5}" type="presParOf" srcId="{8D51E0C3-95CD-4AF8-996F-AADDF3BB7F26}" destId="{E31EB723-EDDA-4F1B-AE22-F2FA9D379BFD}" srcOrd="1" destOrd="0" presId="urn:microsoft.com/office/officeart/2018/5/layout/IconCircleLabelList"/>
    <dgm:cxn modelId="{63111253-F4C2-42C3-BE40-1B2006B460A7}" type="presParOf" srcId="{8D51E0C3-95CD-4AF8-996F-AADDF3BB7F26}" destId="{64BEED55-E8C3-470E-BDD7-3DD24F3D0F57}" srcOrd="2" destOrd="0" presId="urn:microsoft.com/office/officeart/2018/5/layout/IconCircleLabelList"/>
    <dgm:cxn modelId="{8476F02A-0317-4C97-87EA-8F5E683B1EB1}" type="presParOf" srcId="{64BEED55-E8C3-470E-BDD7-3DD24F3D0F57}" destId="{6A76888A-4CDC-4B09-B217-FA1C1B931D71}" srcOrd="0" destOrd="0" presId="urn:microsoft.com/office/officeart/2018/5/layout/IconCircleLabelList"/>
    <dgm:cxn modelId="{4A495EFB-E449-483B-9F5D-99E5CF93E6B3}" type="presParOf" srcId="{64BEED55-E8C3-470E-BDD7-3DD24F3D0F57}" destId="{5F268A89-79A4-4299-9246-CADDAA0DA1A7}" srcOrd="1" destOrd="0" presId="urn:microsoft.com/office/officeart/2018/5/layout/IconCircleLabelList"/>
    <dgm:cxn modelId="{F456C2AB-A9D3-4F8E-86F3-D7EB7DB72491}" type="presParOf" srcId="{64BEED55-E8C3-470E-BDD7-3DD24F3D0F57}" destId="{896C77C4-4DB2-4DFB-B54B-FFC2F3C7029B}" srcOrd="2" destOrd="0" presId="urn:microsoft.com/office/officeart/2018/5/layout/IconCircleLabelList"/>
    <dgm:cxn modelId="{FD801BD2-05B9-41EA-B76C-B954D084CAEC}" type="presParOf" srcId="{64BEED55-E8C3-470E-BDD7-3DD24F3D0F57}" destId="{B6418655-B8EF-4463-BFAE-7EF078A42A09}" srcOrd="3" destOrd="0" presId="urn:microsoft.com/office/officeart/2018/5/layout/IconCircleLabelList"/>
    <dgm:cxn modelId="{BC1A5C09-C761-4E61-AB5A-7600BE734F0A}" type="presParOf" srcId="{8D51E0C3-95CD-4AF8-996F-AADDF3BB7F26}" destId="{59A09B60-613C-4EFE-BE5A-DD9C444E4B57}" srcOrd="3" destOrd="0" presId="urn:microsoft.com/office/officeart/2018/5/layout/IconCircleLabelList"/>
    <dgm:cxn modelId="{40AA3A52-CC61-4494-903C-4016B117AF06}" type="presParOf" srcId="{8D51E0C3-95CD-4AF8-996F-AADDF3BB7F26}" destId="{725007B4-5FF7-4AEE-BAD4-473440051C65}" srcOrd="4" destOrd="0" presId="urn:microsoft.com/office/officeart/2018/5/layout/IconCircleLabelList"/>
    <dgm:cxn modelId="{20E9F7DE-CF48-46A9-859F-A698D41EFF18}" type="presParOf" srcId="{725007B4-5FF7-4AEE-BAD4-473440051C65}" destId="{B3C996F9-4B25-4E7A-BE73-7DE0C31EF2DB}" srcOrd="0" destOrd="0" presId="urn:microsoft.com/office/officeart/2018/5/layout/IconCircleLabelList"/>
    <dgm:cxn modelId="{E2839B48-9023-4587-9EB8-6700F1005DC4}" type="presParOf" srcId="{725007B4-5FF7-4AEE-BAD4-473440051C65}" destId="{2BED71D8-04DB-40AC-BE66-0775B4C828B8}" srcOrd="1" destOrd="0" presId="urn:microsoft.com/office/officeart/2018/5/layout/IconCircleLabelList"/>
    <dgm:cxn modelId="{FA164224-8C49-4D4E-8783-7727153A701E}" type="presParOf" srcId="{725007B4-5FF7-4AEE-BAD4-473440051C65}" destId="{A4C36419-224C-4F33-A47D-37130379CD88}" srcOrd="2" destOrd="0" presId="urn:microsoft.com/office/officeart/2018/5/layout/IconCircleLabelList"/>
    <dgm:cxn modelId="{D2D3538E-F9CF-4999-94A6-3C2C5A35FAEC}" type="presParOf" srcId="{725007B4-5FF7-4AEE-BAD4-473440051C65}" destId="{8CA599D4-0FB1-4825-8D70-C8F4842698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47A12D-6B25-4AE3-AAEE-28414D970B3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FC2335-A80C-48A5-B659-CDC3E097BC02}">
      <dgm:prSet/>
      <dgm:spPr/>
      <dgm:t>
        <a:bodyPr/>
        <a:lstStyle/>
        <a:p>
          <a:r>
            <a:rPr lang="en-US" dirty="0"/>
            <a:t>Cost of security breach are very high in terms of return on investment (ROI).</a:t>
          </a:r>
        </a:p>
      </dgm:t>
    </dgm:pt>
    <dgm:pt modelId="{EDB6ABB3-D581-4BF5-9D16-D5C112977D5A}" type="parTrans" cxnId="{3E01486A-5516-4B5A-863D-4EE7D286C583}">
      <dgm:prSet/>
      <dgm:spPr/>
      <dgm:t>
        <a:bodyPr/>
        <a:lstStyle/>
        <a:p>
          <a:endParaRPr lang="en-US"/>
        </a:p>
      </dgm:t>
    </dgm:pt>
    <dgm:pt modelId="{E49FA00A-F578-43FC-92C0-65E019EB8970}" type="sibTrans" cxnId="{3E01486A-5516-4B5A-863D-4EE7D286C583}">
      <dgm:prSet/>
      <dgm:spPr/>
      <dgm:t>
        <a:bodyPr/>
        <a:lstStyle/>
        <a:p>
          <a:endParaRPr lang="en-US"/>
        </a:p>
      </dgm:t>
    </dgm:pt>
    <dgm:pt modelId="{FF1CED36-5C5E-4DE0-84B5-D6C7BCB7D2FA}">
      <dgm:prSet/>
      <dgm:spPr/>
      <dgm:t>
        <a:bodyPr/>
        <a:lstStyle/>
        <a:p>
          <a:r>
            <a:rPr lang="en-US" dirty="0"/>
            <a:t>Get management support to ensure comprehensive security scheme.</a:t>
          </a:r>
        </a:p>
      </dgm:t>
    </dgm:pt>
    <dgm:pt modelId="{4F5181AA-C85C-4E82-B88C-7C86DB38C8F8}" type="parTrans" cxnId="{2F43B304-C2E9-4A34-87E7-C0F6F6D64E70}">
      <dgm:prSet/>
      <dgm:spPr/>
      <dgm:t>
        <a:bodyPr/>
        <a:lstStyle/>
        <a:p>
          <a:endParaRPr lang="en-US"/>
        </a:p>
      </dgm:t>
    </dgm:pt>
    <dgm:pt modelId="{95E749CC-E801-4F57-A774-4A418288065E}" type="sibTrans" cxnId="{2F43B304-C2E9-4A34-87E7-C0F6F6D64E70}">
      <dgm:prSet/>
      <dgm:spPr/>
      <dgm:t>
        <a:bodyPr/>
        <a:lstStyle/>
        <a:p>
          <a:endParaRPr lang="en-US"/>
        </a:p>
      </dgm:t>
    </dgm:pt>
    <dgm:pt modelId="{BDEBCC9D-F42D-4100-A7A4-7FB0EF1BA02E}">
      <dgm:prSet/>
      <dgm:spPr/>
      <dgm:t>
        <a:bodyPr/>
        <a:lstStyle/>
        <a:p>
          <a:r>
            <a:rPr lang="en-US" dirty="0"/>
            <a:t>Discuss funding, staff, downtime, and resources for entire span of project.</a:t>
          </a:r>
        </a:p>
      </dgm:t>
    </dgm:pt>
    <dgm:pt modelId="{9FA61B67-1369-46BD-BCB5-9AB5115801CD}" type="parTrans" cxnId="{0217791D-605E-4384-834E-0564BB3809AF}">
      <dgm:prSet/>
      <dgm:spPr/>
      <dgm:t>
        <a:bodyPr/>
        <a:lstStyle/>
        <a:p>
          <a:endParaRPr lang="en-US"/>
        </a:p>
      </dgm:t>
    </dgm:pt>
    <dgm:pt modelId="{8A8B5387-3B24-4AB2-81BC-1C15A3694EBE}" type="sibTrans" cxnId="{0217791D-605E-4384-834E-0564BB3809AF}">
      <dgm:prSet/>
      <dgm:spPr/>
      <dgm:t>
        <a:bodyPr/>
        <a:lstStyle/>
        <a:p>
          <a:endParaRPr lang="en-US"/>
        </a:p>
      </dgm:t>
    </dgm:pt>
    <dgm:pt modelId="{D9E575F0-214F-4EF4-B6DB-414D67397847}">
      <dgm:prSet/>
      <dgm:spPr/>
      <dgm:t>
        <a:bodyPr/>
        <a:lstStyle/>
        <a:p>
          <a:r>
            <a:rPr lang="en-US" dirty="0"/>
            <a:t>Security systems </a:t>
          </a:r>
          <a:r>
            <a:rPr lang="en-US" b="1" dirty="0"/>
            <a:t>must be </a:t>
          </a:r>
          <a:r>
            <a:rPr lang="en-US" dirty="0"/>
            <a:t>continuously maintained and updated. </a:t>
          </a:r>
        </a:p>
      </dgm:t>
    </dgm:pt>
    <dgm:pt modelId="{3C128EDB-80CB-415B-92BF-8B645C5C4435}" type="parTrans" cxnId="{8652964D-AED3-4D5D-A3F8-D17F4C341075}">
      <dgm:prSet/>
      <dgm:spPr/>
      <dgm:t>
        <a:bodyPr/>
        <a:lstStyle/>
        <a:p>
          <a:endParaRPr lang="en-US"/>
        </a:p>
      </dgm:t>
    </dgm:pt>
    <dgm:pt modelId="{89F32E93-0920-477E-8A0C-7975A84E9DFE}" type="sibTrans" cxnId="{8652964D-AED3-4D5D-A3F8-D17F4C341075}">
      <dgm:prSet/>
      <dgm:spPr/>
      <dgm:t>
        <a:bodyPr/>
        <a:lstStyle/>
        <a:p>
          <a:endParaRPr lang="en-US"/>
        </a:p>
      </dgm:t>
    </dgm:pt>
    <dgm:pt modelId="{64D5909C-7889-4FBF-8807-95628C581BF2}" type="pres">
      <dgm:prSet presAssocID="{8647A12D-6B25-4AE3-AAEE-28414D970B33}" presName="root" presStyleCnt="0">
        <dgm:presLayoutVars>
          <dgm:dir/>
          <dgm:resizeHandles val="exact"/>
        </dgm:presLayoutVars>
      </dgm:prSet>
      <dgm:spPr/>
    </dgm:pt>
    <dgm:pt modelId="{E7953CC8-C087-428A-8594-C97150AE4C6C}" type="pres">
      <dgm:prSet presAssocID="{8647A12D-6B25-4AE3-AAEE-28414D970B33}" presName="container" presStyleCnt="0">
        <dgm:presLayoutVars>
          <dgm:dir/>
          <dgm:resizeHandles val="exact"/>
        </dgm:presLayoutVars>
      </dgm:prSet>
      <dgm:spPr/>
    </dgm:pt>
    <dgm:pt modelId="{9EFD6623-532B-41CA-B7F7-5A817CCDD8B8}" type="pres">
      <dgm:prSet presAssocID="{00FC2335-A80C-48A5-B659-CDC3E097BC02}" presName="compNode" presStyleCnt="0"/>
      <dgm:spPr/>
    </dgm:pt>
    <dgm:pt modelId="{68FA162C-9F6B-4DED-A4AF-913750D44A0C}" type="pres">
      <dgm:prSet presAssocID="{00FC2335-A80C-48A5-B659-CDC3E097BC02}" presName="iconBgRect" presStyleLbl="bgShp" presStyleIdx="0" presStyleCnt="4"/>
      <dgm:spPr/>
      <dgm:extLst>
        <a:ext uri="{E40237B7-FDA0-4F09-8148-C483321AD2D9}">
          <dgm14:cNvPr xmlns:dgm14="http://schemas.microsoft.com/office/drawing/2010/diagram" id="0" name="" descr="Black circle"/>
        </a:ext>
      </dgm:extLst>
    </dgm:pt>
    <dgm:pt modelId="{11CED1E7-C75E-41F5-B340-2B2FF65F5690}" type="pres">
      <dgm:prSet presAssocID="{00FC2335-A80C-48A5-B659-CDC3E097BC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 symbol"/>
        </a:ext>
      </dgm:extLst>
    </dgm:pt>
    <dgm:pt modelId="{3E371D93-1C0C-47BA-9AB7-9099A7E7D7F0}" type="pres">
      <dgm:prSet presAssocID="{00FC2335-A80C-48A5-B659-CDC3E097BC02}" presName="spaceRect" presStyleCnt="0"/>
      <dgm:spPr/>
    </dgm:pt>
    <dgm:pt modelId="{D4EFE548-879E-4A79-8B29-A99D42F519C1}" type="pres">
      <dgm:prSet presAssocID="{00FC2335-A80C-48A5-B659-CDC3E097BC02}" presName="textRect" presStyleLbl="revTx" presStyleIdx="0" presStyleCnt="4">
        <dgm:presLayoutVars>
          <dgm:chMax val="1"/>
          <dgm:chPref val="1"/>
        </dgm:presLayoutVars>
      </dgm:prSet>
      <dgm:spPr/>
    </dgm:pt>
    <dgm:pt modelId="{8899B676-37D7-419E-93A9-BCD360CCB450}" type="pres">
      <dgm:prSet presAssocID="{E49FA00A-F578-43FC-92C0-65E019EB8970}" presName="sibTrans" presStyleLbl="sibTrans2D1" presStyleIdx="0" presStyleCnt="0"/>
      <dgm:spPr/>
    </dgm:pt>
    <dgm:pt modelId="{A462379B-E98F-4C58-91F9-17EFC824B20F}" type="pres">
      <dgm:prSet presAssocID="{FF1CED36-5C5E-4DE0-84B5-D6C7BCB7D2FA}" presName="compNode" presStyleCnt="0"/>
      <dgm:spPr/>
    </dgm:pt>
    <dgm:pt modelId="{B5F138CA-86D0-475E-A0DF-2DA2DDC2A190}" type="pres">
      <dgm:prSet presAssocID="{FF1CED36-5C5E-4DE0-84B5-D6C7BCB7D2FA}" presName="iconBgRect" presStyleLbl="bgShp" presStyleIdx="1" presStyleCnt="4"/>
      <dgm:spPr/>
      <dgm:extLst>
        <a:ext uri="{E40237B7-FDA0-4F09-8148-C483321AD2D9}">
          <dgm14:cNvPr xmlns:dgm14="http://schemas.microsoft.com/office/drawing/2010/diagram" id="0" name="" descr="Black circle"/>
        </a:ext>
      </dgm:extLst>
    </dgm:pt>
    <dgm:pt modelId="{2F2069DA-DF20-4539-AA64-61D61D5D22FD}" type="pres">
      <dgm:prSet presAssocID="{FF1CED36-5C5E-4DE0-84B5-D6C7BCB7D2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0111A4D-36DE-4EA7-AD9E-D08161DF7B83}" type="pres">
      <dgm:prSet presAssocID="{FF1CED36-5C5E-4DE0-84B5-D6C7BCB7D2FA}" presName="spaceRect" presStyleCnt="0"/>
      <dgm:spPr/>
    </dgm:pt>
    <dgm:pt modelId="{68803688-E9A8-4E85-BE17-88F62E03A1DB}" type="pres">
      <dgm:prSet presAssocID="{FF1CED36-5C5E-4DE0-84B5-D6C7BCB7D2FA}" presName="textRect" presStyleLbl="revTx" presStyleIdx="1" presStyleCnt="4">
        <dgm:presLayoutVars>
          <dgm:chMax val="1"/>
          <dgm:chPref val="1"/>
        </dgm:presLayoutVars>
      </dgm:prSet>
      <dgm:spPr/>
    </dgm:pt>
    <dgm:pt modelId="{AC113A24-53A3-464D-8B61-17BF9DD2AC47}" type="pres">
      <dgm:prSet presAssocID="{95E749CC-E801-4F57-A774-4A418288065E}" presName="sibTrans" presStyleLbl="sibTrans2D1" presStyleIdx="0" presStyleCnt="0"/>
      <dgm:spPr/>
    </dgm:pt>
    <dgm:pt modelId="{520068C5-81C6-48EE-95D8-2A7A4201B71B}" type="pres">
      <dgm:prSet presAssocID="{BDEBCC9D-F42D-4100-A7A4-7FB0EF1BA02E}" presName="compNode" presStyleCnt="0"/>
      <dgm:spPr/>
    </dgm:pt>
    <dgm:pt modelId="{E1142660-0813-4D51-B026-0A9EC135C485}" type="pres">
      <dgm:prSet presAssocID="{BDEBCC9D-F42D-4100-A7A4-7FB0EF1BA02E}" presName="iconBgRect" presStyleLbl="bgShp" presStyleIdx="2" presStyleCnt="4"/>
      <dgm:spPr/>
      <dgm:extLst>
        <a:ext uri="{E40237B7-FDA0-4F09-8148-C483321AD2D9}">
          <dgm14:cNvPr xmlns:dgm14="http://schemas.microsoft.com/office/drawing/2010/diagram" id="0" name="" descr="Black circle"/>
        </a:ext>
      </dgm:extLst>
    </dgm:pt>
    <dgm:pt modelId="{F4062B07-4365-4FBA-9B35-B10549BB15E0}" type="pres">
      <dgm:prSet presAssocID="{BDEBCC9D-F42D-4100-A7A4-7FB0EF1BA0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6D6AA6D1-41BE-4911-BCB1-9192E32C5CD8}" type="pres">
      <dgm:prSet presAssocID="{BDEBCC9D-F42D-4100-A7A4-7FB0EF1BA02E}" presName="spaceRect" presStyleCnt="0"/>
      <dgm:spPr/>
    </dgm:pt>
    <dgm:pt modelId="{E167E95A-AC80-45F6-AE79-AD10E900EB69}" type="pres">
      <dgm:prSet presAssocID="{BDEBCC9D-F42D-4100-A7A4-7FB0EF1BA02E}" presName="textRect" presStyleLbl="revTx" presStyleIdx="2" presStyleCnt="4">
        <dgm:presLayoutVars>
          <dgm:chMax val="1"/>
          <dgm:chPref val="1"/>
        </dgm:presLayoutVars>
      </dgm:prSet>
      <dgm:spPr/>
    </dgm:pt>
    <dgm:pt modelId="{8B3B18E6-131D-4B90-ACB2-307CFA6C2EE2}" type="pres">
      <dgm:prSet presAssocID="{8A8B5387-3B24-4AB2-81BC-1C15A3694EBE}" presName="sibTrans" presStyleLbl="sibTrans2D1" presStyleIdx="0" presStyleCnt="0"/>
      <dgm:spPr/>
    </dgm:pt>
    <dgm:pt modelId="{763EFA67-2F88-4388-B4D7-0144E7A52F88}" type="pres">
      <dgm:prSet presAssocID="{D9E575F0-214F-4EF4-B6DB-414D67397847}" presName="compNode" presStyleCnt="0"/>
      <dgm:spPr/>
    </dgm:pt>
    <dgm:pt modelId="{D3797F88-AFE8-4898-A354-E3088F5FA133}" type="pres">
      <dgm:prSet presAssocID="{D9E575F0-214F-4EF4-B6DB-414D67397847}" presName="iconBgRect" presStyleLbl="bgShp" presStyleIdx="3" presStyleCnt="4"/>
      <dgm:spPr/>
      <dgm:extLst>
        <a:ext uri="{E40237B7-FDA0-4F09-8148-C483321AD2D9}">
          <dgm14:cNvPr xmlns:dgm14="http://schemas.microsoft.com/office/drawing/2010/diagram" id="0" name="" descr="Black circle"/>
        </a:ext>
      </dgm:extLst>
    </dgm:pt>
    <dgm:pt modelId="{A981F632-C6A3-42E0-8153-43566B8DF89D}" type="pres">
      <dgm:prSet presAssocID="{D9E575F0-214F-4EF4-B6DB-414D673978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FC04E42-DFD4-4BC7-99DC-19302F27ECE5}" type="pres">
      <dgm:prSet presAssocID="{D9E575F0-214F-4EF4-B6DB-414D67397847}" presName="spaceRect" presStyleCnt="0"/>
      <dgm:spPr/>
    </dgm:pt>
    <dgm:pt modelId="{05E50F10-1230-40C8-86AC-1E5E2A17C454}" type="pres">
      <dgm:prSet presAssocID="{D9E575F0-214F-4EF4-B6DB-414D6739784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F43B304-C2E9-4A34-87E7-C0F6F6D64E70}" srcId="{8647A12D-6B25-4AE3-AAEE-28414D970B33}" destId="{FF1CED36-5C5E-4DE0-84B5-D6C7BCB7D2FA}" srcOrd="1" destOrd="0" parTransId="{4F5181AA-C85C-4E82-B88C-7C86DB38C8F8}" sibTransId="{95E749CC-E801-4F57-A774-4A418288065E}"/>
    <dgm:cxn modelId="{0217791D-605E-4384-834E-0564BB3809AF}" srcId="{8647A12D-6B25-4AE3-AAEE-28414D970B33}" destId="{BDEBCC9D-F42D-4100-A7A4-7FB0EF1BA02E}" srcOrd="2" destOrd="0" parTransId="{9FA61B67-1369-46BD-BCB5-9AB5115801CD}" sibTransId="{8A8B5387-3B24-4AB2-81BC-1C15A3694EBE}"/>
    <dgm:cxn modelId="{1A235327-DF37-47C7-810D-6FA7C39A2D71}" type="presOf" srcId="{D9E575F0-214F-4EF4-B6DB-414D67397847}" destId="{05E50F10-1230-40C8-86AC-1E5E2A17C454}" srcOrd="0" destOrd="0" presId="urn:microsoft.com/office/officeart/2018/2/layout/IconCircleList"/>
    <dgm:cxn modelId="{4AA1273C-9C9E-4D88-9FD8-F954F441CF31}" type="presOf" srcId="{FF1CED36-5C5E-4DE0-84B5-D6C7BCB7D2FA}" destId="{68803688-E9A8-4E85-BE17-88F62E03A1DB}" srcOrd="0" destOrd="0" presId="urn:microsoft.com/office/officeart/2018/2/layout/IconCircleList"/>
    <dgm:cxn modelId="{3E01486A-5516-4B5A-863D-4EE7D286C583}" srcId="{8647A12D-6B25-4AE3-AAEE-28414D970B33}" destId="{00FC2335-A80C-48A5-B659-CDC3E097BC02}" srcOrd="0" destOrd="0" parTransId="{EDB6ABB3-D581-4BF5-9D16-D5C112977D5A}" sibTransId="{E49FA00A-F578-43FC-92C0-65E019EB8970}"/>
    <dgm:cxn modelId="{8652964D-AED3-4D5D-A3F8-D17F4C341075}" srcId="{8647A12D-6B25-4AE3-AAEE-28414D970B33}" destId="{D9E575F0-214F-4EF4-B6DB-414D67397847}" srcOrd="3" destOrd="0" parTransId="{3C128EDB-80CB-415B-92BF-8B645C5C4435}" sibTransId="{89F32E93-0920-477E-8A0C-7975A84E9DFE}"/>
    <dgm:cxn modelId="{11FB6C93-B7F9-4895-B657-F2FC0FB27B1D}" type="presOf" srcId="{BDEBCC9D-F42D-4100-A7A4-7FB0EF1BA02E}" destId="{E167E95A-AC80-45F6-AE79-AD10E900EB69}" srcOrd="0" destOrd="0" presId="urn:microsoft.com/office/officeart/2018/2/layout/IconCircleList"/>
    <dgm:cxn modelId="{7C274FA7-D8F4-498C-8F56-523F0CC4FEFC}" type="presOf" srcId="{8647A12D-6B25-4AE3-AAEE-28414D970B33}" destId="{64D5909C-7889-4FBF-8807-95628C581BF2}" srcOrd="0" destOrd="0" presId="urn:microsoft.com/office/officeart/2018/2/layout/IconCircleList"/>
    <dgm:cxn modelId="{776B71AE-EF34-4B12-8055-9A8B03C7F677}" type="presOf" srcId="{E49FA00A-F578-43FC-92C0-65E019EB8970}" destId="{8899B676-37D7-419E-93A9-BCD360CCB450}" srcOrd="0" destOrd="0" presId="urn:microsoft.com/office/officeart/2018/2/layout/IconCircleList"/>
    <dgm:cxn modelId="{A060D1B6-C4A2-4ACE-AD98-17FB49D210CC}" type="presOf" srcId="{00FC2335-A80C-48A5-B659-CDC3E097BC02}" destId="{D4EFE548-879E-4A79-8B29-A99D42F519C1}" srcOrd="0" destOrd="0" presId="urn:microsoft.com/office/officeart/2018/2/layout/IconCircleList"/>
    <dgm:cxn modelId="{811376B8-0920-43C4-A36C-8C59E89387AD}" type="presOf" srcId="{8A8B5387-3B24-4AB2-81BC-1C15A3694EBE}" destId="{8B3B18E6-131D-4B90-ACB2-307CFA6C2EE2}" srcOrd="0" destOrd="0" presId="urn:microsoft.com/office/officeart/2018/2/layout/IconCircleList"/>
    <dgm:cxn modelId="{EBA6D2FE-2D94-4648-B360-821E290F1C8C}" type="presOf" srcId="{95E749CC-E801-4F57-A774-4A418288065E}" destId="{AC113A24-53A3-464D-8B61-17BF9DD2AC47}" srcOrd="0" destOrd="0" presId="urn:microsoft.com/office/officeart/2018/2/layout/IconCircleList"/>
    <dgm:cxn modelId="{9EB3903D-92CE-4D2E-B165-8CAFCC5BEB47}" type="presParOf" srcId="{64D5909C-7889-4FBF-8807-95628C581BF2}" destId="{E7953CC8-C087-428A-8594-C97150AE4C6C}" srcOrd="0" destOrd="0" presId="urn:microsoft.com/office/officeart/2018/2/layout/IconCircleList"/>
    <dgm:cxn modelId="{B777C9A0-C2D2-430B-8AD0-166AF96E1E59}" type="presParOf" srcId="{E7953CC8-C087-428A-8594-C97150AE4C6C}" destId="{9EFD6623-532B-41CA-B7F7-5A817CCDD8B8}" srcOrd="0" destOrd="0" presId="urn:microsoft.com/office/officeart/2018/2/layout/IconCircleList"/>
    <dgm:cxn modelId="{543E5BEE-B86D-492C-B50E-6CEB532ADD58}" type="presParOf" srcId="{9EFD6623-532B-41CA-B7F7-5A817CCDD8B8}" destId="{68FA162C-9F6B-4DED-A4AF-913750D44A0C}" srcOrd="0" destOrd="0" presId="urn:microsoft.com/office/officeart/2018/2/layout/IconCircleList"/>
    <dgm:cxn modelId="{6B3A546E-A3BE-4043-ADE0-FA998F3B3511}" type="presParOf" srcId="{9EFD6623-532B-41CA-B7F7-5A817CCDD8B8}" destId="{11CED1E7-C75E-41F5-B340-2B2FF65F5690}" srcOrd="1" destOrd="0" presId="urn:microsoft.com/office/officeart/2018/2/layout/IconCircleList"/>
    <dgm:cxn modelId="{669A25BA-B742-40E8-9339-518CBED30A0C}" type="presParOf" srcId="{9EFD6623-532B-41CA-B7F7-5A817CCDD8B8}" destId="{3E371D93-1C0C-47BA-9AB7-9099A7E7D7F0}" srcOrd="2" destOrd="0" presId="urn:microsoft.com/office/officeart/2018/2/layout/IconCircleList"/>
    <dgm:cxn modelId="{BB34C768-9A31-4C29-918B-D4D600835E36}" type="presParOf" srcId="{9EFD6623-532B-41CA-B7F7-5A817CCDD8B8}" destId="{D4EFE548-879E-4A79-8B29-A99D42F519C1}" srcOrd="3" destOrd="0" presId="urn:microsoft.com/office/officeart/2018/2/layout/IconCircleList"/>
    <dgm:cxn modelId="{B5446B30-15DD-4FCD-A353-4EA80A69D186}" type="presParOf" srcId="{E7953CC8-C087-428A-8594-C97150AE4C6C}" destId="{8899B676-37D7-419E-93A9-BCD360CCB450}" srcOrd="1" destOrd="0" presId="urn:microsoft.com/office/officeart/2018/2/layout/IconCircleList"/>
    <dgm:cxn modelId="{53E57317-F49B-44F0-A108-F2214480BFC8}" type="presParOf" srcId="{E7953CC8-C087-428A-8594-C97150AE4C6C}" destId="{A462379B-E98F-4C58-91F9-17EFC824B20F}" srcOrd="2" destOrd="0" presId="urn:microsoft.com/office/officeart/2018/2/layout/IconCircleList"/>
    <dgm:cxn modelId="{C23F47C2-46C5-4AEA-8D9E-A7E87CB83340}" type="presParOf" srcId="{A462379B-E98F-4C58-91F9-17EFC824B20F}" destId="{B5F138CA-86D0-475E-A0DF-2DA2DDC2A190}" srcOrd="0" destOrd="0" presId="urn:microsoft.com/office/officeart/2018/2/layout/IconCircleList"/>
    <dgm:cxn modelId="{FB022A73-BAFE-4FEB-93C2-21CFF5D67FC8}" type="presParOf" srcId="{A462379B-E98F-4C58-91F9-17EFC824B20F}" destId="{2F2069DA-DF20-4539-AA64-61D61D5D22FD}" srcOrd="1" destOrd="0" presId="urn:microsoft.com/office/officeart/2018/2/layout/IconCircleList"/>
    <dgm:cxn modelId="{BFF3BE67-6E82-49BD-860F-D4245094C03E}" type="presParOf" srcId="{A462379B-E98F-4C58-91F9-17EFC824B20F}" destId="{80111A4D-36DE-4EA7-AD9E-D08161DF7B83}" srcOrd="2" destOrd="0" presId="urn:microsoft.com/office/officeart/2018/2/layout/IconCircleList"/>
    <dgm:cxn modelId="{18F7E2C5-ED58-469F-83C2-A63EE2205F8D}" type="presParOf" srcId="{A462379B-E98F-4C58-91F9-17EFC824B20F}" destId="{68803688-E9A8-4E85-BE17-88F62E03A1DB}" srcOrd="3" destOrd="0" presId="urn:microsoft.com/office/officeart/2018/2/layout/IconCircleList"/>
    <dgm:cxn modelId="{3180DF4D-686C-4184-853C-CC51E22AD481}" type="presParOf" srcId="{E7953CC8-C087-428A-8594-C97150AE4C6C}" destId="{AC113A24-53A3-464D-8B61-17BF9DD2AC47}" srcOrd="3" destOrd="0" presId="urn:microsoft.com/office/officeart/2018/2/layout/IconCircleList"/>
    <dgm:cxn modelId="{90189059-1B89-43D9-8EB4-F7092929CFD9}" type="presParOf" srcId="{E7953CC8-C087-428A-8594-C97150AE4C6C}" destId="{520068C5-81C6-48EE-95D8-2A7A4201B71B}" srcOrd="4" destOrd="0" presId="urn:microsoft.com/office/officeart/2018/2/layout/IconCircleList"/>
    <dgm:cxn modelId="{2D975FB3-14A7-4775-9308-D38672265531}" type="presParOf" srcId="{520068C5-81C6-48EE-95D8-2A7A4201B71B}" destId="{E1142660-0813-4D51-B026-0A9EC135C485}" srcOrd="0" destOrd="0" presId="urn:microsoft.com/office/officeart/2018/2/layout/IconCircleList"/>
    <dgm:cxn modelId="{3CF31008-B726-499D-8AC5-7C91D9227705}" type="presParOf" srcId="{520068C5-81C6-48EE-95D8-2A7A4201B71B}" destId="{F4062B07-4365-4FBA-9B35-B10549BB15E0}" srcOrd="1" destOrd="0" presId="urn:microsoft.com/office/officeart/2018/2/layout/IconCircleList"/>
    <dgm:cxn modelId="{2B7AD603-9208-4E71-B427-F91CC1F5218A}" type="presParOf" srcId="{520068C5-81C6-48EE-95D8-2A7A4201B71B}" destId="{6D6AA6D1-41BE-4911-BCB1-9192E32C5CD8}" srcOrd="2" destOrd="0" presId="urn:microsoft.com/office/officeart/2018/2/layout/IconCircleList"/>
    <dgm:cxn modelId="{7A19C134-43D9-4E9E-9D5B-87E6EB2D7F52}" type="presParOf" srcId="{520068C5-81C6-48EE-95D8-2A7A4201B71B}" destId="{E167E95A-AC80-45F6-AE79-AD10E900EB69}" srcOrd="3" destOrd="0" presId="urn:microsoft.com/office/officeart/2018/2/layout/IconCircleList"/>
    <dgm:cxn modelId="{E5DFCD4D-23EB-4A4A-8F90-7CBECE63D19D}" type="presParOf" srcId="{E7953CC8-C087-428A-8594-C97150AE4C6C}" destId="{8B3B18E6-131D-4B90-ACB2-307CFA6C2EE2}" srcOrd="5" destOrd="0" presId="urn:microsoft.com/office/officeart/2018/2/layout/IconCircleList"/>
    <dgm:cxn modelId="{F8537602-6F70-4E88-99F4-51439DE29962}" type="presParOf" srcId="{E7953CC8-C087-428A-8594-C97150AE4C6C}" destId="{763EFA67-2F88-4388-B4D7-0144E7A52F88}" srcOrd="6" destOrd="0" presId="urn:microsoft.com/office/officeart/2018/2/layout/IconCircleList"/>
    <dgm:cxn modelId="{A6456C63-E3B3-45F3-A863-0F14A9BC5309}" type="presParOf" srcId="{763EFA67-2F88-4388-B4D7-0144E7A52F88}" destId="{D3797F88-AFE8-4898-A354-E3088F5FA133}" srcOrd="0" destOrd="0" presId="urn:microsoft.com/office/officeart/2018/2/layout/IconCircleList"/>
    <dgm:cxn modelId="{CFE2C4B4-0AB1-46BF-887E-ECD44578EE1B}" type="presParOf" srcId="{763EFA67-2F88-4388-B4D7-0144E7A52F88}" destId="{A981F632-C6A3-42E0-8153-43566B8DF89D}" srcOrd="1" destOrd="0" presId="urn:microsoft.com/office/officeart/2018/2/layout/IconCircleList"/>
    <dgm:cxn modelId="{94119511-DF8B-4506-AE8D-11F9EBAD0E7A}" type="presParOf" srcId="{763EFA67-2F88-4388-B4D7-0144E7A52F88}" destId="{7FC04E42-DFD4-4BC7-99DC-19302F27ECE5}" srcOrd="2" destOrd="0" presId="urn:microsoft.com/office/officeart/2018/2/layout/IconCircleList"/>
    <dgm:cxn modelId="{486B8732-2BE1-461C-8BD9-95D1E8710F9B}" type="presParOf" srcId="{763EFA67-2F88-4388-B4D7-0144E7A52F88}" destId="{05E50F10-1230-40C8-86AC-1E5E2A17C4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E1790-89D1-4B1C-9C1A-791ECD766112}">
      <dsp:nvSpPr>
        <dsp:cNvPr id="0" name=""/>
        <dsp:cNvSpPr/>
      </dsp:nvSpPr>
      <dsp:spPr>
        <a:xfrm>
          <a:off x="774129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AF4BC-3206-49AD-A03E-11A530B839E7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B3D2F-6F1D-4177-B740-8CA300B5360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Data Theft</a:t>
          </a:r>
        </a:p>
      </dsp:txBody>
      <dsp:txXfrm>
        <a:off x="372805" y="2356270"/>
        <a:ext cx="2058075" cy="720000"/>
      </dsp:txXfrm>
    </dsp:sp>
    <dsp:sp modelId="{D02DDEA3-7334-419F-939D-8F98C9F33CF8}">
      <dsp:nvSpPr>
        <dsp:cNvPr id="0" name=""/>
        <dsp:cNvSpPr/>
      </dsp:nvSpPr>
      <dsp:spPr>
        <a:xfrm>
          <a:off x="3192368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75311-EE72-43F0-A95A-11D8B39127E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55586-4073-4EC5-871A-6FCB5A5D42EF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Malware Attacks</a:t>
          </a:r>
        </a:p>
      </dsp:txBody>
      <dsp:txXfrm>
        <a:off x="2791043" y="2356270"/>
        <a:ext cx="2058075" cy="720000"/>
      </dsp:txXfrm>
    </dsp:sp>
    <dsp:sp modelId="{6B9DAA08-8E4E-4DA8-A880-ED3054FD4479}">
      <dsp:nvSpPr>
        <dsp:cNvPr id="0" name=""/>
        <dsp:cNvSpPr/>
      </dsp:nvSpPr>
      <dsp:spPr>
        <a:xfrm>
          <a:off x="5610606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F7EA5-FD8F-4240-B43B-0C368F9876D9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02D3E-C869-4708-AB94-DE2FD2942826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Inside Intrusions</a:t>
          </a:r>
        </a:p>
      </dsp:txBody>
      <dsp:txXfrm>
        <a:off x="5209281" y="2356270"/>
        <a:ext cx="2058075" cy="720000"/>
      </dsp:txXfrm>
    </dsp:sp>
    <dsp:sp modelId="{D4EC25DE-E526-47BE-BFB3-DFF28C62974D}">
      <dsp:nvSpPr>
        <dsp:cNvPr id="0" name=""/>
        <dsp:cNvSpPr/>
      </dsp:nvSpPr>
      <dsp:spPr>
        <a:xfrm>
          <a:off x="8028844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13D02-B68B-4851-8D3D-10F15B05CC54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E0794-D3B4-4348-8B69-E1515E5FF863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Social Engineering </a:t>
          </a:r>
        </a:p>
      </dsp:txBody>
      <dsp:txXfrm>
        <a:off x="7627519" y="2356270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84FEA-1609-4C02-8DCD-471CC93854FA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DC8DA-8DB4-4A5A-9139-0F13C4A9527B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Design Flaws in Operating Systems and Networks</a:t>
          </a:r>
        </a:p>
      </dsp:txBody>
      <dsp:txXfrm>
        <a:off x="285097" y="2346338"/>
        <a:ext cx="2832300" cy="720000"/>
      </dsp:txXfrm>
    </dsp:sp>
    <dsp:sp modelId="{EBE51146-8ADB-417B-B889-0561D36016B4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221C7-C770-4F2B-9B39-E8B8B5C197EA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Human Vulnerabilities </a:t>
          </a:r>
        </a:p>
      </dsp:txBody>
      <dsp:txXfrm>
        <a:off x="3613050" y="2346338"/>
        <a:ext cx="2832300" cy="720000"/>
      </dsp:txXfrm>
    </dsp:sp>
    <dsp:sp modelId="{01A10244-0A29-4998-90AF-C06E2CEEB107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F0B4B-FD13-4EE5-995F-BD9A41E0A87C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Vulnerabilities</a:t>
          </a:r>
        </a:p>
      </dsp:txBody>
      <dsp:txXfrm>
        <a:off x="6941002" y="2346338"/>
        <a:ext cx="28323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8B37D-DE90-4E1A-A6AE-F6914A549C1D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803E8-F1E1-4EDB-943E-D8C48D570539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5EC30-3100-4CBE-AE55-0DDED99A7FE0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Data</a:t>
          </a:r>
        </a:p>
      </dsp:txBody>
      <dsp:txXfrm>
        <a:off x="35606" y="2725540"/>
        <a:ext cx="2981250" cy="720000"/>
      </dsp:txXfrm>
    </dsp:sp>
    <dsp:sp modelId="{86AFFCDF-636B-48B8-9A8A-85D486C0C0D1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6E921-C656-44BB-AE54-4B1B2FC91CD2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11E5A-14E3-49D3-9CE1-5CEC6EB80ED5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People</a:t>
          </a:r>
        </a:p>
      </dsp:txBody>
      <dsp:txXfrm>
        <a:off x="3538574" y="2725540"/>
        <a:ext cx="2981250" cy="720000"/>
      </dsp:txXfrm>
    </dsp:sp>
    <dsp:sp modelId="{41C8222A-C1F0-44FA-8772-1D11C0F456C9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0380B-C107-4D94-9898-7A2270F3BFEF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F0586-55B7-4BC7-A95D-B7384BBB072C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Network Devices and connection points</a:t>
          </a:r>
        </a:p>
      </dsp:txBody>
      <dsp:txXfrm>
        <a:off x="7041543" y="2725540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5D627-6745-4FF6-AF3D-7B8E2EF06742}">
      <dsp:nvSpPr>
        <dsp:cNvPr id="0" name=""/>
        <dsp:cNvSpPr/>
      </dsp:nvSpPr>
      <dsp:spPr>
        <a:xfrm>
          <a:off x="0" y="6698"/>
          <a:ext cx="6582555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Hacktivists</a:t>
          </a:r>
        </a:p>
      </dsp:txBody>
      <dsp:txXfrm>
        <a:off x="37696" y="44394"/>
        <a:ext cx="6507163" cy="696808"/>
      </dsp:txXfrm>
    </dsp:sp>
    <dsp:sp modelId="{832FC994-CD0E-40A3-9187-D01E1DA79A19}">
      <dsp:nvSpPr>
        <dsp:cNvPr id="0" name=""/>
        <dsp:cNvSpPr/>
      </dsp:nvSpPr>
      <dsp:spPr>
        <a:xfrm>
          <a:off x="0" y="873938"/>
          <a:ext cx="6582555" cy="772200"/>
        </a:xfrm>
        <a:prstGeom prst="roundRect">
          <a:avLst/>
        </a:prstGeom>
        <a:solidFill>
          <a:schemeClr val="accent2">
            <a:hueOff val="298387"/>
            <a:satOff val="-2082"/>
            <a:lumOff val="5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Organized Crime</a:t>
          </a:r>
        </a:p>
      </dsp:txBody>
      <dsp:txXfrm>
        <a:off x="37696" y="911634"/>
        <a:ext cx="6507163" cy="696808"/>
      </dsp:txXfrm>
    </dsp:sp>
    <dsp:sp modelId="{5F3E6933-3567-432B-AFD7-DC9115593E77}">
      <dsp:nvSpPr>
        <dsp:cNvPr id="0" name=""/>
        <dsp:cNvSpPr/>
      </dsp:nvSpPr>
      <dsp:spPr>
        <a:xfrm>
          <a:off x="0" y="1741178"/>
          <a:ext cx="6582555" cy="772200"/>
        </a:xfrm>
        <a:prstGeom prst="roundRect">
          <a:avLst/>
        </a:prstGeom>
        <a:solidFill>
          <a:schemeClr val="accent2">
            <a:hueOff val="596775"/>
            <a:satOff val="-4164"/>
            <a:lumOff val="10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Script Kiddies</a:t>
          </a:r>
        </a:p>
      </dsp:txBody>
      <dsp:txXfrm>
        <a:off x="37696" y="1778874"/>
        <a:ext cx="6507163" cy="696808"/>
      </dsp:txXfrm>
    </dsp:sp>
    <dsp:sp modelId="{1295CB41-8FB6-4DB9-B1BD-991258CA021D}">
      <dsp:nvSpPr>
        <dsp:cNvPr id="0" name=""/>
        <dsp:cNvSpPr/>
      </dsp:nvSpPr>
      <dsp:spPr>
        <a:xfrm>
          <a:off x="0" y="2608418"/>
          <a:ext cx="6582555" cy="772200"/>
        </a:xfrm>
        <a:prstGeom prst="roundRect">
          <a:avLst/>
        </a:prstGeom>
        <a:solidFill>
          <a:schemeClr val="accent2">
            <a:hueOff val="895162"/>
            <a:satOff val="-6246"/>
            <a:lumOff val="15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Nation-State Actors</a:t>
          </a:r>
        </a:p>
      </dsp:txBody>
      <dsp:txXfrm>
        <a:off x="37696" y="2646114"/>
        <a:ext cx="6507163" cy="696808"/>
      </dsp:txXfrm>
    </dsp:sp>
    <dsp:sp modelId="{F808CF19-C1AB-4AE2-9BBF-7E7855B8D67E}">
      <dsp:nvSpPr>
        <dsp:cNvPr id="0" name=""/>
        <dsp:cNvSpPr/>
      </dsp:nvSpPr>
      <dsp:spPr>
        <a:xfrm>
          <a:off x="0" y="3475659"/>
          <a:ext cx="6582555" cy="772200"/>
        </a:xfrm>
        <a:prstGeom prst="roundRect">
          <a:avLst/>
        </a:prstGeom>
        <a:solidFill>
          <a:schemeClr val="accent2">
            <a:hueOff val="1193549"/>
            <a:satOff val="-8328"/>
            <a:lumOff val="2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Inside Actors</a:t>
          </a:r>
        </a:p>
      </dsp:txBody>
      <dsp:txXfrm>
        <a:off x="37696" y="3513355"/>
        <a:ext cx="6507163" cy="696808"/>
      </dsp:txXfrm>
    </dsp:sp>
    <dsp:sp modelId="{440788CF-9618-43B1-BE36-E61461815A8D}">
      <dsp:nvSpPr>
        <dsp:cNvPr id="0" name=""/>
        <dsp:cNvSpPr/>
      </dsp:nvSpPr>
      <dsp:spPr>
        <a:xfrm>
          <a:off x="0" y="4342899"/>
          <a:ext cx="6582555" cy="772200"/>
        </a:xfrm>
        <a:prstGeom prst="roundRect">
          <a:avLst/>
        </a:prstGeom>
        <a:solidFill>
          <a:schemeClr val="accent2">
            <a:hueOff val="1491936"/>
            <a:satOff val="-10410"/>
            <a:lumOff val="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Advanced persistent threat groups</a:t>
          </a:r>
        </a:p>
      </dsp:txBody>
      <dsp:txXfrm>
        <a:off x="37696" y="4380595"/>
        <a:ext cx="6507163" cy="6968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FE6BC-F62E-45F2-B800-05F65FA4E67D}">
      <dsp:nvSpPr>
        <dsp:cNvPr id="0" name=""/>
        <dsp:cNvSpPr/>
      </dsp:nvSpPr>
      <dsp:spPr>
        <a:xfrm>
          <a:off x="3659763" y="373582"/>
          <a:ext cx="3665407" cy="1272947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6FE8F-299E-4481-A5F1-30DD5B7C0196}">
      <dsp:nvSpPr>
        <dsp:cNvPr id="0" name=""/>
        <dsp:cNvSpPr/>
      </dsp:nvSpPr>
      <dsp:spPr>
        <a:xfrm>
          <a:off x="5091332" y="3744598"/>
          <a:ext cx="710350" cy="454624"/>
        </a:xfrm>
        <a:prstGeom prst="downArrow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35EC8-2E70-4EA3-B889-310285D3F586}">
      <dsp:nvSpPr>
        <dsp:cNvPr id="0" name=""/>
        <dsp:cNvSpPr/>
      </dsp:nvSpPr>
      <dsp:spPr>
        <a:xfrm>
          <a:off x="3548698" y="3875417"/>
          <a:ext cx="3898902" cy="81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Network Security</a:t>
          </a:r>
        </a:p>
      </dsp:txBody>
      <dsp:txXfrm>
        <a:off x="3548698" y="3875417"/>
        <a:ext cx="3898902" cy="810182"/>
      </dsp:txXfrm>
    </dsp:sp>
    <dsp:sp modelId="{8AE139CF-154A-4FD4-8398-2E09AC24A30A}">
      <dsp:nvSpPr>
        <dsp:cNvPr id="0" name=""/>
        <dsp:cNvSpPr/>
      </dsp:nvSpPr>
      <dsp:spPr>
        <a:xfrm>
          <a:off x="4992380" y="1744842"/>
          <a:ext cx="1278630" cy="1278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Availability</a:t>
          </a:r>
        </a:p>
      </dsp:txBody>
      <dsp:txXfrm>
        <a:off x="5179631" y="1932093"/>
        <a:ext cx="904128" cy="904128"/>
      </dsp:txXfrm>
    </dsp:sp>
    <dsp:sp modelId="{E856381A-20D9-4228-BDF1-B93AE736375F}">
      <dsp:nvSpPr>
        <dsp:cNvPr id="0" name=""/>
        <dsp:cNvSpPr/>
      </dsp:nvSpPr>
      <dsp:spPr>
        <a:xfrm>
          <a:off x="3585867" y="477972"/>
          <a:ext cx="1650328" cy="1528449"/>
        </a:xfrm>
        <a:prstGeom prst="ellipse">
          <a:avLst/>
        </a:prstGeom>
        <a:solidFill>
          <a:schemeClr val="accent2">
            <a:hueOff val="745968"/>
            <a:satOff val="-5205"/>
            <a:lumOff val="1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Confidentiality</a:t>
          </a:r>
          <a:endParaRPr lang="en-US" sz="1100" kern="1200" dirty="0"/>
        </a:p>
      </dsp:txBody>
      <dsp:txXfrm>
        <a:off x="3827552" y="701808"/>
        <a:ext cx="1166958" cy="1080777"/>
      </dsp:txXfrm>
    </dsp:sp>
    <dsp:sp modelId="{45444559-38DF-4413-B737-8FE5B1042C27}">
      <dsp:nvSpPr>
        <dsp:cNvPr id="0" name=""/>
        <dsp:cNvSpPr/>
      </dsp:nvSpPr>
      <dsp:spPr>
        <a:xfrm>
          <a:off x="5546681" y="482246"/>
          <a:ext cx="1504679" cy="1320441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Integrity</a:t>
          </a:r>
        </a:p>
      </dsp:txBody>
      <dsp:txXfrm>
        <a:off x="5767036" y="675620"/>
        <a:ext cx="1063969" cy="933693"/>
      </dsp:txXfrm>
    </dsp:sp>
    <dsp:sp modelId="{B7CC2CF3-03CC-4A04-B38F-EBD8A6B4EA75}">
      <dsp:nvSpPr>
        <dsp:cNvPr id="0" name=""/>
        <dsp:cNvSpPr/>
      </dsp:nvSpPr>
      <dsp:spPr>
        <a:xfrm>
          <a:off x="2406100" y="-139358"/>
          <a:ext cx="6184099" cy="389569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626B6-B514-4610-8C73-D7BFEE66BC0D}">
      <dsp:nvSpPr>
        <dsp:cNvPr id="0" name=""/>
        <dsp:cNvSpPr/>
      </dsp:nvSpPr>
      <dsp:spPr>
        <a:xfrm>
          <a:off x="0" y="406701"/>
          <a:ext cx="6797675" cy="324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37388" rIns="52757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Secure connectivity with trusted users and networks (Ex. VPN)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Use layered security scheme (Combination of multiple security standards)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Practice least privilege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Provide Encryption to:	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Protect integrity, confidentiality, and authentication of digital information and prove nonrepudiation</a:t>
          </a:r>
        </a:p>
      </dsp:txBody>
      <dsp:txXfrm>
        <a:off x="0" y="406701"/>
        <a:ext cx="6797675" cy="3241350"/>
      </dsp:txXfrm>
    </dsp:sp>
    <dsp:sp modelId="{B7C6E840-4A3A-4ADE-8888-E3D720EC4A46}">
      <dsp:nvSpPr>
        <dsp:cNvPr id="0" name=""/>
        <dsp:cNvSpPr/>
      </dsp:nvSpPr>
      <dsp:spPr>
        <a:xfrm>
          <a:off x="339883" y="96741"/>
          <a:ext cx="475837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Providing secure network connectivity</a:t>
          </a:r>
        </a:p>
      </dsp:txBody>
      <dsp:txXfrm>
        <a:off x="370145" y="127003"/>
        <a:ext cx="4697848" cy="559396"/>
      </dsp:txXfrm>
    </dsp:sp>
    <dsp:sp modelId="{3636483F-F681-4FB4-AA58-175E809563CF}">
      <dsp:nvSpPr>
        <dsp:cNvPr id="0" name=""/>
        <dsp:cNvSpPr/>
      </dsp:nvSpPr>
      <dsp:spPr>
        <a:xfrm>
          <a:off x="0" y="4071411"/>
          <a:ext cx="679767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89057-3EB3-4E7B-94F7-B5F6F9FC6801}">
      <dsp:nvSpPr>
        <dsp:cNvPr id="0" name=""/>
        <dsp:cNvSpPr/>
      </dsp:nvSpPr>
      <dsp:spPr>
        <a:xfrm>
          <a:off x="339883" y="3761451"/>
          <a:ext cx="475837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Physical security</a:t>
          </a:r>
        </a:p>
      </dsp:txBody>
      <dsp:txXfrm>
        <a:off x="370145" y="3791713"/>
        <a:ext cx="4697848" cy="559396"/>
      </dsp:txXfrm>
    </dsp:sp>
    <dsp:sp modelId="{A5A6E02D-22B9-44BA-8DF1-69CFA7FE05EC}">
      <dsp:nvSpPr>
        <dsp:cNvPr id="0" name=""/>
        <dsp:cNvSpPr/>
      </dsp:nvSpPr>
      <dsp:spPr>
        <a:xfrm>
          <a:off x="0" y="5023971"/>
          <a:ext cx="6797675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ACE25-789F-4F9B-9916-D4A2995D882F}">
      <dsp:nvSpPr>
        <dsp:cNvPr id="0" name=""/>
        <dsp:cNvSpPr/>
      </dsp:nvSpPr>
      <dsp:spPr>
        <a:xfrm>
          <a:off x="339883" y="4714011"/>
          <a:ext cx="475837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Educate employees about security dangers and policies</a:t>
          </a:r>
        </a:p>
      </dsp:txBody>
      <dsp:txXfrm>
        <a:off x="370145" y="4744273"/>
        <a:ext cx="4697848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4E04A-E37E-46CA-ABA1-321FA1B6BE44}">
      <dsp:nvSpPr>
        <dsp:cNvPr id="0" name=""/>
        <dsp:cNvSpPr/>
      </dsp:nvSpPr>
      <dsp:spPr>
        <a:xfrm>
          <a:off x="335787" y="201354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E84D8-ED68-4BCD-9754-E21A7F1A84F0}">
      <dsp:nvSpPr>
        <dsp:cNvPr id="0" name=""/>
        <dsp:cNvSpPr/>
      </dsp:nvSpPr>
      <dsp:spPr>
        <a:xfrm>
          <a:off x="335787" y="1849733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Network Segmentation</a:t>
          </a:r>
        </a:p>
      </dsp:txBody>
      <dsp:txXfrm>
        <a:off x="335787" y="1849733"/>
        <a:ext cx="4315781" cy="647367"/>
      </dsp:txXfrm>
    </dsp:sp>
    <dsp:sp modelId="{9E5B13BD-AD2D-42C7-9FA8-9B0BF288ADA1}">
      <dsp:nvSpPr>
        <dsp:cNvPr id="0" name=""/>
        <dsp:cNvSpPr/>
      </dsp:nvSpPr>
      <dsp:spPr>
        <a:xfrm>
          <a:off x="82106" y="2382511"/>
          <a:ext cx="4823144" cy="1202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Creating security zones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DMZ, Internal and External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</a:t>
          </a:r>
          <a:r>
            <a:rPr lang="en-US" sz="1700" kern="1200" dirty="0" err="1"/>
            <a:t>VLan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Separate departments based on roles. </a:t>
          </a:r>
        </a:p>
      </dsp:txBody>
      <dsp:txXfrm>
        <a:off x="82106" y="2382511"/>
        <a:ext cx="4823144" cy="1202214"/>
      </dsp:txXfrm>
    </dsp:sp>
    <dsp:sp modelId="{982AED56-2200-4DF0-8CD7-1A77D3F66473}">
      <dsp:nvSpPr>
        <dsp:cNvPr id="0" name=""/>
        <dsp:cNvSpPr/>
      </dsp:nvSpPr>
      <dsp:spPr>
        <a:xfrm>
          <a:off x="5660512" y="290708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A1FC9-5184-431B-B75E-64E478488203}">
      <dsp:nvSpPr>
        <dsp:cNvPr id="0" name=""/>
        <dsp:cNvSpPr/>
      </dsp:nvSpPr>
      <dsp:spPr>
        <a:xfrm>
          <a:off x="5660512" y="1939087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Proactive Versus Reactive</a:t>
          </a:r>
        </a:p>
      </dsp:txBody>
      <dsp:txXfrm>
        <a:off x="5660512" y="1939087"/>
        <a:ext cx="4315781" cy="647367"/>
      </dsp:txXfrm>
    </dsp:sp>
    <dsp:sp modelId="{E4B23661-1E6F-4933-984B-BA09F4E354E3}">
      <dsp:nvSpPr>
        <dsp:cNvPr id="0" name=""/>
        <dsp:cNvSpPr/>
      </dsp:nvSpPr>
      <dsp:spPr>
        <a:xfrm>
          <a:off x="5660512" y="2650573"/>
          <a:ext cx="4315781" cy="844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 Network activities.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Look for unknowns/anomalies.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Backup and encryption</a:t>
          </a:r>
        </a:p>
      </dsp:txBody>
      <dsp:txXfrm>
        <a:off x="5660512" y="2650573"/>
        <a:ext cx="4315781" cy="8447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63341-B498-46C7-BC15-8FB66C436E08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77B8F-70F2-47A9-9561-1D45B2CD005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83D02-460E-4CA8-AA08-856470C0D08E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Sarbanes-Oxley (SOX)</a:t>
          </a:r>
        </a:p>
      </dsp:txBody>
      <dsp:txXfrm>
        <a:off x="35606" y="2725540"/>
        <a:ext cx="2981250" cy="720000"/>
      </dsp:txXfrm>
    </dsp:sp>
    <dsp:sp modelId="{6A76888A-4CDC-4B09-B217-FA1C1B931D71}">
      <dsp:nvSpPr>
        <dsp:cNvPr id="0" name=""/>
        <dsp:cNvSpPr/>
      </dsp:nvSpPr>
      <dsp:spPr>
        <a:xfrm>
          <a:off x="408974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68A89-79A4-4299-9246-CADDAA0DA1A7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18655-B8EF-4463-BFAE-7EF078A42A0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Computer Security Act of 1987</a:t>
          </a:r>
        </a:p>
      </dsp:txBody>
      <dsp:txXfrm>
        <a:off x="3538574" y="2725540"/>
        <a:ext cx="2981250" cy="720000"/>
      </dsp:txXfrm>
    </dsp:sp>
    <dsp:sp modelId="{B3C996F9-4B25-4E7A-BE73-7DE0C31EF2DB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D71D8-04DB-40AC-BE66-0775B4C828B8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599D4-0FB1-4825-8D70-C8F484269852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Health Insurance Portability and Accountability Act (HIPAA)</a:t>
          </a:r>
        </a:p>
      </dsp:txBody>
      <dsp:txXfrm>
        <a:off x="7041543" y="2725540"/>
        <a:ext cx="29812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A162C-9F6B-4DED-A4AF-913750D44A0C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ED1E7-C75E-41F5-B340-2B2FF65F5690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FE548-879E-4A79-8B29-A99D42F519C1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Cost of security breach are very high in terms of return on investment (ROI).</a:t>
          </a:r>
        </a:p>
      </dsp:txBody>
      <dsp:txXfrm>
        <a:off x="1708430" y="275313"/>
        <a:ext cx="3054644" cy="1295909"/>
      </dsp:txXfrm>
    </dsp:sp>
    <dsp:sp modelId="{B5F138CA-86D0-475E-A0DF-2DA2DDC2A190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069DA-DF20-4539-AA64-61D61D5D22FD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03688-E9A8-4E85-BE17-88F62E03A1DB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Get management support to ensure comprehensive security scheme.</a:t>
          </a:r>
        </a:p>
      </dsp:txBody>
      <dsp:txXfrm>
        <a:off x="6868929" y="275313"/>
        <a:ext cx="3054644" cy="1295909"/>
      </dsp:txXfrm>
    </dsp:sp>
    <dsp:sp modelId="{E1142660-0813-4D51-B026-0A9EC135C485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62B07-4365-4FBA-9B35-B10549BB15E0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7E95A-AC80-45F6-AE79-AD10E900EB69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Discuss funding, staff, downtime, and resources for entire span of project.</a:t>
          </a:r>
        </a:p>
      </dsp:txBody>
      <dsp:txXfrm>
        <a:off x="1708430" y="2214856"/>
        <a:ext cx="3054644" cy="1295909"/>
      </dsp:txXfrm>
    </dsp:sp>
    <dsp:sp modelId="{D3797F88-AFE8-4898-A354-E3088F5FA133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1F632-C6A3-42E0-8153-43566B8DF89D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50F10-1230-40C8-86AC-1E5E2A17C454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Security systems </a:t>
          </a:r>
          <a:r>
            <a:rPr lang="en-US" sz="2400" b="1" kern="1200" dirty="0"/>
            <a:t>must be </a:t>
          </a:r>
          <a:r>
            <a:rPr lang="en-US" sz="2400" kern="1200" dirty="0"/>
            <a:t>continuously maintained and updated. </a:t>
          </a:r>
        </a:p>
      </dsp:txBody>
      <dsp:txXfrm>
        <a:off x="6868929" y="2214856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6EE5B-EA73-4A04-BD67-3232C8BD408B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993DF-E24A-4141-B495-A2B4DFBAA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6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404040"/>
                </a:solidFill>
              </a:rPr>
              <a:t>Motivation of attackers</a:t>
            </a:r>
          </a:p>
          <a:p>
            <a:pPr lvl="1" eaLnBrk="1" hangingPunct="1"/>
            <a:r>
              <a:rPr lang="en-US" altLang="en-US" dirty="0">
                <a:solidFill>
                  <a:srgbClr val="404040"/>
                </a:solidFill>
              </a:rPr>
              <a:t>Status</a:t>
            </a:r>
          </a:p>
          <a:p>
            <a:pPr lvl="1" eaLnBrk="1" hangingPunct="1"/>
            <a:r>
              <a:rPr lang="en-US" altLang="en-US" dirty="0">
                <a:solidFill>
                  <a:srgbClr val="404040"/>
                </a:solidFill>
              </a:rPr>
              <a:t>Revenge</a:t>
            </a:r>
          </a:p>
          <a:p>
            <a:pPr lvl="1" eaLnBrk="1" hangingPunct="1"/>
            <a:r>
              <a:rPr lang="en-US" altLang="en-US" dirty="0">
                <a:solidFill>
                  <a:srgbClr val="404040"/>
                </a:solidFill>
              </a:rPr>
              <a:t>Financial gain</a:t>
            </a:r>
          </a:p>
          <a:p>
            <a:pPr lvl="1" eaLnBrk="1" hangingPunct="1"/>
            <a:r>
              <a:rPr lang="en-US" altLang="en-US" dirty="0">
                <a:solidFill>
                  <a:srgbClr val="404040"/>
                </a:solidFill>
              </a:rPr>
              <a:t>Industrial espionage</a:t>
            </a:r>
          </a:p>
          <a:p>
            <a:pPr lvl="1" eaLnBrk="1" hangingPunct="1"/>
            <a:r>
              <a:rPr lang="en-US" altLang="en-US" dirty="0">
                <a:solidFill>
                  <a:srgbClr val="404040"/>
                </a:solidFill>
              </a:rPr>
              <a:t>Principle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993DF-E24A-4141-B495-A2B4DFBAA0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1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fundamental purpose of networks is for communication</a:t>
            </a:r>
          </a:p>
          <a:p>
            <a:pPr eaLnBrk="1" hangingPunct="1"/>
            <a:r>
              <a:rPr lang="en-US" altLang="en-US" dirty="0"/>
              <a:t>Part of the network structure includes:</a:t>
            </a:r>
          </a:p>
          <a:p>
            <a:pPr lvl="1" eaLnBrk="1" hangingPunct="1"/>
            <a:r>
              <a:rPr lang="en-US" altLang="en-US" dirty="0"/>
              <a:t>NICs, hubs, switches, routers, and firewalls</a:t>
            </a:r>
          </a:p>
          <a:p>
            <a:pPr eaLnBrk="1" hangingPunct="1"/>
            <a:r>
              <a:rPr lang="en-US" altLang="en-US" dirty="0"/>
              <a:t>Network architecture comprises the format in which these devices are connected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993DF-E24A-4141-B495-A2B4DFBAA0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4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tags" Target="../tags/tag50.xml"/><Relationship Id="rId7" Type="http://schemas.openxmlformats.org/officeDocument/2006/relationships/diagramLayout" Target="../diagrams/layout6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diagramData" Target="../diagrams/data6.xml"/><Relationship Id="rId5" Type="http://schemas.openxmlformats.org/officeDocument/2006/relationships/slideLayout" Target="../slideLayouts/slideLayout2.xml"/><Relationship Id="rId10" Type="http://schemas.microsoft.com/office/2007/relationships/diagramDrawing" Target="../diagrams/drawing6.xml"/><Relationship Id="rId4" Type="http://schemas.openxmlformats.org/officeDocument/2006/relationships/tags" Target="../tags/tag51.xml"/><Relationship Id="rId9" Type="http://schemas.openxmlformats.org/officeDocument/2006/relationships/diagramColors" Target="../diagrams/colors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tags" Target="../tags/tag54.xml"/><Relationship Id="rId7" Type="http://schemas.openxmlformats.org/officeDocument/2006/relationships/diagramLayout" Target="../diagrams/layout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diagramData" Target="../diagrams/data7.xml"/><Relationship Id="rId5" Type="http://schemas.openxmlformats.org/officeDocument/2006/relationships/slideLayout" Target="../slideLayouts/slideLayout2.xml"/><Relationship Id="rId10" Type="http://schemas.microsoft.com/office/2007/relationships/diagramDrawing" Target="../diagrams/drawing7.xml"/><Relationship Id="rId4" Type="http://schemas.openxmlformats.org/officeDocument/2006/relationships/tags" Target="../tags/tag55.xml"/><Relationship Id="rId9" Type="http://schemas.openxmlformats.org/officeDocument/2006/relationships/diagramColors" Target="../diagrams/colors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31.sv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tags" Target="../tags/tag66.xml"/><Relationship Id="rId7" Type="http://schemas.openxmlformats.org/officeDocument/2006/relationships/diagramLayout" Target="../diagrams/layout8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diagramData" Target="../diagrams/data8.xml"/><Relationship Id="rId5" Type="http://schemas.openxmlformats.org/officeDocument/2006/relationships/slideLayout" Target="../slideLayouts/slideLayout2.xml"/><Relationship Id="rId10" Type="http://schemas.microsoft.com/office/2007/relationships/diagramDrawing" Target="../diagrams/drawing8.xml"/><Relationship Id="rId4" Type="http://schemas.openxmlformats.org/officeDocument/2006/relationships/tags" Target="../tags/tag67.xml"/><Relationship Id="rId9" Type="http://schemas.openxmlformats.org/officeDocument/2006/relationships/diagramColors" Target="../diagrams/colors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tags" Target="../tags/tag70.xml"/><Relationship Id="rId7" Type="http://schemas.openxmlformats.org/officeDocument/2006/relationships/diagramLayout" Target="../diagrams/layout9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diagramData" Target="../diagrams/data9.xml"/><Relationship Id="rId5" Type="http://schemas.openxmlformats.org/officeDocument/2006/relationships/slideLayout" Target="../slideLayouts/slideLayout2.xml"/><Relationship Id="rId10" Type="http://schemas.microsoft.com/office/2007/relationships/diagramDrawing" Target="../diagrams/drawing9.xml"/><Relationship Id="rId4" Type="http://schemas.openxmlformats.org/officeDocument/2006/relationships/tags" Target="../tags/tag71.xml"/><Relationship Id="rId9" Type="http://schemas.openxmlformats.org/officeDocument/2006/relationships/diagramColors" Target="../diagrams/colors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en-us/security/default.aspx" TargetMode="External"/><Relationship Id="rId3" Type="http://schemas.openxmlformats.org/officeDocument/2006/relationships/tags" Target="../tags/tag74.xml"/><Relationship Id="rId7" Type="http://schemas.openxmlformats.org/officeDocument/2006/relationships/hyperlink" Target="https://www.us-cert.gov/" TargetMode="Externa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10" Type="http://schemas.openxmlformats.org/officeDocument/2006/relationships/hyperlink" Target="http://www.247.prenhall.com/" TargetMode="External"/><Relationship Id="rId4" Type="http://schemas.openxmlformats.org/officeDocument/2006/relationships/tags" Target="../tags/tag75.xml"/><Relationship Id="rId9" Type="http://schemas.openxmlformats.org/officeDocument/2006/relationships/hyperlink" Target="https://www.sans.org/security-resources/glossary-of-term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28.xml"/><Relationship Id="rId7" Type="http://schemas.openxmlformats.org/officeDocument/2006/relationships/diagramData" Target="../diagrams/data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1.xml"/><Relationship Id="rId4" Type="http://schemas.openxmlformats.org/officeDocument/2006/relationships/tags" Target="../tags/tag29.xml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tags" Target="../tags/tag32.xml"/><Relationship Id="rId7" Type="http://schemas.openxmlformats.org/officeDocument/2006/relationships/diagramLayout" Target="../diagrams/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diagramData" Target="../diagrams/data2.xml"/><Relationship Id="rId5" Type="http://schemas.openxmlformats.org/officeDocument/2006/relationships/slideLayout" Target="../slideLayouts/slideLayout2.xml"/><Relationship Id="rId10" Type="http://schemas.microsoft.com/office/2007/relationships/diagramDrawing" Target="../diagrams/drawing2.xml"/><Relationship Id="rId4" Type="http://schemas.openxmlformats.org/officeDocument/2006/relationships/tags" Target="../tags/tag33.xml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tags" Target="../tags/tag38.xml"/><Relationship Id="rId7" Type="http://schemas.openxmlformats.org/officeDocument/2006/relationships/diagramLayout" Target="../diagrams/layout3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diagramData" Target="../diagrams/data3.xml"/><Relationship Id="rId5" Type="http://schemas.openxmlformats.org/officeDocument/2006/relationships/slideLayout" Target="../slideLayouts/slideLayout2.xml"/><Relationship Id="rId10" Type="http://schemas.microsoft.com/office/2007/relationships/diagramDrawing" Target="../diagrams/drawing3.xml"/><Relationship Id="rId4" Type="http://schemas.openxmlformats.org/officeDocument/2006/relationships/tags" Target="../tags/tag39.xml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tags" Target="../tags/tag44.xml"/><Relationship Id="rId7" Type="http://schemas.openxmlformats.org/officeDocument/2006/relationships/diagramLayout" Target="../diagrams/layout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diagramData" Target="../diagrams/data4.xml"/><Relationship Id="rId5" Type="http://schemas.openxmlformats.org/officeDocument/2006/relationships/slideLayout" Target="../slideLayouts/slideLayout2.xml"/><Relationship Id="rId10" Type="http://schemas.microsoft.com/office/2007/relationships/diagramDrawing" Target="../diagrams/drawing4.xml"/><Relationship Id="rId4" Type="http://schemas.openxmlformats.org/officeDocument/2006/relationships/tags" Target="../tags/tag45.xml"/><Relationship Id="rId9" Type="http://schemas.openxmlformats.org/officeDocument/2006/relationships/diagramColors" Target="../diagrams/colors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5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25.png"/><Relationship Id="rId5" Type="http://schemas.openxmlformats.org/officeDocument/2006/relationships/diagramLayout" Target="../diagrams/layout5.xml"/><Relationship Id="rId10" Type="http://schemas.openxmlformats.org/officeDocument/2006/relationships/image" Target="../media/image24.png"/><Relationship Id="rId4" Type="http://schemas.openxmlformats.org/officeDocument/2006/relationships/diagramData" Target="../diagrams/data5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b="1"/>
              <a:t>Introduction to Network Security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Deep Ramanayake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32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7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0BCA6-A0D8-40CA-A5E3-BEB7925ED13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Goals of Network Security (Cont.)</a:t>
            </a:r>
          </a:p>
        </p:txBody>
      </p:sp>
      <p:graphicFrame>
        <p:nvGraphicFramePr>
          <p:cNvPr id="5" name="Content Placeholder 2" descr="Orange lines bordering each section">
            <a:extLst>
              <a:ext uri="{FF2B5EF4-FFF2-40B4-BE49-F238E27FC236}">
                <a16:creationId xmlns:a16="http://schemas.microsoft.com/office/drawing/2014/main" id="{531B66BE-3754-43C0-A4E3-FA4BEF532D0E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8676125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45031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0BCA6-A0D8-40CA-A5E3-BEB7925ED13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Goals of Network Security (cont.)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7A1F4A-74D5-49D4-B560-FE2754526BA7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4648694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00320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14B61-1648-4AD6-A4EA-CC8A737C4BC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Using Network Defense Technologies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E5A60B6A-0AFD-45C4-92EE-7BB13F126F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DE597F7-9738-4C5C-AA5F-E46A3639C25B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340181" y="2023963"/>
            <a:ext cx="7031864" cy="42183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Password security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Authentication methods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Antivirus protection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Firewalls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Packet filtering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Intrusion detection systems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Network auditing and log files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Information Hiding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Design Simplicity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3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 of a network. At the top is a cloud, connecting to walls, then servers (DMZ), then internet routers (Internal Network, R&amp;D Eng., Legal, Sales &amp; Marketing, Client Servers &amp; Account Mngt), then computers (Pres, VP, Mngt; Reports &amp; PUB; Servers; Project Mngt)">
            <a:extLst>
              <a:ext uri="{FF2B5EF4-FFF2-40B4-BE49-F238E27FC236}">
                <a16:creationId xmlns:a16="http://schemas.microsoft.com/office/drawing/2014/main" id="{41B23DAA-0CEB-4593-9343-D928D2CB0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718246" y="905933"/>
            <a:ext cx="6787512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1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72674-8DD3-4860-A2DE-F6BDC95AE25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dirty="0"/>
              <a:t>Network Security and the Law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AA77CB-9704-4178-8014-5A834F9CEDF6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8092035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59106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95C4C-F000-453F-AB31-084EA3E57F2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dirty="0"/>
              <a:t>The Impact of Defense</a:t>
            </a:r>
            <a:endParaRPr lang="en-US" dirty="0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22FB62C-6BAE-4F51-AD45-E5C9E9EF0655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581043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99980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EE1F3-556B-4B59-A6FB-3BB96A5D739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CEF4-1623-4546-8876-3CD7979809CE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99245" y="2023963"/>
            <a:ext cx="11243255" cy="42091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7"/>
              </a:rPr>
              <a:t>https://www.us-cert.gov/</a:t>
            </a:r>
            <a:r>
              <a:rPr lang="en-US" sz="2800" dirty="0"/>
              <a:t> The Computer Emergency Response Team site; a respected security resource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8"/>
              </a:rPr>
              <a:t>http://www.microsoft.com/en-us/security/default.aspx</a:t>
            </a:r>
            <a:r>
              <a:rPr lang="en-US" sz="2800" dirty="0"/>
              <a:t> The Microsoft Security Advisor website, with Microsoft-specific security information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9"/>
              </a:rPr>
              <a:t>https://www.sans.org/security-resources/glossary-of-terms/</a:t>
            </a:r>
            <a:r>
              <a:rPr lang="en-US" sz="2800" dirty="0"/>
              <a:t> SANS Glossary of Security Terms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10"/>
              </a:rPr>
              <a:t>http://www.247.prenhall.com</a:t>
            </a:r>
            <a:r>
              <a:rPr lang="en-US" sz="2800" dirty="0"/>
              <a:t> Pearson product support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2BC8-1E7E-4F00-B58B-4E121515004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en-US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9C50-E101-465E-B8F5-D9B6D4A774F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97279" y="2108201"/>
            <a:ext cx="10854315" cy="41638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/>
              <a:t> </a:t>
            </a:r>
            <a:r>
              <a:rPr lang="en-US" sz="3200"/>
              <a:t>Identify common vulnerabilities to networks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/>
              <a:t> Explain the goals of network security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/>
              <a:t> Discuss the best approach to network security when designing a secure network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3200">
                <a:solidFill>
                  <a:srgbClr val="404040"/>
                </a:solidFill>
              </a:rPr>
              <a:t>Explain network security defenses and sample project outline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3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2D9CF-EF2C-4FAF-BB97-9EEF0ADD33D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Common Threats to Network Security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BE7B2B-38F4-4EFC-B262-ACE7A1ACA2E2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1804441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2143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2D9CF-EF2C-4FAF-BB97-9EEF0ADD33D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Common Network Security Vulnerabilities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E470ED-2526-45B3-96CC-4E46A8F94DBF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8204450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487214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7BCB-B58D-417A-9B8B-077AE9A930C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en-US"/>
              <a:t>Basic Network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90CDB-80E6-4EA6-817B-00BF16079CE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Networks are designed for communication.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Physical network structure includes switches, routers, firewalls, etc..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Also make sure to you clearly understand of the following: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Data packers, five tuple, OSI model 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Basic Network Utilities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4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53A5C-13B6-4800-A57D-71D03751EA1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we need  to protect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7F4E3-4BCC-418A-AA43-0CC4E7AC28DB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7126033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25205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C56-00DA-4B16-8C97-2B5C1FBD614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/>
              <a:t>Understand the</a:t>
            </a:r>
            <a:r>
              <a:rPr lang="en-US" altLang="en-US" sz="4800"/>
              <a:t> Threats to the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1EE86-3598-4393-935D-CDD3BB3DF26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How likely are attacks on your systems?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No real threat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/>
              <a:t>Everyone is after me</a:t>
            </a:r>
          </a:p>
          <a:p>
            <a:endParaRPr lang="en-US" dirty="0"/>
          </a:p>
        </p:txBody>
      </p:sp>
      <p:pic>
        <p:nvPicPr>
          <p:cNvPr id="4" name="Picture 3" descr="A comic with two people reading the newspaper on a couch. On the left, the person is reading an article titled &quot;Security Concerns&quot; and is thinking &quot;...they say a cyber attack could shut down the internet...&quot; The person on the right is reading a newspaper article titled &quot;Weiner's texts &amp; pics revealed&quot; and is thinking &quot;I wish...&quot;">
            <a:extLst>
              <a:ext uri="{FF2B5EF4-FFF2-40B4-BE49-F238E27FC236}">
                <a16:creationId xmlns:a16="http://schemas.microsoft.com/office/drawing/2014/main" id="{C71672C2-BCB1-4740-B6CD-2A7DD1D9F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419" y="3021117"/>
            <a:ext cx="4381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5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62073-09E4-4CDD-81E4-D8A0D6C1A4B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 altLang="en-US" dirty="0"/>
              <a:t>Types of Attackers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0149DF-DB1A-4A41-9959-A7F579173005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29693297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75725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C7F5-7DE2-4972-9174-7DA7DD89356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97280" y="286603"/>
            <a:ext cx="9895840" cy="871637"/>
          </a:xfrm>
        </p:spPr>
        <p:txBody>
          <a:bodyPr/>
          <a:lstStyle/>
          <a:p>
            <a:r>
              <a:rPr lang="en-US" sz="4800" dirty="0"/>
              <a:t>Goals of network security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22EFC9-6413-4DF5-87DC-4DA1B3F1A014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366446"/>
              </p:ext>
            </p:extLst>
          </p:nvPr>
        </p:nvGraphicFramePr>
        <p:xfrm>
          <a:off x="1096962" y="1854558"/>
          <a:ext cx="10996300" cy="4546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Key">
            <a:extLst>
              <a:ext uri="{FF2B5EF4-FFF2-40B4-BE49-F238E27FC236}">
                <a16:creationId xmlns:a16="http://schemas.microsoft.com/office/drawing/2014/main" id="{FAD54C9F-585D-4592-82AE-58BB57F510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4481" y="2605674"/>
            <a:ext cx="285750" cy="361950"/>
          </a:xfrm>
          <a:prstGeom prst="rect">
            <a:avLst/>
          </a:prstGeom>
        </p:spPr>
      </p:pic>
      <p:pic>
        <p:nvPicPr>
          <p:cNvPr id="6" name="Picture 5" descr="Clip board with a checklist">
            <a:extLst>
              <a:ext uri="{FF2B5EF4-FFF2-40B4-BE49-F238E27FC236}">
                <a16:creationId xmlns:a16="http://schemas.microsoft.com/office/drawing/2014/main" id="{E01D2E5D-6244-4B19-85FF-6652328178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3920" y="2578003"/>
            <a:ext cx="304800" cy="361950"/>
          </a:xfrm>
          <a:prstGeom prst="rect">
            <a:avLst/>
          </a:prstGeom>
        </p:spPr>
      </p:pic>
      <p:pic>
        <p:nvPicPr>
          <p:cNvPr id="7" name="Picture 6" descr="Clock">
            <a:extLst>
              <a:ext uri="{FF2B5EF4-FFF2-40B4-BE49-F238E27FC236}">
                <a16:creationId xmlns:a16="http://schemas.microsoft.com/office/drawing/2014/main" id="{7EABC004-AAEF-4B34-8459-043DED72FD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3840" y="3860979"/>
            <a:ext cx="304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13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16&quot;/&gt;&lt;lineCharCount val=&quot;8&quot;/&gt;&lt;lineCharCount val=&quot;9&quot;/&gt;&lt;/TableIndex&gt;&lt;/ShapeTextInfo&gt;"/>
  <p:tag name="PRESENTER_DUMMYTAG" val="&lt;DummyForForceWrite&gt;&lt;/DummyForForceWrite&gt;"/>
  <p:tag name="HTML_SHAPEINFO" val="&lt;ThreeDShapeInfo&gt;&lt;uuid val=&quot;{FD2B844B-6EB5-41FE-A896-64CF217E3FDE}&quot;/&gt;&lt;isInvalidForFieldText val=&quot;0&quot;/&gt;&lt;Image&gt;&lt;filename val=&quot;C:\Users\dramanayake0001.GWC-C103A-DR\AppData\Local\Temp\CP242401287643421Session\CPTrustFolder242401287643437\PPTImport242401287695656\data\asimages\{FD2B844B-6EB5-41FE-A896-64CF217E3FDE}_1.png&quot;/&gt;&lt;left val=&quot;500&quot;/&gt;&lt;top val=&quot;58&quot;/&gt;&lt;width val=&quot;767&quot;/&gt;&lt;height val=&quot;456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5&quot;/&gt;&lt;/TableIndex&gt;&lt;/ShapeTextInfo&gt;"/>
  <p:tag name="PRESENTER_DUMMYTAG" val="&lt;DummyForForceWrite&gt;&lt;/DummyForForceWrite&gt;"/>
  <p:tag name="HTML_SHAPEINFO" val="&lt;ThreeDShapeInfo&gt;&lt;uuid val=&quot;{80C54984-5330-430F-B187-90EC5402BA48}&quot;/&gt;&lt;isInvalidForFieldText val=&quot;0&quot;/&gt;&lt;Image&gt;&lt;filename val=&quot;C:\Users\dramanayake0001.GWC-C103A-DR\AppData\Local\Temp\CP242401287643421Session\CPTrustFolder242401287643437\PPTImport242401287695656\data\asimages\{80C54984-5330-430F-B187-90EC5402BA48}_1.png&quot;/&gt;&lt;left val=&quot;544&quot;/&gt;&lt;top val=&quot;486&quot;/&gt;&lt;width val=&quot;669&quot;/&gt;&lt;height val=&quot;112&quot;/&gt;&lt;hasText val=&quot;1&quot;/&gt;&lt;/Image&gt;&lt;/ThreeDShape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DUMMYTAG" val="&lt;DummyForForceWrite&gt;&lt;/DummyForForceWrite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7817D238-EBFC-4B58-985B-D6FA43F41F8A}&quot;/&gt;&lt;isInvalidForFieldText val=&quot;0&quot;/&gt;&lt;Image&gt;&lt;filename val=&quot;C:\Users\dramanayake0001.GWC-C103A-DR\AppData\Local\Temp\CP242401287643421Session\CPTrustFolder242401287643437\PPTImport242401287695656\data\asimages\{7817D238-EBFC-4B58-985B-D6FA43F41F8A}_2.png&quot;/&gt;&lt;left val=&quot;87&quot;/&gt;&lt;top val=&quot;29&quot;/&gt;&lt;width val=&quot;1084&quot;/&gt;&lt;height val=&quot;186&quot;/&gt;&lt;hasText val=&quot;1&quot;/&gt;&lt;/Image&gt;&lt;/ThreeDShape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45&quot;/&gt;&lt;lineCharCount val=&quot;39&quot;/&gt;&lt;lineCharCount val=&quot;62&quot;/&gt;&lt;lineCharCount val=&quot;17&quot;/&gt;&lt;lineCharCount val=&quot;61&quot;/&gt;&lt;/TableIndex&gt;&lt;/ShapeTextInfo&gt;"/>
  <p:tag name="HTML_SHAPEINFO" val="&lt;ThreeDShapeInfo&gt;&lt;uuid val=&quot;{0E58CA4D-E1D0-4622-B24E-01A86FC05E3F}&quot;/&gt;&lt;isInvalidForFieldText val=&quot;0&quot;/&gt;&lt;Image&gt;&lt;filename val=&quot;C:\Users\dramanayake0001.GWC-C103A-DR\AppData\Local\Temp\CP242401287643421Session\CPTrustFolder242401287643437\PPTImport242401287695656\data\asimages\{0E58CA4D-E1D0-4622-B24E-01A86FC05E3F}_2.png&quot;/&gt;&lt;left val=&quot;90&quot;/&gt;&lt;top val=&quot;214&quot;/&gt;&lt;width val=&quot;1199&quot;/&gt;&lt;height val=&quot;444&quot;/&gt;&lt;hasText val=&quot;1&quot;/&gt;&lt;/Image&gt;&lt;/ThreeDShape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4&quot;/&gt;&lt;/TableIndex&gt;&lt;/ShapeTextInfo&gt;"/>
  <p:tag name="HTML_SHAPEINFO" val="&lt;ThreeDShapeInfo&gt;&lt;uuid val=&quot;{340D57B7-7920-4A6D-B1B5-D3B165D1817C}&quot;/&gt;&lt;isInvalidForFieldText val=&quot;0&quot;/&gt;&lt;Image&gt;&lt;filename val=&quot;C:\Users\dramanayake0001.GWC-C103A-DR\AppData\Local\Temp\CP242401287643421Session\CPTrustFolder242401287643437\PPTImport242401287695656\data\asimages\{340D57B7-7920-4A6D-B1B5-D3B165D1817C}_3.png&quot;/&gt;&lt;left val=&quot;87&quot;/&gt;&lt;top val=&quot;29&quot;/&gt;&lt;width val=&quot;1084&quot;/&gt;&lt;height val=&quot;186&quot;/&gt;&lt;hasText val=&quot;1&quot;/&gt;&lt;/Image&gt;&lt;/ThreeDShape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A0B3015-8101-4170-A64C-E58B4EBDF2BD}&quot;/&gt;&lt;isInvalidForFieldText val=&quot;0&quot;/&gt;&lt;Image&gt;&lt;filename val=&quot;C:\Users\dramanayake0001.GWC-C103A-DR\AppData\Local\Temp\CP242401287643421Session\CPTrustFolder242401287643437\PPTImport242401287695656\data\asimages\{CA0B3015-8101-4170-A64C-E58B4EBDF2BD}_3.png&quot;/&gt;&lt;left val=&quot;114&quot;/&gt;&lt;top val=&quot;219&quot;/&gt;&lt;width val=&quot;1057&quot;/&gt;&lt;height val=&quot;399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9&quot;/&gt;&lt;/TableIndex&gt;&lt;/ShapeTextInfo&gt;"/>
  <p:tag name="HTML_SHAPEINFO" val="&lt;ThreeDShapeInfo&gt;&lt;uuid val=&quot;{AEBFA6EC-C1FB-4F73-B5C3-5FF4A474544B}&quot;/&gt;&lt;isInvalidForFieldText val=&quot;0&quot;/&gt;&lt;Image&gt;&lt;filename val=&quot;C:\Users\dramanayake0001.GWC-C103A-DR\AppData\Local\Temp\CP242401287643421Session\CPTrustFolder242401287643437\PPTImport242401287695656\data\asimages\{AEBFA6EC-C1FB-4F73-B5C3-5FF4A474544B}_4.png&quot;/&gt;&lt;left val=&quot;87&quot;/&gt;&lt;top val=&quot;29&quot;/&gt;&lt;width val=&quot;1084&quot;/&gt;&lt;height val=&quot;186&quot;/&gt;&lt;hasText val=&quot;1&quot;/&gt;&lt;/Image&gt;&lt;/ThreeDShape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BCA3F61-B73E-4280-95CE-428D65EC96AE}&quot;/&gt;&lt;isInvalidForFieldText val=&quot;0&quot;/&gt;&lt;Image&gt;&lt;filename val=&quot;C:\Users\dramanayake0001.GWC-C103A-DR\AppData\Local\Temp\CP242401287643421Session\CPTrustFolder242401287643437\PPTImport242401287695656\data\asimages\{BBCA3F61-B73E-4280-95CE-428D65EC96AE}_4.png&quot;/&gt;&lt;left val=&quot;114&quot;/&gt;&lt;top val=&quot;219&quot;/&gt;&lt;width val=&quot;1057&quot;/&gt;&lt;height val=&quot;399&quot;/&gt;&lt;hasText val=&quot;1&quot;/&gt;&lt;/Image&gt;&lt;/ThreeDShape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  <p:tag name="HTML_SHAPEINFO" val="&lt;ThreeDShapeInfo&gt;&lt;uuid val=&quot;{EC9038C6-E64B-4FFE-8705-ECACEE5643C1}&quot;/&gt;&lt;isInvalidForFieldText val=&quot;0&quot;/&gt;&lt;Image&gt;&lt;filename val=&quot;C:\Users\dramanayake0001.GWC-C103A-DR\AppData\Local\Temp\CP242401287643421Session\CPTrustFolder242401287643437\PPTImport242401287695656\data\asimages\{EC9038C6-E64B-4FFE-8705-ECACEE5643C1}_5.png&quot;/&gt;&lt;left val=&quot;87&quot;/&gt;&lt;top val=&quot;29&quot;/&gt;&lt;width val=&quot;1084&quot;/&gt;&lt;height val=&quot;186&quot;/&gt;&lt;hasText val=&quot;1&quot;/&gt;&lt;/Image&gt;&lt;/ThreeDShape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41&quot;/&gt;&lt;lineCharCount val=&quot;68&quot;/&gt;&lt;lineCharCount val=&quot;6&quot;/&gt;&lt;lineCharCount val=&quot;59&quot;/&gt;&lt;lineCharCount val=&quot;38&quot;/&gt;&lt;lineCharCount val=&quot;24&quot;/&gt;&lt;lineCharCount val=&quot;1&quot;/&gt;&lt;lineCharCount val=&quot;1&quot;/&gt;&lt;lineCharCount val=&quot;1&quot;/&gt;&lt;/TableIndex&gt;&lt;/ShapeTextInfo&gt;"/>
  <p:tag name="HTML_SHAPEINFO" val="&lt;ThreeDShapeInfo&gt;&lt;uuid val=&quot;{374A4B7B-C7C9-4688-88AE-72E15CEA24B2}&quot;/&gt;&lt;isInvalidForFieldText val=&quot;0&quot;/&gt;&lt;Image&gt;&lt;filename val=&quot;C:\Users\dramanayake0001.GWC-C103A-DR\AppData\Local\Temp\CP242401287643421Session\CPTrustFolder242401287643437\PPTImport242401287695656\data\asimages\{374A4B7B-C7C9-4688-88AE-72E15CEA24B2}_5.png&quot;/&gt;&lt;left val=&quot;90&quot;/&gt;&lt;top val=&quot;214&quot;/&gt;&lt;width val=&quot;1101&quot;/&gt;&lt;height val=&quot;402&quot;/&gt;&lt;hasText val=&quot;1&quot;/&gt;&lt;/Image&gt;&lt;/ThreeDShape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4&quot;/&gt;&lt;/TableIndex&gt;&lt;/ShapeTextInfo&gt;"/>
  <p:tag name="HTML_SHAPEINFO" val="&lt;ThreeDShapeInfo&gt;&lt;uuid val=&quot;{E0D20FBD-B468-43BD-B63B-A5C98A1A6321}&quot;/&gt;&lt;isInvalidForFieldText val=&quot;0&quot;/&gt;&lt;Image&gt;&lt;filename val=&quot;C:\Users\dramanayake0001.GWC-C103A-DR\AppData\Local\Temp\CP242401287643421Session\CPTrustFolder242401287643437\PPTImport242401287695656\data\asimages\{E0D20FBD-B468-43BD-B63B-A5C98A1A6321}_6.png&quot;/&gt;&lt;left val=&quot;87&quot;/&gt;&lt;top val=&quot;29&quot;/&gt;&lt;width val=&quot;1084&quot;/&gt;&lt;height val=&quot;186&quot;/&gt;&lt;hasText val=&quot;1&quot;/&gt;&lt;/Image&gt;&lt;/ThreeDShape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04C67972-B9AA-4D31-88B1-9470EDCCB90C}&quot;/&gt;&lt;isInvalidForFieldText val=&quot;0&quot;/&gt;&lt;Image&gt;&lt;filename val=&quot;C:\Users\dramanayake0001.GWC-C103A-DR\AppData\Local\Temp\CP242401287643421Session\CPTrustFolder242401287643437\PPTImport242401287695656\data\asimages\{04C67972-B9AA-4D31-88B1-9470EDCCB90C}_6.png&quot;/&gt;&lt;left val=&quot;114&quot;/&gt;&lt;top val=&quot;219&quot;/&gt;&lt;width val=&quot;1080&quot;/&gt;&lt;height val=&quot;399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7&quot;/&gt;&lt;/TableIndex&gt;&lt;/ShapeTextInfo&gt;"/>
  <p:tag name="HTML_SHAPEINFO" val="&lt;ThreeDShapeInfo&gt;&lt;uuid val=&quot;{62A6D835-BA6E-48CF-8FA5-7071DED44537}&quot;/&gt;&lt;isInvalidForFieldText val=&quot;0&quot;/&gt;&lt;Image&gt;&lt;filename val=&quot;C:\Users\dramanayake0001.GWC-C103A-DR\AppData\Local\Temp\CP242401287643421Session\CPTrustFolder242401287643437\PPTImport242401287695656\data\asimages\{62A6D835-BA6E-48CF-8FA5-7071DED44537}_7.png&quot;/&gt;&lt;left val=&quot;85&quot;/&gt;&lt;top val=&quot;29&quot;/&gt;&lt;width val=&quot;1086&quot;/&gt;&lt;height val=&quot;187&quot;/&gt;&lt;hasText val=&quot;1&quot;/&gt;&lt;/Image&gt;&lt;/ThreeDShape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40&quot;/&gt;&lt;lineCharCount val=&quot;15&quot;/&gt;&lt;lineCharCount val=&quot;21&quot;/&gt;&lt;/TableIndex&gt;&lt;/ShapeTextInfo&gt;"/>
  <p:tag name="HTML_SHAPEINFO" val="&lt;ThreeDShapeInfo&gt;&lt;uuid val=&quot;{D6F32D18-83A3-4940-B2DD-DC909B094430}&quot;/&gt;&lt;isInvalidForFieldText val=&quot;0&quot;/&gt;&lt;Image&gt;&lt;filename val=&quot;C:\Users\dramanayake0001.GWC-C103A-DR\AppData\Local\Temp\CP242401287643421Session\CPTrustFolder242401287643437\PPTImport242401287695656\data\asimages\{D6F32D18-83A3-4940-B2DD-DC909B094430}_7.png&quot;/&gt;&lt;left val=&quot;90&quot;/&gt;&lt;top val=&quot;214&quot;/&gt;&lt;width val=&quot;1081&quot;/&gt;&lt;height val=&quot;402&quot;/&gt;&lt;hasText val=&quot;1&quot;/&gt;&lt;/Image&gt;&lt;/ThreeDShape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9&quot;/&gt;&lt;lineCharCount val=&quot;9&quot;/&gt;&lt;/TableIndex&gt;&lt;/ShapeTextInfo&gt;"/>
  <p:tag name="HTML_SHAPEINFO" val="&lt;ThreeDShapeInfo&gt;&lt;uuid val=&quot;{8F955E46-33D0-43FD-8425-F9A87D69B8C5}&quot;/&gt;&lt;isInvalidForFieldText val=&quot;0&quot;/&gt;&lt;Image&gt;&lt;filename val=&quot;C:\Users\dramanayake0001.GWC-C103A-DR\AppData\Local\Temp\CP242401287643421Session\CPTrustFolder242401287643437\PPTImport242401287695656\data\asimages\{8F955E46-33D0-43FD-8425-F9A87D69B8C5}_8.png&quot;/&gt;&lt;left val=&quot;66&quot;/&gt;&lt;top val=&quot;65&quot;/&gt;&lt;width val=&quot;427&quot;/&gt;&lt;height val=&quot;532&quot;/&gt;&lt;hasText val=&quot;1&quot;/&gt;&lt;/Image&gt;&lt;/ThreeDShape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D57ADF4-49CC-4DD7-9CC2-74B0D73F5618}&quot;/&gt;&lt;isInvalidForFieldText val=&quot;0&quot;/&gt;&lt;Image&gt;&lt;filename val=&quot;C:\Users\dramanayake0001.GWC-C103A-DR\AppData\Local\Temp\CP242401287643421Session\CPTrustFolder242401287643437\PPTImport242401287695656\data\asimages\{BD57ADF4-49CC-4DD7-9CC2-74B0D73F5618}_8.png&quot;/&gt;&lt;left val=&quot;513&quot;/&gt;&lt;top val=&quot;65&quot;/&gt;&lt;width val=&quot;701&quot;/&gt;&lt;height val=&quot;546&quot;/&gt;&lt;hasText val=&quot;1&quot;/&gt;&lt;/Image&gt;&lt;/ThreeDShape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  <p:tag name="HTML_SHAPEINFO" val="&lt;ThreeDShapeInfo&gt;&lt;uuid val=&quot;{CA995B73-FDD1-4851-94F8-6D05F0A41CC9}&quot;/&gt;&lt;isInvalidForFieldText val=&quot;0&quot;/&gt;&lt;Image&gt;&lt;filename val=&quot;C:\Users\dramanayake0001.GWC-C103A-DR\AppData\Local\Temp\CP242401287643421Session\CPTrustFolder242401287643437\PPTImport242401287695656\data\asimages\{CA995B73-FDD1-4851-94F8-6D05F0A41CC9}_9.png&quot;/&gt;&lt;left val=&quot;85&quot;/&gt;&lt;top val=&quot;19&quot;/&gt;&lt;width val=&quot;1069&quot;/&gt;&lt;height val=&quot;136&quot;/&gt;&lt;hasText val=&quot;1&quot;/&gt;&lt;/Image&gt;&lt;/ThreeDShape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B81DA50-843E-44BA-BA27-056606FB9F8F}&quot;/&gt;&lt;isInvalidForFieldText val=&quot;0&quot;/&gt;&lt;Image&gt;&lt;filename val=&quot;C:\Users\dramanayake0001.GWC-C103A-DR\AppData\Local\Temp\CP242401287643421Session\CPTrustFolder242401287643437\PPTImport242401287695656\data\asimages\{FB81DA50-843E-44BA-BA27-056606FB9F8F}_9.png&quot;/&gt;&lt;left val=&quot;114&quot;/&gt;&lt;top val=&quot;178&quot;/&gt;&lt;width val=&quot;1156&quot;/&gt;&lt;height val=&quot;508&quot;/&gt;&lt;hasText val=&quot;1&quot;/&gt;&lt;/Image&gt;&lt;/ThreeDShape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9&quot;/&gt;&lt;lineCharCount val=&quot;8&quot;/&gt;&lt;lineCharCount val=&quot;16&quot;/&gt;&lt;/TableIndex&gt;&lt;/ShapeTextInfo&gt;"/>
  <p:tag name="HTML_SHAPEINFO" val="&lt;ThreeDShapeInfo&gt;&lt;uuid val=&quot;{B6BE049B-79FE-4D7B-B833-F91FFC5430BB}&quot;/&gt;&lt;isInvalidForFieldText val=&quot;0&quot;/&gt;&lt;Image&gt;&lt;filename val=&quot;C:\Users\dramanayake0001.GWC-C103A-DR\AppData\Local\Temp\CP242401287643421Session\CPTrustFolder242401287643437\PPTImport242401287695656\data\asimages\{B6BE049B-79FE-4D7B-B833-F91FFC5430BB}_10.png&quot;/&gt;&lt;left val=&quot;31&quot;/&gt;&lt;top val=&quot;53&quot;/&gt;&lt;width val=&quot;344&quot;/&gt;&lt;height val=&quot;607&quot;/&gt;&lt;hasText val=&quot;1&quot;/&gt;&lt;/Image&gt;&lt;/ThreeDShape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8CB88AF-50DD-437E-9C0F-E402D41E0467}&quot;/&gt;&lt;isInvalidForFieldText val=&quot;0&quot;/&gt;&lt;Image&gt;&lt;filename val=&quot;C:\Users\dramanayake0001.GWC-C103A-DR\AppData\Local\Temp\CP242401287643421Session\CPTrustFolder242401287643437\PPTImport242401287695656\data\asimages\{C8CB88AF-50DD-437E-9C0F-E402D41E0467}_10.png&quot;/&gt;&lt;left val=&quot;496&quot;/&gt;&lt;top val=&quot;66&quot;/&gt;&lt;width val=&quot;716&quot;/&gt;&lt;height val=&quot;594&quot;/&gt;&lt;hasText val=&quot;1&quot;/&gt;&lt;/Image&gt;&lt;/ThreeDShape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  <p:tag name="HTML_SHAPEINFO" val="&lt;ThreeDShapeInfo&gt;&lt;uuid val=&quot;{40540448-370D-46CB-8775-A3B29E6C421C}&quot;/&gt;&lt;isInvalidForFieldText val=&quot;0&quot;/&gt;&lt;Image&gt;&lt;filename val=&quot;C:\Users\dramanayake0001.GWC-C103A-DR\AppData\Local\Temp\CP242401287643421Session\CPTrustFolder242401287643437\PPTImport242401287695656\data\asimages\{40540448-370D-46CB-8775-A3B29E6C421C}_11.png&quot;/&gt;&lt;left val=&quot;87&quot;/&gt;&lt;top val=&quot;29&quot;/&gt;&lt;width val=&quot;1084&quot;/&gt;&lt;height val=&quot;186&quot;/&gt;&lt;hasText val=&quot;1&quot;/&gt;&lt;/Image&gt;&lt;/ThreeDShape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20F6D13E-6D38-47B5-A993-9E1AE3D01DE5}&quot;/&gt;&lt;isInvalidForFieldText val=&quot;0&quot;/&gt;&lt;Image&gt;&lt;filename val=&quot;C:\Users\dramanayake0001.GWC-C103A-DR\AppData\Local\Temp\CP242401287643421Session\CPTrustFolder242401287643437\PPTImport242401287695656\data\asimages\{20F6D13E-6D38-47B5-A993-9E1AE3D01DE5}_11.png&quot;/&gt;&lt;left val=&quot;109&quot;/&gt;&lt;top val=&quot;219&quot;/&gt;&lt;width val=&quot;1061&quot;/&gt;&lt;height val=&quot;399&quot;/&gt;&lt;hasText val=&quot;1&quot;/&gt;&lt;/Image&gt;&lt;/ThreeDShape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  <p:tag name="HTML_SHAPEINFO" val="&lt;ThreeDShapeInfo&gt;&lt;uuid val=&quot;{7A42C65A-B97B-486E-B5CE-8D4663417A70}&quot;/&gt;&lt;isInvalidForFieldText val=&quot;0&quot;/&gt;&lt;Image&gt;&lt;filename val=&quot;C:\Users\dramanayake0001.GWC-C103A-DR\AppData\Local\Temp\CP242401287643421Session\CPTrustFolder242401287643437\PPTImport242401287695656\data\asimages\{7A42C65A-B97B-486E-B5CE-8D4663417A70}_12.png&quot;/&gt;&lt;left val=&quot;80&quot;/&gt;&lt;top val=&quot;29&quot;/&gt;&lt;width val=&quot;1084&quot;/&gt;&lt;height val=&quot;186&quot;/&gt;&lt;hasText val=&quot;1&quot;/&gt;&lt;/Image&gt;&lt;/ThreeDShape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1&quot;/&gt;&lt;lineCharCount val=&quot;18&quot;/&gt;&lt;lineCharCount val=&quot;23&quot;/&gt;&lt;lineCharCount val=&quot;21&quot;/&gt;&lt;lineCharCount val=&quot;10&quot;/&gt;&lt;lineCharCount val=&quot;17&quot;/&gt;&lt;lineCharCount val=&quot;29&quot;/&gt;&lt;lineCharCount val=&quot;31&quot;/&gt;&lt;lineCharCount val=&quot;19&quot;/&gt;&lt;lineCharCount val=&quot;18&quot;/&gt;&lt;lineCharCount val=&quot;1&quot;/&gt;&lt;lineCharCount val=&quot;1&quot;/&gt;&lt;/TableIndex&gt;&lt;/ShapeTextInfo&gt;"/>
  <p:tag name="HTML_SHAPEINFO" val="&lt;ThreeDShapeInfo&gt;&lt;uuid val=&quot;{4F5DE3F5-D478-490B-AA33-9A63FB6991B0}&quot;/&gt;&lt;isInvalidForFieldText val=&quot;0&quot;/&gt;&lt;Image&gt;&lt;filename val=&quot;C:\Users\dramanayake0001.GWC-C103A-DR\AppData\Local\Temp\CP242401287643421Session\CPTrustFolder242401287643437\PPTImport242401287695656\data\asimages\{4F5DE3F5-D478-490B-AA33-9A63FB6991B0}_12.png&quot;/&gt;&lt;left val=&quot;438&quot;/&gt;&lt;top val=&quot;200&quot;/&gt;&lt;width val=&quot;756&quot;/&gt;&lt;height val=&quot;455&quot;/&gt;&lt;hasText val=&quot;1&quot;/&gt;&lt;/Image&gt;&lt;/ThreeDShape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8&quot;/&gt;&lt;/TableIndex&gt;&lt;/ShapeTextInfo&gt;"/>
  <p:tag name="HTML_SHAPEINFO" val="&lt;ThreeDShapeInfo&gt;&lt;uuid val=&quot;{A6D0635C-C8F1-4F7D-ACA3-7C7D414535FB}&quot;/&gt;&lt;isInvalidForFieldText val=&quot;0&quot;/&gt;&lt;Image&gt;&lt;filename val=&quot;C:\Users\dramanayake0001.GWC-C103A-DR\AppData\Local\Temp\CP242401287643421Session\CPTrustFolder242401287643437\PPTImport242401287695656\data\asimages\{A6D0635C-C8F1-4F7D-ACA3-7C7D414535FB}_14.png&quot;/&gt;&lt;left val=&quot;87&quot;/&gt;&lt;top val=&quot;29&quot;/&gt;&lt;width val=&quot;1084&quot;/&gt;&lt;height val=&quot;186&quot;/&gt;&lt;hasText val=&quot;1&quot;/&gt;&lt;/Image&gt;&lt;/ThreeDShape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42DE090-F53E-4E61-815B-705DDB4C6AFD}&quot;/&gt;&lt;isInvalidForFieldText val=&quot;0&quot;/&gt;&lt;Image&gt;&lt;filename val=&quot;C:\Users\dramanayake0001.GWC-C103A-DR\AppData\Local\Temp\CP242401287643421Session\CPTrustFolder242401287643437\PPTImport242401287695656\data\asimages\{C42DE090-F53E-4E61-815B-705DDB4C6AFD}_14.png&quot;/&gt;&lt;left val=&quot;114&quot;/&gt;&lt;top val=&quot;219&quot;/&gt;&lt;width val=&quot;1062&quot;/&gt;&lt;height val=&quot;399&quot;/&gt;&lt;hasText val=&quot;1&quot;/&gt;&lt;/Image&gt;&lt;/ThreeDShape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1&quot;/&gt;&lt;/TableIndex&gt;&lt;/ShapeTextInfo&gt;"/>
  <p:tag name="HTML_SHAPEINFO" val="&lt;ThreeDShapeInfo&gt;&lt;uuid val=&quot;{70E96D64-4D41-492F-8582-FD0577FA0F2B}&quot;/&gt;&lt;isInvalidForFieldText val=&quot;0&quot;/&gt;&lt;Image&gt;&lt;filename val=&quot;C:\Users\dramanayake0001.GWC-C103A-DR\AppData\Local\Temp\CP242401287643421Session\CPTrustFolder242401287643437\PPTImport242401287695656\data\asimages\{70E96D64-4D41-492F-8582-FD0577FA0F2B}_15.png&quot;/&gt;&lt;left val=&quot;87&quot;/&gt;&lt;top val=&quot;29&quot;/&gt;&lt;width val=&quot;1084&quot;/&gt;&lt;height val=&quot;186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AEC9B1A-1FD9-46BD-9550-BBA78D54F60F}&quot;/&gt;&lt;isInvalidForFieldText val=&quot;0&quot;/&gt;&lt;Image&gt;&lt;filename val=&quot;C:\Users\dramanayake0001.GWC-C103A-DR\AppData\Local\Temp\CP242401287643421Session\CPTrustFolder242401287643437\PPTImport242401287695656\data\asimages\{FAEC9B1A-1FD9-46BD-9550-BBA78D54F60F}_15.png&quot;/&gt;&lt;left val=&quot;114&quot;/&gt;&lt;top val=&quot;219&quot;/&gt;&lt;width val=&quot;1062&quot;/&gt;&lt;height val=&quot;399&quot;/&gt;&lt;hasText val=&quot;1&quot;/&gt;&lt;/Image&gt;&lt;/ThreeDShape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155300C8-76FC-4A45-B8A3-AEE7EF1A0396}&quot;/&gt;&lt;isInvalidForFieldText val=&quot;0&quot;/&gt;&lt;Image&gt;&lt;filename val=&quot;C:\Users\dramanayake0001.GWC-C103A-DR\AppData\Local\Temp\CP242401287643421Session\CPTrustFolder242401287643437\PPTImport242401287695656\data\asimages\{155300C8-76FC-4A45-B8A3-AEE7EF1A0396}_16.png&quot;/&gt;&lt;left val=&quot;87&quot;/&gt;&lt;top val=&quot;29&quot;/&gt;&lt;width val=&quot;1084&quot;/&gt;&lt;height val=&quot;153&quot;/&gt;&lt;hasText val=&quot;1&quot;/&gt;&lt;/Image&gt;&lt;/ThreeDShape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1&quot;/&gt;&lt;lineCharCount val=&quot;29&quot;/&gt;&lt;lineCharCount val=&quot;67&quot;/&gt;&lt;lineCharCount val=&quot;72&quot;/&gt;&lt;lineCharCount val=&quot;73&quot;/&gt;&lt;lineCharCount val=&quot;19&quot;/&gt;&lt;lineCharCount val=&quot;52&quot;/&gt;&lt;/TableIndex&gt;&lt;/ShapeTextInfo&gt;"/>
  <p:tag name="HTML_SHAPEINFO" val="&lt;ThreeDShapeInfo&gt;&lt;uuid val=&quot;{92A016A6-AF25-4628-A9AB-660FBE311323}&quot;/&gt;&lt;isInvalidForFieldText val=&quot;0&quot;/&gt;&lt;Image&gt;&lt;filename val=&quot;C:\Users\dramanayake0001.GWC-C103A-DR\AppData\Local\Temp\CP242401287643421Session\CPTrustFolder242401287643437\PPTImport242401287695656\data\asimages\{92A016A6-AF25-4628-A9AB-660FBE311323}_16.png&quot;/&gt;&lt;left val=&quot;20&quot;/&gt;&lt;top val=&quot;206&quot;/&gt;&lt;width val=&quot;1226&quot;/&gt;&lt;height val=&quot;448&quot;/&gt;&lt;hasText val=&quot;1&quot;/&gt;&lt;/Image&gt;&lt;/ThreeDShape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5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Widescreen</PresentationFormat>
  <Paragraphs>100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Georgia Pro Cond Light</vt:lpstr>
      <vt:lpstr>Speak Pro</vt:lpstr>
      <vt:lpstr>Wingdings</vt:lpstr>
      <vt:lpstr>RetrospectVTI</vt:lpstr>
      <vt:lpstr>Introduction to Network Security </vt:lpstr>
      <vt:lpstr>Objectives</vt:lpstr>
      <vt:lpstr>Common Threats to Network Security</vt:lpstr>
      <vt:lpstr>Common Network Security Vulnerabilities</vt:lpstr>
      <vt:lpstr>Basic Network Structure</vt:lpstr>
      <vt:lpstr>What we need  to protect</vt:lpstr>
      <vt:lpstr>Understand the Threats to the Network</vt:lpstr>
      <vt:lpstr>Types of Attackers</vt:lpstr>
      <vt:lpstr>Goals of network security</vt:lpstr>
      <vt:lpstr>Goals of Network Security (Cont.)</vt:lpstr>
      <vt:lpstr>Goals of Network Security (cont.)</vt:lpstr>
      <vt:lpstr>Using Network Defense Technologies </vt:lpstr>
      <vt:lpstr>PowerPoint Presentation</vt:lpstr>
      <vt:lpstr>Network Security and the Law</vt:lpstr>
      <vt:lpstr>The Impact of Defense</vt:lpstr>
      <vt:lpstr>Web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2020-05-27T20:23:21Z</dcterms:created>
  <dcterms:modified xsi:type="dcterms:W3CDTF">2021-11-17T14:25:48Z</dcterms:modified>
</cp:coreProperties>
</file>