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16E7-EA19-437F-9F07-2BB6BDC31FE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8C0-DD65-44A0-9BA4-84BBFAB1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16E7-EA19-437F-9F07-2BB6BDC31FE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8C0-DD65-44A0-9BA4-84BBFAB1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16E7-EA19-437F-9F07-2BB6BDC31FE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8C0-DD65-44A0-9BA4-84BBFAB1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16E7-EA19-437F-9F07-2BB6BDC31FE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8C0-DD65-44A0-9BA4-84BBFAB1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3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16E7-EA19-437F-9F07-2BB6BDC31FE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8C0-DD65-44A0-9BA4-84BBFAB1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16E7-EA19-437F-9F07-2BB6BDC31FE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8C0-DD65-44A0-9BA4-84BBFAB1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9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16E7-EA19-437F-9F07-2BB6BDC31FE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8C0-DD65-44A0-9BA4-84BBFAB1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16E7-EA19-437F-9F07-2BB6BDC31FE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8C0-DD65-44A0-9BA4-84BBFAB1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16E7-EA19-437F-9F07-2BB6BDC31FE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8C0-DD65-44A0-9BA4-84BBFAB1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2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16E7-EA19-437F-9F07-2BB6BDC31FE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8C0-DD65-44A0-9BA4-84BBFAB1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16E7-EA19-437F-9F07-2BB6BDC31FE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8C0-DD65-44A0-9BA4-84BBFAB1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6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716E7-EA19-437F-9F07-2BB6BDC31FE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48C0-DD65-44A0-9BA4-84BBFAB1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714" y="176906"/>
            <a:ext cx="3143284" cy="46166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+mn-lt"/>
              </a:rPr>
              <a:t>The Chrome </a:t>
            </a:r>
            <a:r>
              <a:rPr lang="en-US" sz="2400" b="1" dirty="0" smtClean="0">
                <a:latin typeface="+mn-lt"/>
              </a:rPr>
              <a:t>Window</a:t>
            </a:r>
            <a:endParaRPr lang="en-IN" sz="2400" b="1" dirty="0">
              <a:latin typeface="+mn-lt"/>
            </a:endParaRPr>
          </a:p>
        </p:txBody>
      </p:sp>
      <p:pic>
        <p:nvPicPr>
          <p:cNvPr id="4" name="Picture 3" descr="A screenshot shows a chrome window with the following details. The chrome window shows two tabs on top of the screenshot. The first tab reads, welcome to Tyson foods. The second window is a new tab. The top right corner of the window shows the minimize, restore down, maximize and close buttons. The navigation buttons show back arrow, forward arrow and the reload/refresh page. The webpage address or the u r l reads, Tyson foods dot com. The address bar or search bar is highlighted. A vertical bar on the far right of the window is labeled scroll bar. The webpage, which lies below the address bar, shows Tyson website.&#10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63" y="372698"/>
            <a:ext cx="9565453" cy="72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9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Chrome Window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Chrome Window</dc:title>
  <dc:creator>Guckert, Denise A</dc:creator>
  <cp:lastModifiedBy>codemantra</cp:lastModifiedBy>
  <cp:revision>13</cp:revision>
  <dcterms:created xsi:type="dcterms:W3CDTF">2022-09-13T15:44:59Z</dcterms:created>
  <dcterms:modified xsi:type="dcterms:W3CDTF">2023-02-28T14:20:16Z</dcterms:modified>
</cp:coreProperties>
</file>