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5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F53D2-A375-4E3D-8812-1F50D97464EB}" v="52" dt="2021-11-17T16:06:4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8" autoAdjust="0"/>
    <p:restoredTop sz="84897"/>
  </p:normalViewPr>
  <p:slideViewPr>
    <p:cSldViewPr snapToGrid="0" snapToObjects="1">
      <p:cViewPr varScale="1">
        <p:scale>
          <a:sx n="87" d="100"/>
          <a:sy n="87" d="100"/>
        </p:scale>
        <p:origin x="208" y="4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hmann, Josh" userId="7a151ccf-858d-4d96-a1ab-be49f88441cf" providerId="ADAL" clId="{40DF53D2-A375-4E3D-8812-1F50D97464EB}"/>
    <pc:docChg chg="custSel modSld">
      <pc:chgData name="Huhmann, Josh" userId="7a151ccf-858d-4d96-a1ab-be49f88441cf" providerId="ADAL" clId="{40DF53D2-A375-4E3D-8812-1F50D97464EB}" dt="2021-11-17T16:08:33.042" v="313" actId="20577"/>
      <pc:docMkLst>
        <pc:docMk/>
      </pc:docMkLst>
      <pc:sldChg chg="modSp mod">
        <pc:chgData name="Huhmann, Josh" userId="7a151ccf-858d-4d96-a1ab-be49f88441cf" providerId="ADAL" clId="{40DF53D2-A375-4E3D-8812-1F50D97464EB}" dt="2021-11-17T16:08:33.042" v="313" actId="20577"/>
        <pc:sldMkLst>
          <pc:docMk/>
          <pc:sldMk cId="1463317853" sldId="256"/>
        </pc:sldMkLst>
        <pc:spChg chg="mod">
          <ac:chgData name="Huhmann, Josh" userId="7a151ccf-858d-4d96-a1ab-be49f88441cf" providerId="ADAL" clId="{40DF53D2-A375-4E3D-8812-1F50D97464EB}" dt="2021-11-17T16:08:33.042" v="313" actId="20577"/>
          <ac:spMkLst>
            <pc:docMk/>
            <pc:sldMk cId="1463317853" sldId="256"/>
            <ac:spMk id="2" creationId="{00000000-0000-0000-0000-000000000000}"/>
          </ac:spMkLst>
        </pc:spChg>
      </pc:sldChg>
      <pc:sldChg chg="modSp modNotesTx">
        <pc:chgData name="Huhmann, Josh" userId="7a151ccf-858d-4d96-a1ab-be49f88441cf" providerId="ADAL" clId="{40DF53D2-A375-4E3D-8812-1F50D97464EB}" dt="2021-11-17T16:05:40.134" v="175" actId="20577"/>
        <pc:sldMkLst>
          <pc:docMk/>
          <pc:sldMk cId="1053574555" sldId="259"/>
        </pc:sldMkLst>
        <pc:spChg chg="mod">
          <ac:chgData name="Huhmann, Josh" userId="7a151ccf-858d-4d96-a1ab-be49f88441cf" providerId="ADAL" clId="{40DF53D2-A375-4E3D-8812-1F50D97464EB}" dt="2021-11-17T16:05:01.784" v="0" actId="20577"/>
          <ac:spMkLst>
            <pc:docMk/>
            <pc:sldMk cId="1053574555" sldId="259"/>
            <ac:spMk id="3" creationId="{00000000-0000-0000-0000-000000000000}"/>
          </ac:spMkLst>
        </pc:spChg>
      </pc:sldChg>
      <pc:sldChg chg="modSp mod modAnim modNotesTx">
        <pc:chgData name="Huhmann, Josh" userId="7a151ccf-858d-4d96-a1ab-be49f88441cf" providerId="ADAL" clId="{40DF53D2-A375-4E3D-8812-1F50D97464EB}" dt="2021-11-17T16:07:10.166" v="312" actId="20577"/>
        <pc:sldMkLst>
          <pc:docMk/>
          <pc:sldMk cId="646347657" sldId="262"/>
        </pc:sldMkLst>
        <pc:spChg chg="mod">
          <ac:chgData name="Huhmann, Josh" userId="7a151ccf-858d-4d96-a1ab-be49f88441cf" providerId="ADAL" clId="{40DF53D2-A375-4E3D-8812-1F50D97464EB}" dt="2021-11-17T16:06:10.175" v="205" actId="20577"/>
          <ac:spMkLst>
            <pc:docMk/>
            <pc:sldMk cId="646347657" sldId="262"/>
            <ac:spMk id="2" creationId="{1AE8D5C3-8FA4-2D40-87AC-D86511B10C90}"/>
          </ac:spMkLst>
        </pc:spChg>
        <pc:spChg chg="mod">
          <ac:chgData name="Huhmann, Josh" userId="7a151ccf-858d-4d96-a1ab-be49f88441cf" providerId="ADAL" clId="{40DF53D2-A375-4E3D-8812-1F50D97464EB}" dt="2021-11-17T16:06:49.644" v="256" actId="20577"/>
          <ac:spMkLst>
            <pc:docMk/>
            <pc:sldMk cId="646347657" sldId="262"/>
            <ac:spMk id="3" creationId="{4DEDDA1B-DD74-C249-8E68-511175AC4F68}"/>
          </ac:spMkLst>
        </pc:spChg>
      </pc:sldChg>
    </pc:docChg>
  </pc:docChgLst>
  <pc:docChgLst>
    <pc:chgData name="Huhmann, Josh" userId="7a151ccf-858d-4d96-a1ab-be49f88441cf" providerId="ADAL" clId="{B495D6C7-EB58-4812-880A-08E15163DCA2}"/>
    <pc:docChg chg="custSel delSld modSld">
      <pc:chgData name="Huhmann, Josh" userId="7a151ccf-858d-4d96-a1ab-be49f88441cf" providerId="ADAL" clId="{B495D6C7-EB58-4812-880A-08E15163DCA2}" dt="2021-10-18T20:49:32.612" v="9" actId="478"/>
      <pc:docMkLst>
        <pc:docMk/>
      </pc:docMkLst>
      <pc:sldChg chg="delSp modSp mod">
        <pc:chgData name="Huhmann, Josh" userId="7a151ccf-858d-4d96-a1ab-be49f88441cf" providerId="ADAL" clId="{B495D6C7-EB58-4812-880A-08E15163DCA2}" dt="2021-10-18T20:49:17.566" v="7" actId="1076"/>
        <pc:sldMkLst>
          <pc:docMk/>
          <pc:sldMk cId="1463317853" sldId="256"/>
        </pc:sldMkLst>
        <pc:spChg chg="mod">
          <ac:chgData name="Huhmann, Josh" userId="7a151ccf-858d-4d96-a1ab-be49f88441cf" providerId="ADAL" clId="{B495D6C7-EB58-4812-880A-08E15163DCA2}" dt="2021-10-18T20:49:17.566" v="7" actId="1076"/>
          <ac:spMkLst>
            <pc:docMk/>
            <pc:sldMk cId="1463317853" sldId="256"/>
            <ac:spMk id="2" creationId="{00000000-0000-0000-0000-000000000000}"/>
          </ac:spMkLst>
        </pc:spChg>
        <pc:picChg chg="del">
          <ac:chgData name="Huhmann, Josh" userId="7a151ccf-858d-4d96-a1ab-be49f88441cf" providerId="ADAL" clId="{B495D6C7-EB58-4812-880A-08E15163DCA2}" dt="2021-10-18T20:49:13.246" v="6" actId="478"/>
          <ac:picMkLst>
            <pc:docMk/>
            <pc:sldMk cId="1463317853" sldId="256"/>
            <ac:picMk id="4" creationId="{00000000-0000-0000-0000-000000000000}"/>
          </ac:picMkLst>
        </pc:picChg>
      </pc:sldChg>
      <pc:sldChg chg="delSp mod">
        <pc:chgData name="Huhmann, Josh" userId="7a151ccf-858d-4d96-a1ab-be49f88441cf" providerId="ADAL" clId="{B495D6C7-EB58-4812-880A-08E15163DCA2}" dt="2021-10-18T20:49:21.837" v="8" actId="478"/>
        <pc:sldMkLst>
          <pc:docMk/>
          <pc:sldMk cId="1720587146" sldId="257"/>
        </pc:sldMkLst>
        <pc:picChg chg="del">
          <ac:chgData name="Huhmann, Josh" userId="7a151ccf-858d-4d96-a1ab-be49f88441cf" providerId="ADAL" clId="{B495D6C7-EB58-4812-880A-08E15163DCA2}" dt="2021-10-18T20:49:21.837" v="8" actId="478"/>
          <ac:picMkLst>
            <pc:docMk/>
            <pc:sldMk cId="1720587146" sldId="257"/>
            <ac:picMk id="5" creationId="{00000000-0000-0000-0000-000000000000}"/>
          </ac:picMkLst>
        </pc:picChg>
      </pc:sldChg>
      <pc:sldChg chg="modNotesTx">
        <pc:chgData name="Huhmann, Josh" userId="7a151ccf-858d-4d96-a1ab-be49f88441cf" providerId="ADAL" clId="{B495D6C7-EB58-4812-880A-08E15163DCA2}" dt="2021-10-18T20:46:18.531" v="5" actId="20577"/>
        <pc:sldMkLst>
          <pc:docMk/>
          <pc:sldMk cId="959602256" sldId="261"/>
        </pc:sldMkLst>
      </pc:sldChg>
      <pc:sldChg chg="del">
        <pc:chgData name="Huhmann, Josh" userId="7a151ccf-858d-4d96-a1ab-be49f88441cf" providerId="ADAL" clId="{B495D6C7-EB58-4812-880A-08E15163DCA2}" dt="2021-10-18T20:45:50.869" v="0" actId="47"/>
        <pc:sldMkLst>
          <pc:docMk/>
          <pc:sldMk cId="247065945" sldId="263"/>
        </pc:sldMkLst>
      </pc:sldChg>
      <pc:sldChg chg="del">
        <pc:chgData name="Huhmann, Josh" userId="7a151ccf-858d-4d96-a1ab-be49f88441cf" providerId="ADAL" clId="{B495D6C7-EB58-4812-880A-08E15163DCA2}" dt="2021-10-18T20:46:05.418" v="1" actId="47"/>
        <pc:sldMkLst>
          <pc:docMk/>
          <pc:sldMk cId="2213400869" sldId="264"/>
        </pc:sldMkLst>
      </pc:sldChg>
      <pc:sldChg chg="delSp mod">
        <pc:chgData name="Huhmann, Josh" userId="7a151ccf-858d-4d96-a1ab-be49f88441cf" providerId="ADAL" clId="{B495D6C7-EB58-4812-880A-08E15163DCA2}" dt="2021-10-18T20:49:32.612" v="9" actId="478"/>
        <pc:sldMkLst>
          <pc:docMk/>
          <pc:sldMk cId="1477809281" sldId="265"/>
        </pc:sldMkLst>
        <pc:picChg chg="del">
          <ac:chgData name="Huhmann, Josh" userId="7a151ccf-858d-4d96-a1ab-be49f88441cf" providerId="ADAL" clId="{B495D6C7-EB58-4812-880A-08E15163DCA2}" dt="2021-10-18T20:49:32.612" v="9" actId="478"/>
          <ac:picMkLst>
            <pc:docMk/>
            <pc:sldMk cId="1477809281" sldId="26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5898-0BAF-8040-80F4-B7820439AEB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D2C7-783C-6E47-9AAF-76E57FB1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great power comes the ability to royally screw things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Valley Box Example</a:t>
            </a:r>
          </a:p>
          <a:p>
            <a:r>
              <a:rPr lang="en-US" dirty="0"/>
              <a:t> -Bring a physical box with some pens in it. What’s wrong with this? Nothing, but it makes more sense if the box matches the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$</a:t>
            </a:r>
            <a:r>
              <a:rPr lang="en-US" dirty="0" err="1"/>
              <a:t>var</a:t>
            </a:r>
            <a:r>
              <a:rPr lang="en-US" dirty="0"/>
              <a:t> with string</a:t>
            </a:r>
            <a:r>
              <a:rPr lang="en-US" baseline="0" dirty="0"/>
              <a:t> vs integer</a:t>
            </a:r>
          </a:p>
          <a:p>
            <a:endParaRPr lang="en-US" baseline="0" dirty="0"/>
          </a:p>
          <a:p>
            <a:r>
              <a:rPr lang="en-US" baseline="0" dirty="0"/>
              <a:t>All Methods will be followed with ( ) </a:t>
            </a:r>
          </a:p>
          <a:p>
            <a:r>
              <a:rPr lang="en-US" baseline="0" dirty="0"/>
              <a:t>Methods have arguments in the ( ) sometimes. These give more information about how the method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= ’    cake    ‘</a:t>
            </a:r>
          </a:p>
          <a:p>
            <a:r>
              <a:rPr lang="en-US" dirty="0"/>
              <a:t>$</a:t>
            </a:r>
            <a:r>
              <a:rPr lang="en-US" dirty="0" err="1"/>
              <a:t>var.trim</a:t>
            </a:r>
            <a:r>
              <a:rPr lang="en-US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var.ToUpper</a:t>
            </a:r>
            <a:r>
              <a:rPr lang="en-US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var.Trim</a:t>
            </a:r>
            <a:r>
              <a:rPr lang="en-US" dirty="0"/>
              <a:t>().</a:t>
            </a:r>
            <a:r>
              <a:rPr lang="en-US" dirty="0" err="1"/>
              <a:t>ToUpper</a:t>
            </a:r>
            <a:r>
              <a:rPr lang="en-US" dirty="0"/>
              <a:t>()</a:t>
            </a:r>
          </a:p>
          <a:p>
            <a:r>
              <a:rPr lang="en-US" dirty="0"/>
              <a:t>$var		(point out that the contents has not changed)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matters, but why? </a:t>
            </a:r>
          </a:p>
          <a:p>
            <a:r>
              <a:rPr lang="en-US" dirty="0"/>
              <a:t>    Ask Rapid Fire -  What is 3 + 3, 4 x 5, 7 – R</a:t>
            </a:r>
          </a:p>
          <a:p>
            <a:endParaRPr lang="en-US" dirty="0"/>
          </a:p>
          <a:p>
            <a:r>
              <a:rPr lang="en-US" dirty="0"/>
              <a:t>Object Example: Get-</a:t>
            </a:r>
            <a:r>
              <a:rPr lang="en-US" dirty="0" err="1"/>
              <a:t>Date</a:t>
            </a:r>
            <a:r>
              <a:rPr lang="en-US" baseline="0" dirty="0" err="1"/>
              <a:t>.AddDays</a:t>
            </a:r>
            <a:r>
              <a:rPr lang="en-US" baseline="0" dirty="0"/>
              <a:t>(7)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D2C7-783C-6E47-9AAF-76E57FB1C3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AA9F-8D62-4F4F-AD49-2CD77199018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AEB7-0120-8548-8C35-CAA28128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5543"/>
            <a:ext cx="9144000" cy="1946206"/>
          </a:xfrm>
        </p:spPr>
        <p:txBody>
          <a:bodyPr/>
          <a:lstStyle/>
          <a:p>
            <a:r>
              <a:rPr lang="en-US" dirty="0"/>
              <a:t>PowerShell Intro </a:t>
            </a:r>
            <a:r>
              <a:rPr lang="en-US"/>
              <a:t>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variable is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lots of things into a box. They don’t have to be similar. </a:t>
            </a:r>
          </a:p>
        </p:txBody>
      </p:sp>
    </p:spTree>
    <p:extLst>
      <p:ext uri="{BB962C8B-B14F-4D97-AF65-F5344CB8AC3E}">
        <p14:creationId xmlns:p14="http://schemas.microsoft.com/office/powerpoint/2010/main" val="17205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$name = ‘information to use’</a:t>
            </a:r>
          </a:p>
          <a:p>
            <a:endParaRPr lang="en-US" dirty="0"/>
          </a:p>
          <a:p>
            <a:r>
              <a:rPr lang="en-US" dirty="0"/>
              <a:t>name is the actual variable</a:t>
            </a:r>
          </a:p>
          <a:p>
            <a:r>
              <a:rPr lang="en-US" dirty="0"/>
              <a:t>$ tells PowerShell we want the information IN the variable and not the variable itself</a:t>
            </a:r>
          </a:p>
          <a:p>
            <a:r>
              <a:rPr lang="en-US" dirty="0"/>
              <a:t>‘information to use’ is the contents of the variable $name</a:t>
            </a:r>
          </a:p>
        </p:txBody>
      </p:sp>
    </p:spTree>
    <p:extLst>
      <p:ext uri="{BB962C8B-B14F-4D97-AF65-F5344CB8AC3E}">
        <p14:creationId xmlns:p14="http://schemas.microsoft.com/office/powerpoint/2010/main" val="58961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$name = 11</a:t>
            </a:r>
          </a:p>
          <a:p>
            <a:r>
              <a:rPr lang="en-US" dirty="0"/>
              <a:t>$number = ‘</a:t>
            </a:r>
            <a:r>
              <a:rPr lang="en-US" dirty="0" err="1"/>
              <a:t>nancy</a:t>
            </a:r>
            <a:r>
              <a:rPr lang="en-US" dirty="0"/>
              <a:t>’</a:t>
            </a:r>
          </a:p>
          <a:p>
            <a:r>
              <a:rPr lang="en-US" dirty="0"/>
              <a:t>$fruit = ‘dirt’</a:t>
            </a:r>
          </a:p>
          <a:p>
            <a:endParaRPr lang="en-US" dirty="0"/>
          </a:p>
          <a:p>
            <a:r>
              <a:rPr lang="en-US" dirty="0"/>
              <a:t>Is there something wrong with these?</a:t>
            </a:r>
          </a:p>
          <a:p>
            <a:endParaRPr lang="en-US" dirty="0"/>
          </a:p>
          <a:p>
            <a:r>
              <a:rPr lang="en-US" dirty="0"/>
              <a:t>You want to choose variable names that make sense, but remember the name of a variable is unrelated to what it holds.</a:t>
            </a:r>
          </a:p>
        </p:txBody>
      </p:sp>
    </p:spTree>
    <p:extLst>
      <p:ext uri="{BB962C8B-B14F-4D97-AF65-F5344CB8AC3E}">
        <p14:creationId xmlns:p14="http://schemas.microsoft.com/office/powerpoint/2010/main" val="10535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AFAFA"/>
          </a:solidFill>
        </p:spPr>
        <p:txBody>
          <a:bodyPr/>
          <a:lstStyle/>
          <a:p>
            <a:r>
              <a:rPr lang="en-US" dirty="0"/>
              <a:t>A variable contains 1 piece of information</a:t>
            </a:r>
          </a:p>
          <a:p>
            <a:endParaRPr lang="en-US" dirty="0"/>
          </a:p>
          <a:p>
            <a:r>
              <a:rPr lang="en-US" dirty="0"/>
              <a:t>An array contains multiple pieces of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$name = ‘John’   vs  $name = ‘john’, ‘sally’, ‘frank’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$name[2]</a:t>
            </a:r>
          </a:p>
        </p:txBody>
      </p:sp>
    </p:spTree>
    <p:extLst>
      <p:ext uri="{BB962C8B-B14F-4D97-AF65-F5344CB8AC3E}">
        <p14:creationId xmlns:p14="http://schemas.microsoft.com/office/powerpoint/2010/main" val="147780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"method" is a set of instructions that specify an action you can perform on the object</a:t>
            </a:r>
          </a:p>
          <a:p>
            <a:r>
              <a:rPr lang="en-US" dirty="0"/>
              <a:t>.</a:t>
            </a:r>
            <a:r>
              <a:rPr lang="en-US" dirty="0" err="1"/>
              <a:t>ToUpper</a:t>
            </a:r>
            <a:r>
              <a:rPr lang="en-US" dirty="0"/>
              <a:t>()</a:t>
            </a:r>
          </a:p>
          <a:p>
            <a:r>
              <a:rPr lang="en-US" dirty="0"/>
              <a:t>.Trim()</a:t>
            </a:r>
          </a:p>
          <a:p>
            <a:endParaRPr lang="en-US" dirty="0"/>
          </a:p>
          <a:p>
            <a:r>
              <a:rPr lang="en-US" dirty="0"/>
              <a:t>Make a variable $</a:t>
            </a:r>
            <a:r>
              <a:rPr lang="en-US" dirty="0" err="1"/>
              <a:t>var</a:t>
            </a:r>
            <a:r>
              <a:rPr lang="en-US" dirty="0"/>
              <a:t> = ‘interesting text’</a:t>
            </a:r>
          </a:p>
          <a:p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| get-member</a:t>
            </a:r>
          </a:p>
        </p:txBody>
      </p:sp>
      <p:pic>
        <p:nvPicPr>
          <p:cNvPr id="4" name="Picture 3" descr="Cursive text font of the word, &quot;Method&quot;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1755">
            <a:off x="6740623" y="3701475"/>
            <a:ext cx="5331995" cy="17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D5C3-8FA4-2D40-87AC-D86511B1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DA1B-DD74-C249-8E68-511175AC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variable does not change, just the output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var.trim</a:t>
            </a:r>
            <a:r>
              <a:rPr lang="en-US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var.trim</a:t>
            </a:r>
            <a:r>
              <a:rPr lang="en-US" dirty="0"/>
              <a:t>().</a:t>
            </a:r>
            <a:r>
              <a:rPr lang="en-US" dirty="0" err="1"/>
              <a:t>toUpper</a:t>
            </a:r>
            <a:r>
              <a:rPr lang="en-US" dirty="0"/>
              <a:t>()</a:t>
            </a:r>
          </a:p>
          <a:p>
            <a:r>
              <a:rPr lang="en-US" dirty="0"/>
              <a:t>$var</a:t>
            </a:r>
          </a:p>
        </p:txBody>
      </p:sp>
    </p:spTree>
    <p:extLst>
      <p:ext uri="{BB962C8B-B14F-4D97-AF65-F5344CB8AC3E}">
        <p14:creationId xmlns:p14="http://schemas.microsoft.com/office/powerpoint/2010/main" val="64634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we might use:</a:t>
            </a:r>
          </a:p>
          <a:p>
            <a:pPr lvl="1"/>
            <a:r>
              <a:rPr lang="en-US" dirty="0"/>
              <a:t>String </a:t>
            </a:r>
            <a:r>
              <a:rPr lang="mr-IN"/>
              <a:t>–</a:t>
            </a:r>
            <a:r>
              <a:rPr lang="en-US"/>
              <a:t> text</a:t>
            </a:r>
            <a:endParaRPr lang="en-US" dirty="0"/>
          </a:p>
          <a:p>
            <a:pPr lvl="1"/>
            <a:r>
              <a:rPr lang="en-US" dirty="0"/>
              <a:t>Integer </a:t>
            </a:r>
            <a:r>
              <a:rPr lang="mr-IN" dirty="0"/>
              <a:t>–</a:t>
            </a:r>
            <a:r>
              <a:rPr lang="en-US"/>
              <a:t> numbers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mr-IN" dirty="0"/>
              <a:t>–</a:t>
            </a:r>
            <a:r>
              <a:rPr lang="en-US" dirty="0"/>
              <a:t> information with a known (by PS) data type.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String: ’Once, there was this kid who’</a:t>
            </a:r>
          </a:p>
          <a:p>
            <a:pPr lvl="1"/>
            <a:r>
              <a:rPr lang="en-US" dirty="0"/>
              <a:t>Integer: 42</a:t>
            </a:r>
          </a:p>
          <a:p>
            <a:pPr lvl="1"/>
            <a:r>
              <a:rPr lang="en-US" dirty="0"/>
              <a:t>Object: 03/22/1980 (but not just typed in </a:t>
            </a:r>
            <a:r>
              <a:rPr lang="mr-IN" dirty="0"/>
              <a:t>–</a:t>
            </a:r>
            <a:r>
              <a:rPr lang="en-US" dirty="0"/>
              <a:t> that’s a string)</a:t>
            </a:r>
          </a:p>
        </p:txBody>
      </p:sp>
    </p:spTree>
    <p:extLst>
      <p:ext uri="{BB962C8B-B14F-4D97-AF65-F5344CB8AC3E}">
        <p14:creationId xmlns:p14="http://schemas.microsoft.com/office/powerpoint/2010/main" val="95960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444</Words>
  <Application>Microsoft Macintosh PowerPoint</Application>
  <PresentationFormat>Widescreen</PresentationFormat>
  <Paragraphs>71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 Intro and Variables</vt:lpstr>
      <vt:lpstr>A variable is a container</vt:lpstr>
      <vt:lpstr>Define a variable</vt:lpstr>
      <vt:lpstr>What is in a box?</vt:lpstr>
      <vt:lpstr>Array</vt:lpstr>
      <vt:lpstr>Methods</vt:lpstr>
      <vt:lpstr>Stacking Methods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variables</dc:title>
  <cp:lastModifiedBy>Ouyporn, Joshua</cp:lastModifiedBy>
  <cp:revision>34</cp:revision>
  <dcterms:created xsi:type="dcterms:W3CDTF">2017-10-25T19:54:50Z</dcterms:created>
  <dcterms:modified xsi:type="dcterms:W3CDTF">2021-11-30T15:59:56Z</dcterms:modified>
</cp:coreProperties>
</file>