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56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95" autoAdjust="0"/>
    <p:restoredTop sz="86364" autoAdjust="0"/>
  </p:normalViewPr>
  <p:slideViewPr>
    <p:cSldViewPr snapToGrid="0">
      <p:cViewPr varScale="1">
        <p:scale>
          <a:sx n="93" d="100"/>
          <a:sy n="93" d="100"/>
        </p:scale>
        <p:origin x="96" y="168"/>
      </p:cViewPr>
      <p:guideLst>
        <p:guide pos="2856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1E4671-D980-43A4-8B2D-DF7FA993DAED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35E7E-2A66-4661-9B62-68FD7C224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37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9144000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87117"/>
            <a:ext cx="7772400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99020"/>
            <a:ext cx="6400800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97450-BD9C-45D4-B63D-A692A27FB94B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1F85-0819-49DD-8AFA-8DFC0190F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28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97450-BD9C-45D4-B63D-A692A27FB94B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1F85-0819-49DD-8AFA-8DFC0190F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50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2"/>
            <a:ext cx="3008313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5"/>
            <a:ext cx="5111750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5"/>
            <a:ext cx="3008313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97450-BD9C-45D4-B63D-A692A27FB94B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1F85-0819-49DD-8AFA-8DFC0190F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16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3"/>
            <a:ext cx="54864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97450-BD9C-45D4-B63D-A692A27FB94B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1F85-0819-49DD-8AFA-8DFC0190F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3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97450-BD9C-45D4-B63D-A692A27FB94B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1F85-0819-49DD-8AFA-8DFC0190F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12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97450-BD9C-45D4-B63D-A692A27FB94B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1F85-0819-49DD-8AFA-8DFC0190F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864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97450-BD9C-45D4-B63D-A692A27FB94B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1F85-0819-49DD-8AFA-8DFC0190F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07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97450-BD9C-45D4-B63D-A692A27FB94B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1F85-0819-49DD-8AFA-8DFC0190F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826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5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5118" y="570571"/>
            <a:ext cx="7772400" cy="4245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1F85-0819-49DD-8AFA-8DFC0190F7F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076325"/>
            <a:ext cx="3536950" cy="5778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604838" y="1922463"/>
            <a:ext cx="3294062" cy="5651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5"/>
          </p:nvPr>
        </p:nvSpPr>
        <p:spPr>
          <a:xfrm>
            <a:off x="698500" y="2703513"/>
            <a:ext cx="3644900" cy="6889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6"/>
          </p:nvPr>
        </p:nvSpPr>
        <p:spPr>
          <a:xfrm>
            <a:off x="752475" y="3657600"/>
            <a:ext cx="4156075" cy="7794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7"/>
          </p:nvPr>
        </p:nvSpPr>
        <p:spPr>
          <a:xfrm>
            <a:off x="698500" y="4652963"/>
            <a:ext cx="4156075" cy="8461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48961EE8-C96A-0AA3-DD72-3835C70DD320}"/>
              </a:ext>
            </a:extLst>
          </p:cNvPr>
          <p:cNvSpPr/>
          <p:nvPr userDrawn="1"/>
        </p:nvSpPr>
        <p:spPr>
          <a:xfrm>
            <a:off x="309966" y="266700"/>
            <a:ext cx="8493071" cy="6295330"/>
          </a:xfrm>
          <a:prstGeom prst="rect">
            <a:avLst/>
          </a:prstGeom>
          <a:noFill/>
          <a:ln w="209550" cmpd="thinThick">
            <a:solidFill>
              <a:schemeClr val="accent1">
                <a:lumMod val="50000"/>
              </a:schemeClr>
            </a:solidFill>
            <a:extLst>
              <a:ext uri="{C807C97D-BFC1-408E-A445-0C87EB9F89A2}">
                <ask:lineSketchStyleProps xmlns="" xmlns:ask="http://schemas.microsoft.com/office/drawing/2018/sketchyshapes" sd="1219033472">
                  <a:custGeom>
                    <a:avLst/>
                    <a:gdLst>
                      <a:gd name="connsiteX0" fmla="*/ 0 w 9144000"/>
                      <a:gd name="connsiteY0" fmla="*/ 0 h 6858000"/>
                      <a:gd name="connsiteX1" fmla="*/ 480060 w 9144000"/>
                      <a:gd name="connsiteY1" fmla="*/ 0 h 6858000"/>
                      <a:gd name="connsiteX2" fmla="*/ 777240 w 9144000"/>
                      <a:gd name="connsiteY2" fmla="*/ 0 h 6858000"/>
                      <a:gd name="connsiteX3" fmla="*/ 1531620 w 9144000"/>
                      <a:gd name="connsiteY3" fmla="*/ 0 h 6858000"/>
                      <a:gd name="connsiteX4" fmla="*/ 2011680 w 9144000"/>
                      <a:gd name="connsiteY4" fmla="*/ 0 h 6858000"/>
                      <a:gd name="connsiteX5" fmla="*/ 2491740 w 9144000"/>
                      <a:gd name="connsiteY5" fmla="*/ 0 h 6858000"/>
                      <a:gd name="connsiteX6" fmla="*/ 3246120 w 9144000"/>
                      <a:gd name="connsiteY6" fmla="*/ 0 h 6858000"/>
                      <a:gd name="connsiteX7" fmla="*/ 3634740 w 9144000"/>
                      <a:gd name="connsiteY7" fmla="*/ 0 h 6858000"/>
                      <a:gd name="connsiteX8" fmla="*/ 4389120 w 9144000"/>
                      <a:gd name="connsiteY8" fmla="*/ 0 h 6858000"/>
                      <a:gd name="connsiteX9" fmla="*/ 5143500 w 9144000"/>
                      <a:gd name="connsiteY9" fmla="*/ 0 h 6858000"/>
                      <a:gd name="connsiteX10" fmla="*/ 5715000 w 9144000"/>
                      <a:gd name="connsiteY10" fmla="*/ 0 h 6858000"/>
                      <a:gd name="connsiteX11" fmla="*/ 6469380 w 9144000"/>
                      <a:gd name="connsiteY11" fmla="*/ 0 h 6858000"/>
                      <a:gd name="connsiteX12" fmla="*/ 6949440 w 9144000"/>
                      <a:gd name="connsiteY12" fmla="*/ 0 h 6858000"/>
                      <a:gd name="connsiteX13" fmla="*/ 7429500 w 9144000"/>
                      <a:gd name="connsiteY13" fmla="*/ 0 h 6858000"/>
                      <a:gd name="connsiteX14" fmla="*/ 8092440 w 9144000"/>
                      <a:gd name="connsiteY14" fmla="*/ 0 h 6858000"/>
                      <a:gd name="connsiteX15" fmla="*/ 8572500 w 9144000"/>
                      <a:gd name="connsiteY15" fmla="*/ 0 h 6858000"/>
                      <a:gd name="connsiteX16" fmla="*/ 9144000 w 9144000"/>
                      <a:gd name="connsiteY16" fmla="*/ 0 h 6858000"/>
                      <a:gd name="connsiteX17" fmla="*/ 9144000 w 9144000"/>
                      <a:gd name="connsiteY17" fmla="*/ 708660 h 6858000"/>
                      <a:gd name="connsiteX18" fmla="*/ 9144000 w 9144000"/>
                      <a:gd name="connsiteY18" fmla="*/ 1348740 h 6858000"/>
                      <a:gd name="connsiteX19" fmla="*/ 9144000 w 9144000"/>
                      <a:gd name="connsiteY19" fmla="*/ 1988820 h 6858000"/>
                      <a:gd name="connsiteX20" fmla="*/ 9144000 w 9144000"/>
                      <a:gd name="connsiteY20" fmla="*/ 2354580 h 6858000"/>
                      <a:gd name="connsiteX21" fmla="*/ 9144000 w 9144000"/>
                      <a:gd name="connsiteY21" fmla="*/ 2788920 h 6858000"/>
                      <a:gd name="connsiteX22" fmla="*/ 9144000 w 9144000"/>
                      <a:gd name="connsiteY22" fmla="*/ 3429000 h 6858000"/>
                      <a:gd name="connsiteX23" fmla="*/ 9144000 w 9144000"/>
                      <a:gd name="connsiteY23" fmla="*/ 3931920 h 6858000"/>
                      <a:gd name="connsiteX24" fmla="*/ 9144000 w 9144000"/>
                      <a:gd name="connsiteY24" fmla="*/ 4366260 h 6858000"/>
                      <a:gd name="connsiteX25" fmla="*/ 9144000 w 9144000"/>
                      <a:gd name="connsiteY25" fmla="*/ 5006340 h 6858000"/>
                      <a:gd name="connsiteX26" fmla="*/ 9144000 w 9144000"/>
                      <a:gd name="connsiteY26" fmla="*/ 5577840 h 6858000"/>
                      <a:gd name="connsiteX27" fmla="*/ 9144000 w 9144000"/>
                      <a:gd name="connsiteY27" fmla="*/ 6149340 h 6858000"/>
                      <a:gd name="connsiteX28" fmla="*/ 9144000 w 9144000"/>
                      <a:gd name="connsiteY28" fmla="*/ 6858000 h 6858000"/>
                      <a:gd name="connsiteX29" fmla="*/ 8481060 w 9144000"/>
                      <a:gd name="connsiteY29" fmla="*/ 6858000 h 6858000"/>
                      <a:gd name="connsiteX30" fmla="*/ 8092440 w 9144000"/>
                      <a:gd name="connsiteY30" fmla="*/ 6858000 h 6858000"/>
                      <a:gd name="connsiteX31" fmla="*/ 7429500 w 9144000"/>
                      <a:gd name="connsiteY31" fmla="*/ 6858000 h 6858000"/>
                      <a:gd name="connsiteX32" fmla="*/ 7132320 w 9144000"/>
                      <a:gd name="connsiteY32" fmla="*/ 6858000 h 6858000"/>
                      <a:gd name="connsiteX33" fmla="*/ 6469380 w 9144000"/>
                      <a:gd name="connsiteY33" fmla="*/ 6858000 h 6858000"/>
                      <a:gd name="connsiteX34" fmla="*/ 6080760 w 9144000"/>
                      <a:gd name="connsiteY34" fmla="*/ 6858000 h 6858000"/>
                      <a:gd name="connsiteX35" fmla="*/ 5783580 w 9144000"/>
                      <a:gd name="connsiteY35" fmla="*/ 6858000 h 6858000"/>
                      <a:gd name="connsiteX36" fmla="*/ 5394960 w 9144000"/>
                      <a:gd name="connsiteY36" fmla="*/ 6858000 h 6858000"/>
                      <a:gd name="connsiteX37" fmla="*/ 4732020 w 9144000"/>
                      <a:gd name="connsiteY37" fmla="*/ 6858000 h 6858000"/>
                      <a:gd name="connsiteX38" fmla="*/ 4343400 w 9144000"/>
                      <a:gd name="connsiteY38" fmla="*/ 6858000 h 6858000"/>
                      <a:gd name="connsiteX39" fmla="*/ 4046220 w 9144000"/>
                      <a:gd name="connsiteY39" fmla="*/ 6858000 h 6858000"/>
                      <a:gd name="connsiteX40" fmla="*/ 3657600 w 9144000"/>
                      <a:gd name="connsiteY40" fmla="*/ 6858000 h 6858000"/>
                      <a:gd name="connsiteX41" fmla="*/ 3177540 w 9144000"/>
                      <a:gd name="connsiteY41" fmla="*/ 6858000 h 6858000"/>
                      <a:gd name="connsiteX42" fmla="*/ 2606040 w 9144000"/>
                      <a:gd name="connsiteY42" fmla="*/ 6858000 h 6858000"/>
                      <a:gd name="connsiteX43" fmla="*/ 2217420 w 9144000"/>
                      <a:gd name="connsiteY43" fmla="*/ 6858000 h 6858000"/>
                      <a:gd name="connsiteX44" fmla="*/ 1463040 w 9144000"/>
                      <a:gd name="connsiteY44" fmla="*/ 6858000 h 6858000"/>
                      <a:gd name="connsiteX45" fmla="*/ 891540 w 9144000"/>
                      <a:gd name="connsiteY45" fmla="*/ 6858000 h 6858000"/>
                      <a:gd name="connsiteX46" fmla="*/ 0 w 9144000"/>
                      <a:gd name="connsiteY46" fmla="*/ 6858000 h 6858000"/>
                      <a:gd name="connsiteX47" fmla="*/ 0 w 9144000"/>
                      <a:gd name="connsiteY47" fmla="*/ 6217920 h 6858000"/>
                      <a:gd name="connsiteX48" fmla="*/ 0 w 9144000"/>
                      <a:gd name="connsiteY48" fmla="*/ 5646420 h 6858000"/>
                      <a:gd name="connsiteX49" fmla="*/ 0 w 9144000"/>
                      <a:gd name="connsiteY49" fmla="*/ 5143500 h 6858000"/>
                      <a:gd name="connsiteX50" fmla="*/ 0 w 9144000"/>
                      <a:gd name="connsiteY50" fmla="*/ 4503420 h 6858000"/>
                      <a:gd name="connsiteX51" fmla="*/ 0 w 9144000"/>
                      <a:gd name="connsiteY51" fmla="*/ 3931920 h 6858000"/>
                      <a:gd name="connsiteX52" fmla="*/ 0 w 9144000"/>
                      <a:gd name="connsiteY52" fmla="*/ 3223260 h 6858000"/>
                      <a:gd name="connsiteX53" fmla="*/ 0 w 9144000"/>
                      <a:gd name="connsiteY53" fmla="*/ 2514600 h 6858000"/>
                      <a:gd name="connsiteX54" fmla="*/ 0 w 9144000"/>
                      <a:gd name="connsiteY54" fmla="*/ 1874520 h 6858000"/>
                      <a:gd name="connsiteX55" fmla="*/ 0 w 9144000"/>
                      <a:gd name="connsiteY55" fmla="*/ 1234440 h 6858000"/>
                      <a:gd name="connsiteX56" fmla="*/ 0 w 9144000"/>
                      <a:gd name="connsiteY56" fmla="*/ 594360 h 6858000"/>
                      <a:gd name="connsiteX57" fmla="*/ 0 w 9144000"/>
                      <a:gd name="connsiteY57" fmla="*/ 0 h 685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</a:cxnLst>
                    <a:rect l="l" t="t" r="r" b="b"/>
                    <a:pathLst>
                      <a:path w="9144000" h="6858000" extrusionOk="0">
                        <a:moveTo>
                          <a:pt x="0" y="0"/>
                        </a:moveTo>
                        <a:cubicBezTo>
                          <a:pt x="208060" y="-22851"/>
                          <a:pt x="244539" y="5790"/>
                          <a:pt x="480060" y="0"/>
                        </a:cubicBezTo>
                        <a:cubicBezTo>
                          <a:pt x="715581" y="-5790"/>
                          <a:pt x="649383" y="1265"/>
                          <a:pt x="777240" y="0"/>
                        </a:cubicBezTo>
                        <a:cubicBezTo>
                          <a:pt x="905097" y="-1265"/>
                          <a:pt x="1301485" y="69370"/>
                          <a:pt x="1531620" y="0"/>
                        </a:cubicBezTo>
                        <a:cubicBezTo>
                          <a:pt x="1761755" y="-69370"/>
                          <a:pt x="1873259" y="32481"/>
                          <a:pt x="2011680" y="0"/>
                        </a:cubicBezTo>
                        <a:cubicBezTo>
                          <a:pt x="2150101" y="-32481"/>
                          <a:pt x="2390501" y="55364"/>
                          <a:pt x="2491740" y="0"/>
                        </a:cubicBezTo>
                        <a:cubicBezTo>
                          <a:pt x="2592979" y="-55364"/>
                          <a:pt x="2946883" y="47813"/>
                          <a:pt x="3246120" y="0"/>
                        </a:cubicBezTo>
                        <a:cubicBezTo>
                          <a:pt x="3545357" y="-47813"/>
                          <a:pt x="3485394" y="19186"/>
                          <a:pt x="3634740" y="0"/>
                        </a:cubicBezTo>
                        <a:cubicBezTo>
                          <a:pt x="3784086" y="-19186"/>
                          <a:pt x="4018439" y="72209"/>
                          <a:pt x="4389120" y="0"/>
                        </a:cubicBezTo>
                        <a:cubicBezTo>
                          <a:pt x="4759801" y="-72209"/>
                          <a:pt x="4969075" y="78407"/>
                          <a:pt x="5143500" y="0"/>
                        </a:cubicBezTo>
                        <a:cubicBezTo>
                          <a:pt x="5317925" y="-78407"/>
                          <a:pt x="5483930" y="6061"/>
                          <a:pt x="5715000" y="0"/>
                        </a:cubicBezTo>
                        <a:cubicBezTo>
                          <a:pt x="5946070" y="-6061"/>
                          <a:pt x="6237373" y="18662"/>
                          <a:pt x="6469380" y="0"/>
                        </a:cubicBezTo>
                        <a:cubicBezTo>
                          <a:pt x="6701387" y="-18662"/>
                          <a:pt x="6793238" y="52109"/>
                          <a:pt x="6949440" y="0"/>
                        </a:cubicBezTo>
                        <a:cubicBezTo>
                          <a:pt x="7105642" y="-52109"/>
                          <a:pt x="7258964" y="24167"/>
                          <a:pt x="7429500" y="0"/>
                        </a:cubicBezTo>
                        <a:cubicBezTo>
                          <a:pt x="7600036" y="-24167"/>
                          <a:pt x="7779242" y="64379"/>
                          <a:pt x="8092440" y="0"/>
                        </a:cubicBezTo>
                        <a:cubicBezTo>
                          <a:pt x="8405638" y="-64379"/>
                          <a:pt x="8393387" y="22971"/>
                          <a:pt x="8572500" y="0"/>
                        </a:cubicBezTo>
                        <a:cubicBezTo>
                          <a:pt x="8751613" y="-22971"/>
                          <a:pt x="8928623" y="14505"/>
                          <a:pt x="9144000" y="0"/>
                        </a:cubicBezTo>
                        <a:cubicBezTo>
                          <a:pt x="9216745" y="174509"/>
                          <a:pt x="9085325" y="382854"/>
                          <a:pt x="9144000" y="708660"/>
                        </a:cubicBezTo>
                        <a:cubicBezTo>
                          <a:pt x="9202675" y="1034466"/>
                          <a:pt x="9136529" y="1155070"/>
                          <a:pt x="9144000" y="1348740"/>
                        </a:cubicBezTo>
                        <a:cubicBezTo>
                          <a:pt x="9151471" y="1542410"/>
                          <a:pt x="9109668" y="1722225"/>
                          <a:pt x="9144000" y="1988820"/>
                        </a:cubicBezTo>
                        <a:cubicBezTo>
                          <a:pt x="9178332" y="2255415"/>
                          <a:pt x="9138719" y="2230584"/>
                          <a:pt x="9144000" y="2354580"/>
                        </a:cubicBezTo>
                        <a:cubicBezTo>
                          <a:pt x="9149281" y="2478576"/>
                          <a:pt x="9093098" y="2588808"/>
                          <a:pt x="9144000" y="2788920"/>
                        </a:cubicBezTo>
                        <a:cubicBezTo>
                          <a:pt x="9194902" y="2989032"/>
                          <a:pt x="9093832" y="3163483"/>
                          <a:pt x="9144000" y="3429000"/>
                        </a:cubicBezTo>
                        <a:cubicBezTo>
                          <a:pt x="9194168" y="3694517"/>
                          <a:pt x="9138928" y="3799608"/>
                          <a:pt x="9144000" y="3931920"/>
                        </a:cubicBezTo>
                        <a:cubicBezTo>
                          <a:pt x="9149072" y="4064232"/>
                          <a:pt x="9143125" y="4228151"/>
                          <a:pt x="9144000" y="4366260"/>
                        </a:cubicBezTo>
                        <a:cubicBezTo>
                          <a:pt x="9144875" y="4504369"/>
                          <a:pt x="9075242" y="4723014"/>
                          <a:pt x="9144000" y="5006340"/>
                        </a:cubicBezTo>
                        <a:cubicBezTo>
                          <a:pt x="9212758" y="5289666"/>
                          <a:pt x="9125196" y="5405669"/>
                          <a:pt x="9144000" y="5577840"/>
                        </a:cubicBezTo>
                        <a:cubicBezTo>
                          <a:pt x="9162804" y="5750011"/>
                          <a:pt x="9125001" y="5874077"/>
                          <a:pt x="9144000" y="6149340"/>
                        </a:cubicBezTo>
                        <a:cubicBezTo>
                          <a:pt x="9162999" y="6424603"/>
                          <a:pt x="9116620" y="6613526"/>
                          <a:pt x="9144000" y="6858000"/>
                        </a:cubicBezTo>
                        <a:cubicBezTo>
                          <a:pt x="8966445" y="6908822"/>
                          <a:pt x="8809354" y="6848676"/>
                          <a:pt x="8481060" y="6858000"/>
                        </a:cubicBezTo>
                        <a:cubicBezTo>
                          <a:pt x="8152766" y="6867324"/>
                          <a:pt x="8184489" y="6853607"/>
                          <a:pt x="8092440" y="6858000"/>
                        </a:cubicBezTo>
                        <a:cubicBezTo>
                          <a:pt x="8000391" y="6862393"/>
                          <a:pt x="7615661" y="6831767"/>
                          <a:pt x="7429500" y="6858000"/>
                        </a:cubicBezTo>
                        <a:cubicBezTo>
                          <a:pt x="7243339" y="6884233"/>
                          <a:pt x="7205599" y="6824637"/>
                          <a:pt x="7132320" y="6858000"/>
                        </a:cubicBezTo>
                        <a:cubicBezTo>
                          <a:pt x="7059041" y="6891363"/>
                          <a:pt x="6604601" y="6841530"/>
                          <a:pt x="6469380" y="6858000"/>
                        </a:cubicBezTo>
                        <a:cubicBezTo>
                          <a:pt x="6334159" y="6874470"/>
                          <a:pt x="6181626" y="6822842"/>
                          <a:pt x="6080760" y="6858000"/>
                        </a:cubicBezTo>
                        <a:cubicBezTo>
                          <a:pt x="5979894" y="6893158"/>
                          <a:pt x="5893741" y="6825533"/>
                          <a:pt x="5783580" y="6858000"/>
                        </a:cubicBezTo>
                        <a:cubicBezTo>
                          <a:pt x="5673419" y="6890467"/>
                          <a:pt x="5504894" y="6828210"/>
                          <a:pt x="5394960" y="6858000"/>
                        </a:cubicBezTo>
                        <a:cubicBezTo>
                          <a:pt x="5285026" y="6887790"/>
                          <a:pt x="4915636" y="6829706"/>
                          <a:pt x="4732020" y="6858000"/>
                        </a:cubicBezTo>
                        <a:cubicBezTo>
                          <a:pt x="4548404" y="6886294"/>
                          <a:pt x="4460979" y="6816802"/>
                          <a:pt x="4343400" y="6858000"/>
                        </a:cubicBezTo>
                        <a:cubicBezTo>
                          <a:pt x="4225821" y="6899198"/>
                          <a:pt x="4184123" y="6839135"/>
                          <a:pt x="4046220" y="6858000"/>
                        </a:cubicBezTo>
                        <a:cubicBezTo>
                          <a:pt x="3908317" y="6876865"/>
                          <a:pt x="3762876" y="6842243"/>
                          <a:pt x="3657600" y="6858000"/>
                        </a:cubicBezTo>
                        <a:cubicBezTo>
                          <a:pt x="3552324" y="6873757"/>
                          <a:pt x="3328347" y="6833880"/>
                          <a:pt x="3177540" y="6858000"/>
                        </a:cubicBezTo>
                        <a:cubicBezTo>
                          <a:pt x="3026733" y="6882120"/>
                          <a:pt x="2769642" y="6821004"/>
                          <a:pt x="2606040" y="6858000"/>
                        </a:cubicBezTo>
                        <a:cubicBezTo>
                          <a:pt x="2442438" y="6894996"/>
                          <a:pt x="2347460" y="6813227"/>
                          <a:pt x="2217420" y="6858000"/>
                        </a:cubicBezTo>
                        <a:cubicBezTo>
                          <a:pt x="2087380" y="6902773"/>
                          <a:pt x="1660771" y="6848880"/>
                          <a:pt x="1463040" y="6858000"/>
                        </a:cubicBezTo>
                        <a:cubicBezTo>
                          <a:pt x="1265309" y="6867120"/>
                          <a:pt x="1121060" y="6817671"/>
                          <a:pt x="891540" y="6858000"/>
                        </a:cubicBezTo>
                        <a:cubicBezTo>
                          <a:pt x="662020" y="6898329"/>
                          <a:pt x="434845" y="6791781"/>
                          <a:pt x="0" y="6858000"/>
                        </a:cubicBezTo>
                        <a:cubicBezTo>
                          <a:pt x="-37582" y="6614704"/>
                          <a:pt x="37019" y="6386372"/>
                          <a:pt x="0" y="6217920"/>
                        </a:cubicBezTo>
                        <a:cubicBezTo>
                          <a:pt x="-37019" y="6049468"/>
                          <a:pt x="36218" y="5897060"/>
                          <a:pt x="0" y="5646420"/>
                        </a:cubicBezTo>
                        <a:cubicBezTo>
                          <a:pt x="-36218" y="5395780"/>
                          <a:pt x="39404" y="5304391"/>
                          <a:pt x="0" y="5143500"/>
                        </a:cubicBezTo>
                        <a:cubicBezTo>
                          <a:pt x="-39404" y="4982609"/>
                          <a:pt x="28743" y="4647100"/>
                          <a:pt x="0" y="4503420"/>
                        </a:cubicBezTo>
                        <a:cubicBezTo>
                          <a:pt x="-28743" y="4359740"/>
                          <a:pt x="19198" y="4121211"/>
                          <a:pt x="0" y="3931920"/>
                        </a:cubicBezTo>
                        <a:cubicBezTo>
                          <a:pt x="-19198" y="3742629"/>
                          <a:pt x="48546" y="3439633"/>
                          <a:pt x="0" y="3223260"/>
                        </a:cubicBezTo>
                        <a:cubicBezTo>
                          <a:pt x="-48546" y="3006887"/>
                          <a:pt x="45849" y="2746833"/>
                          <a:pt x="0" y="2514600"/>
                        </a:cubicBezTo>
                        <a:cubicBezTo>
                          <a:pt x="-45849" y="2282367"/>
                          <a:pt x="18501" y="2115208"/>
                          <a:pt x="0" y="1874520"/>
                        </a:cubicBezTo>
                        <a:cubicBezTo>
                          <a:pt x="-18501" y="1633832"/>
                          <a:pt x="41033" y="1414597"/>
                          <a:pt x="0" y="1234440"/>
                        </a:cubicBezTo>
                        <a:cubicBezTo>
                          <a:pt x="-41033" y="1054283"/>
                          <a:pt x="66743" y="892094"/>
                          <a:pt x="0" y="594360"/>
                        </a:cubicBezTo>
                        <a:cubicBezTo>
                          <a:pt x="-66743" y="296626"/>
                          <a:pt x="52553" y="27195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920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97450-BD9C-45D4-B63D-A692A27FB94B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1F85-0819-49DD-8AFA-8DFC0190F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752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97450-BD9C-45D4-B63D-A692A27FB94B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1F85-0819-49DD-8AFA-8DFC0190F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874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97450-BD9C-45D4-B63D-A692A27FB94B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1F85-0819-49DD-8AFA-8DFC0190F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0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6"/>
            <a:ext cx="4041775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97450-BD9C-45D4-B63D-A692A27FB94B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1F85-0819-49DD-8AFA-8DFC0190F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64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97450-BD9C-45D4-B63D-A692A27FB94B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1F85-0819-49DD-8AFA-8DFC0190F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60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42"/>
            <a:ext cx="8229600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38428"/>
            <a:ext cx="8229600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97450-BD9C-45D4-B63D-A692A27FB94B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4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11F85-0819-49DD-8AFA-8DFC0190F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90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52" r:id="rId3"/>
    <p:sldLayoutId id="2147483753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Outline of a right arrow filled with the DART: Digital Access and Resilience in Texas logo.&#10;">
            <a:extLst>
              <a:ext uri="{FF2B5EF4-FFF2-40B4-BE49-F238E27FC236}">
                <a16:creationId xmlns:a16="http://schemas.microsoft.com/office/drawing/2014/main" xmlns="" id="{1FC92903-6B08-F267-D1EC-90E2A82F67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87"/>
          <a:stretch/>
        </p:blipFill>
        <p:spPr>
          <a:xfrm>
            <a:off x="1093680" y="295970"/>
            <a:ext cx="6925642" cy="17511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3358" y="1921700"/>
            <a:ext cx="7772400" cy="872467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Century Schoolbook" panose="02040604050505020304" pitchFamily="18" charset="0"/>
              </a:rPr>
              <a:t>Certificate of Completion </a:t>
            </a:r>
            <a:r>
              <a:rPr lang="en-US" sz="3200" dirty="0" smtClean="0">
                <a:latin typeface="Century Schoolbook" panose="02040604050505020304" pitchFamily="18" charset="0"/>
              </a:rPr>
              <a:t/>
            </a:r>
            <a:br>
              <a:rPr lang="en-US" sz="3200" dirty="0" smtClean="0">
                <a:latin typeface="Century Schoolbook" panose="02040604050505020304" pitchFamily="18" charset="0"/>
              </a:rPr>
            </a:br>
            <a:r>
              <a:rPr lang="en-US" sz="3200" dirty="0" smtClean="0">
                <a:latin typeface="Century Schoolbook" panose="02040604050505020304" pitchFamily="18" charset="0"/>
              </a:rPr>
              <a:t>ESL </a:t>
            </a:r>
            <a:r>
              <a:rPr lang="en-US" sz="3200" dirty="0">
                <a:latin typeface="Century Schoolbook" panose="02040604050505020304" pitchFamily="18" charset="0"/>
              </a:rPr>
              <a:t>Educational </a:t>
            </a:r>
            <a:r>
              <a:rPr lang="en-US" sz="3200" dirty="0" smtClean="0">
                <a:latin typeface="Century Schoolbook" panose="02040604050505020304" pitchFamily="18" charset="0"/>
              </a:rPr>
              <a:t>Achievement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662217" y="2883132"/>
            <a:ext cx="1794681" cy="36671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1700" b="1" dirty="0">
                <a:latin typeface="Century Schoolbook" panose="02040604050505020304" pitchFamily="18" charset="0"/>
              </a:rPr>
              <a:t>Presented </a:t>
            </a:r>
            <a:r>
              <a:rPr lang="en-US" sz="1700" b="1" dirty="0" smtClean="0">
                <a:latin typeface="Century Schoolbook" panose="02040604050505020304" pitchFamily="18" charset="0"/>
              </a:rPr>
              <a:t>to</a:t>
            </a:r>
            <a:endParaRPr lang="en-US" sz="1700" b="1" dirty="0">
              <a:latin typeface="Century Schoolbook" panose="02040604050505020304" pitchFamily="18" charset="0"/>
            </a:endParaRPr>
          </a:p>
        </p:txBody>
      </p:sp>
      <p:pic>
        <p:nvPicPr>
          <p:cNvPr id="16" name="Picture 15" descr="Outline of a rectangle.&#10;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0078" y="3249915"/>
            <a:ext cx="4663844" cy="65842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1238199" y="4064858"/>
            <a:ext cx="6636562" cy="1162240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sz="2200" dirty="0">
                <a:solidFill>
                  <a:srgbClr val="242424"/>
                </a:solidFill>
                <a:latin typeface="Century Schoolbook" panose="02040604050505020304" pitchFamily="18" charset="0"/>
              </a:rPr>
              <a:t>For successfully completing </a:t>
            </a:r>
            <a:r>
              <a:rPr lang="en-US" sz="2200" dirty="0" smtClean="0">
                <a:solidFill>
                  <a:srgbClr val="242424"/>
                </a:solidFill>
                <a:latin typeface="Century Schoolbook" panose="02040604050505020304" pitchFamily="18" charset="0"/>
              </a:rPr>
              <a:t>the</a:t>
            </a:r>
            <a:br>
              <a:rPr lang="en-US" sz="2200" dirty="0" smtClean="0">
                <a:solidFill>
                  <a:srgbClr val="242424"/>
                </a:solidFill>
                <a:latin typeface="Century Schoolbook" panose="02040604050505020304" pitchFamily="18" charset="0"/>
              </a:rPr>
            </a:br>
            <a:r>
              <a:rPr lang="en-US" sz="2200" dirty="0" smtClean="0">
                <a:solidFill>
                  <a:srgbClr val="242424"/>
                </a:solidFill>
                <a:latin typeface="Century Schoolbook" panose="02040604050505020304" pitchFamily="18" charset="0"/>
              </a:rPr>
              <a:t>Digital </a:t>
            </a:r>
            <a:r>
              <a:rPr lang="en-US" sz="2200" dirty="0">
                <a:solidFill>
                  <a:srgbClr val="242424"/>
                </a:solidFill>
                <a:latin typeface="Century Schoolbook" panose="02040604050505020304" pitchFamily="18" charset="0"/>
              </a:rPr>
              <a:t>Advancement and Resilience in Texas digital skills curriculum</a:t>
            </a:r>
            <a:r>
              <a:rPr lang="en-US" sz="2200" dirty="0" smtClean="0">
                <a:solidFill>
                  <a:srgbClr val="242424"/>
                </a:solidFill>
                <a:latin typeface="Century Schoolbook" panose="02040604050505020304" pitchFamily="18" charset="0"/>
              </a:rPr>
              <a:t>.</a:t>
            </a:r>
            <a:endParaRPr lang="en-US" sz="2200" dirty="0">
              <a:latin typeface="Century Schoolbook" panose="020406040505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2174614" y="5438317"/>
            <a:ext cx="2247264" cy="34448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entury Schoolbook" panose="02040604050505020304" pitchFamily="18" charset="0"/>
              </a:rPr>
              <a:t>Awarded </a:t>
            </a:r>
            <a:r>
              <a:rPr lang="en-US" b="1" dirty="0" smtClean="0">
                <a:latin typeface="Century Schoolbook" panose="02040604050505020304" pitchFamily="18" charset="0"/>
              </a:rPr>
              <a:t>by</a:t>
            </a:r>
            <a:endParaRPr lang="en-US" b="1" dirty="0">
              <a:latin typeface="Century Schoolbook" panose="020406040505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5051525" y="5445365"/>
            <a:ext cx="792565" cy="269199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1700" b="1" dirty="0" smtClean="0">
                <a:latin typeface="Century Schoolbook" panose="02040604050505020304" pitchFamily="18" charset="0"/>
              </a:rPr>
              <a:t>Date</a:t>
            </a:r>
          </a:p>
        </p:txBody>
      </p:sp>
      <p:pic>
        <p:nvPicPr>
          <p:cNvPr id="17" name="Picture 16" descr="Outline of a long rectangle attached to a small rectangle.&#10;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4225" y="5808046"/>
            <a:ext cx="4493141" cy="37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94424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 blue" id="{D1AC6403-79F1-4839-8D65-7780E240C617}" vid="{01BAD277-1640-4B2A-9A01-9ACD989EAF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196</TotalTime>
  <Words>12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Century Schoolbook</vt:lpstr>
      <vt:lpstr>simple blue</vt:lpstr>
      <vt:lpstr>Certificate of Completion  ESL Educational Achievement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Certificate of Completion ESL Educational Achievement</dc:title>
  <dc:creator/>
  <cp:lastModifiedBy>codemantra</cp:lastModifiedBy>
  <cp:revision>11</cp:revision>
  <dcterms:created xsi:type="dcterms:W3CDTF">2022-09-19T17:47:43Z</dcterms:created>
  <dcterms:modified xsi:type="dcterms:W3CDTF">2023-02-28T14:22:48Z</dcterms:modified>
</cp:coreProperties>
</file>