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428" r:id="rId2"/>
    <p:sldId id="456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42" d="100"/>
          <a:sy n="142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8A1D7-1DA9-580E-9526-D7B4364B17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B25E1-1985-CC46-D9C6-8FB5EFF57A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0E54C-91A8-B743-AA25-F1EFC55C7DFF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9AB2B-5ACD-3A01-277A-8B7FB9BD61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EC0A1-1A2D-ACF1-DA2C-2309A21EA8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9813-8AA3-7442-B2C8-0676F80E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91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71C25-9B5A-4B44-82EF-77DA54D87A04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31861-B3D2-C040-8D76-63F81338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6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7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9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75" y="2836009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175" y="1335822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19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9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0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D8C9E"/>
                </a:solidFill>
                <a:latin typeface="Rockwell" panose="02060603020205020403" pitchFamily="18" charset="0"/>
              </a:defRPr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B88B8A4B-3518-1E10-C6D5-CD6CF7F5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77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Rockwell"/>
          <a:ea typeface="Geneva" pitchFamily="12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Software Troubleshooting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63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Windows Problems</a:t>
            </a:r>
          </a:p>
        </p:txBody>
      </p:sp>
      <p:sp>
        <p:nvSpPr>
          <p:cNvPr id="14338" name="Subtitle 5"/>
          <p:cNvSpPr>
            <a:spLocks noGrp="1"/>
          </p:cNvSpPr>
          <p:nvPr>
            <p:ph type="subTitle" idx="1"/>
          </p:nvPr>
        </p:nvSpPr>
        <p:spPr>
          <a:xfrm>
            <a:off x="1107558" y="3886200"/>
            <a:ext cx="6951986" cy="175260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Troubleshooting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0073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_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AC56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twork_theme" id="{E851BDCE-49CC-384A-A051-6995C9A38F04}" vid="{963F6B80-B3AA-7A41-9756-3A3483E42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network_theme</Template>
  <TotalTime>134</TotalTime>
  <Words>5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Rockwell</vt:lpstr>
      <vt:lpstr>network_theme</vt:lpstr>
      <vt:lpstr>Software Troubleshooting</vt:lpstr>
      <vt:lpstr>Windows Problems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James Eddy</dc:creator>
  <cp:keywords/>
  <dc:description/>
  <cp:lastModifiedBy>James Eddy</cp:lastModifiedBy>
  <cp:revision>8</cp:revision>
  <dcterms:created xsi:type="dcterms:W3CDTF">2024-01-31T00:29:39Z</dcterms:created>
  <dcterms:modified xsi:type="dcterms:W3CDTF">2024-02-08T20:47:16Z</dcterms:modified>
  <cp:category/>
</cp:coreProperties>
</file>