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62" r:id="rId2"/>
    <p:sldId id="504" r:id="rId3"/>
    <p:sldId id="459" r:id="rId4"/>
    <p:sldId id="460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8A1D7-1DA9-580E-9526-D7B4364B1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B25E1-1985-CC46-D9C6-8FB5EFF57A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E54C-91A8-B743-AA25-F1EFC55C7DFF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9AB2B-5ACD-3A01-277A-8B7FB9BD6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C0A1-1A2D-ACF1-DA2C-2309A21EA8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813-8AA3-7442-B2C8-0676F80E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1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71C25-9B5A-4B44-82EF-77DA54D87A04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1861-B3D2-C040-8D76-63F81338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75" y="2836009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75" y="1335822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C9E"/>
                </a:solidFill>
                <a:latin typeface="Rockwell" panose="02060603020205020403" pitchFamily="18" charset="0"/>
              </a:defRPr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88B8A4B-3518-1E10-C6D5-CD6CF7F5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7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Geneva" pitchFamily="12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Virtualization &amp;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Cloud Computing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37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pic>
        <p:nvPicPr>
          <p:cNvPr id="4" name="Picture 3" descr="clound-computing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05" y="1224276"/>
            <a:ext cx="6087195" cy="48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9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70100"/>
            <a:ext cx="7340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</a:t>
            </a:r>
          </a:p>
        </p:txBody>
      </p:sp>
      <p:pic>
        <p:nvPicPr>
          <p:cNvPr id="4" name="Content Placeholder 3" descr="04_05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r="6707"/>
          <a:stretch>
            <a:fillRect/>
          </a:stretch>
        </p:blipFill>
        <p:spPr>
          <a:xfrm>
            <a:off x="2712527" y="1817843"/>
            <a:ext cx="3928286" cy="2160407"/>
          </a:xfrm>
        </p:spPr>
      </p:pic>
    </p:spTree>
    <p:extLst>
      <p:ext uri="{BB962C8B-B14F-4D97-AF65-F5344CB8AC3E}">
        <p14:creationId xmlns:p14="http://schemas.microsoft.com/office/powerpoint/2010/main" val="1043382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_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C56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twork_theme" id="{E851BDCE-49CC-384A-A051-6995C9A38F04}" vid="{963F6B80-B3AA-7A41-9756-3A3483E42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network_theme</Template>
  <TotalTime>110</TotalTime>
  <Words>13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Rockwell</vt:lpstr>
      <vt:lpstr>network_theme</vt:lpstr>
      <vt:lpstr>Virtualization &amp;  Cloud Computing</vt:lpstr>
      <vt:lpstr>Cloud Computing</vt:lpstr>
      <vt:lpstr>ASP Model</vt:lpstr>
      <vt:lpstr>Infrastructure as a Service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Eddy</dc:creator>
  <cp:keywords/>
  <dc:description/>
  <cp:lastModifiedBy>James Eddy</cp:lastModifiedBy>
  <cp:revision>11</cp:revision>
  <dcterms:created xsi:type="dcterms:W3CDTF">2024-01-31T00:29:39Z</dcterms:created>
  <dcterms:modified xsi:type="dcterms:W3CDTF">2024-02-08T13:28:18Z</dcterms:modified>
  <cp:category/>
</cp:coreProperties>
</file>